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4" r:id="rId7"/>
    <p:sldId id="265" r:id="rId8"/>
    <p:sldId id="266" r:id="rId9"/>
    <p:sldId id="267" r:id="rId10"/>
    <p:sldId id="296" r:id="rId11"/>
    <p:sldId id="293" r:id="rId12"/>
    <p:sldId id="292" r:id="rId13"/>
    <p:sldId id="268" r:id="rId14"/>
    <p:sldId id="263" r:id="rId15"/>
    <p:sldId id="269" r:id="rId16"/>
    <p:sldId id="270" r:id="rId17"/>
    <p:sldId id="271" r:id="rId18"/>
    <p:sldId id="272" r:id="rId19"/>
    <p:sldId id="273" r:id="rId20"/>
    <p:sldId id="274" r:id="rId21"/>
    <p:sldId id="297" r:id="rId22"/>
    <p:sldId id="275" r:id="rId23"/>
    <p:sldId id="276" r:id="rId24"/>
    <p:sldId id="278" r:id="rId25"/>
    <p:sldId id="277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7" autoAdjust="0"/>
    <p:restoredTop sz="94660"/>
  </p:normalViewPr>
  <p:slideViewPr>
    <p:cSldViewPr snapToGrid="0">
      <p:cViewPr varScale="1">
        <p:scale>
          <a:sx n="41" d="100"/>
          <a:sy n="41" d="100"/>
        </p:scale>
        <p:origin x="15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15:27.33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2858 1240 1242 0,'0'0'317'0,"0"0"-34"16,38-53-34-16,-38 53-107 0,18-49-29 15,-18 49-50-15,13-50-34 16,-13 50 11-16,19-53 17 15,-13 11-12-15,-6 42-7 0,26-53-30 16,-7 3 6-16,6-3-8 16,0-7-9-16,1 7-21 0,-26 53 20 15,37-60 4-15,-5 18-7 16,-32 42 7-16,0 0-9 16,0 0 9-16,0 0 5 15,0 0-14-15,0 0 25 0,63 10 9 16,-7 15 24-16,1 14-2 15,-1 3-8-15,1 1 3 16,6-1-11-16,0 4-10 0,-1-4 5 16,1-3-6-16,-6 4-2 15,-7-1-7-15,-6-3-3 16,-6-7-6-16,-38-32 10 0,44 42-3 16,-44-42-9-16,31 36 6 15,-31-36 3-15,0 0-5 16,19 31-1-16,-19-31-6 15,0 0-3-15,0 0-4 0,0 0 21 16,-38 29-5-16,-12-19-6 16,0-6-12-16,-7-8 12 15,-12-3-5-15,-19-3 7 0,6-1 9 16,-18-7 0-16,6 1-7 16,-1-5-4-16,7-2 4 0,7-5-16 15,11 1 7-15,0-4 5 16,14-3 0-16,5-7 10 15,7-8-4-15,7-10-6 0,12-11 0 16,-1-14 0-16,8-6 5 16,5-1 0-16,7 0-10 15,-1 7-1-15,1 7 10 16,0 11-4-16,0 11-10 0,6 6 13 16,-7 15 0-16,1 3-7 15,6 32 4-15,-6-35-3 0,6 35-2 16,0 0-2-16,0 0 3 15,0 0 0-15,0 0-19 16,0 0 26-16,0 0-3 0,0 0-5 16,0 0 5-16,0 0 4 15,-13 39-20-15,7-1 27 16,6 12-4-16,6-1-11 0,0 4 16 16,7 4-12-16,0-1 7 15,-1 8 20-15,7-7-10 16,6-1 13-16,-6 1-9 0,-6-8-21 15,-1-10 17-15,-12-39-10 16,13 49 3-16,-13-49 3 0,0 0-13 16,-7 46 4-16,7-46 0 15,0 0-7-15,0 0 7 0,-56 25-1 16,56-25-14-16,-57-3 11 16,13-11-22-16,44 14-10 15,-63-39 17-15,19 0-24 16,44 39 19-16,-56-50 20 0,56 50-6 15,-50-49 1-15,50 49 9 16,-51-39-7-16,51 39-7 16,0 0 18-16,0 0-15 0,0 0-12 15,0 0 19-15,0 0 0 16,0 0-18-16,0 0 10 0,0 0 17 16,0 0-13-16,0 0 9 15,0 0 12-15,0 0-3 0,0 0-1 16,19 46-13-1,-19-46 19-15,19 39 4 0,-19-39-12 16,0 0 2-16,-25 42 5 16,25-42-18-16,-57 28 3 0,7-17-3 15,6-4 0-15,0-7 6 16,44 0-20-16,-57-14-10 0,13 0 0 16,44 14-24-16,0 0 10 15,-37-50 23-15,24 11-11 16,13 39 26-16,0 0-14 0,-6-42 0 15,6 42 14-15,0 0 3 16,0 0-3-16,0 0 26 0,0 0 0 16,0 0-24-16,0 0 26 15,38 42-22-15,-38-42 5 0,0 0-21 16,12 46 16 0,-12-46-6-16,0 0-8 0,-44 36-21 15,-6-19-34-15,0-10-4 16,-1-7-9-16,51 0-15 0,-56-17 26 15,12-1 29-15,44 18-5 16,0 0 4-16,-32-46 29 0,32 46-24 16,-6-42 32-16,6 42-6 15,0 0 6-15,0 0 40 16,0 0 18-16,44-7-17 0,-44 7-10 16,0 0 21-16,0 0-19 15,0 0 20-15,0 0 39 16,-56 49-40-16,-14-17 9 15,-11-11-17-15,-14-10-9 0,-11-4-26 16,-8-11 16-16,-5-6-25 16,-8-8 7-16,-5-3 4 0,0-4-22 15,7-3 11-15,5 10 10 16,7 1-10-16,12 9-4 0,13 8 16 16,19 11-12-16,13 10 3 15,56-21 5-15,-38 60 5 16,38 7-22-16,31 4 19 0,32 7-47 15,32 3-60-15,18 8-73 16,25 6-113-16,19 0-170 16,19 4-157-16,13 0-74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16:09.74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2112 1209 1383 0,'0'0'338'16,"0"0"7"-16,0 0-55 0,0 0-70 15,0 0-48-15,0 0-35 16,0 0-48-16,0 0-40 15,0 0-33-15,0 0-4 16,0 0-1-16,13-39-11 0,-13 39-20 16,6-39-8-16,-6 39-14 15,7-46-16-15,5 11-8 0,-12 35 4 16,25-39 29-16,-25 39 20 16,0 0 0-16,38-25-3 15,-38 25-1-15,44-7 5 0,-13 14 28 16,-31-7-16-16,26 29-9 15,-26-29-7-15,25 38 19 0,-6-6-6 16,-13 0 9-16,-6-32-6 16,6 28-3-16,-6-28 12 15,-6 32-5-15,6-32 15 16,-44 18-11-16,-6-11-4 0,-7-4-10 16,13-6-43-16,-6-8-17 15,-1-3-21-15,1-4-14 16,12-3 19-16,38 21 32 0,-50-35 2 15,50 35 22-15,-38-42 18 16,38 42-13-16,0 0 39 0,-25-36 4 16,25 36 6-1,0 0-17-15,0 0 9 0,0 0-17 16,0 0-14-16,0 0 7 16,0 0-3-16,0 0 27 0,0 0 28 15,0 0-35-15,0 0 10 16,0 0-2-16,-19 46-21 0,19-46 12 15,-12 43 2-15,12-43-14 16,0 0 19-16,0 0-33 16,0 0 24-16,0 0-10 0,-44 28 0 15,44-28 6-15,-44 7-16 16,44-7 22-16,-44-21-12 0,44 21 4 16,-38-39-8-16,13-4 9 15,12-3-5-15,-5-3 0 16,5-8-14-16,7-6-6 15,-1-4-1-15,7 0 26 0,0 3-18 16,0 0 24-16,-6 11 3 16,6 11-11-16,0 7 9 15,0 35-12-15,-6-32 0 0,6 32 4 16,0 0-26-16,0 0 11 16,0 0 4-16,0 0 11 0,0 0-4 15,0 0-23-15,0 0 12 16,-44 60 16-16,19-4-5 15,12 4 2-15,1 1 9 0,12-1-6 16,0 0-1-16,6 3 9 16,0-6 7-16,0 3-3 15,1-7-13-15,-1-7 1 0,0-7-13 16,-6-39 8-16,7 46 7 16,-7-46-12-16,6 35-4 15,-6-35 23-15,0 0-8 0,0 0 7 16,0 0-6-16,0 0 5 15,0 0-5-15,0 0-7 0,0 0-11 16,0 0 14-16,0 0-21 16,-44-21 18-16,0 3-9 15,12 0-6-15,-5-3 15 16,-1 7-4-16,38 14 4 0,-50-21 0 16,12 7 0-16,38 14-6 15,0 0 2-15,0 0-7 16,-38-18 0-16,38 18 1 0,0 0 10 15,0 0 5-15,0 0 0 16,0 0-3-16,0 0 2 0,0 0-4 16,-37 39 4-16,37-39 4 15,-44 42 2-15,0-6 34 16,6-4 13-16,-6 3 50 0,0 4 18 16,-6 10 6-16,-7 11-6 15,0 4-16-15,7 3-25 16,0 4-8-16,0-8-12 15,-1 1-14-15,7-7-8 0,0-8-15 16,0-10-14-16,0-4-1 16,0-10-12-16,-6-11-39 0,-7-7-75 15,7-7-78-15,0-14-131 16,6-4-170-16,44 18-308 0</inkml:trace>
  <inkml:trace contextRef="#ctx0" brushRef="#br0" timeOffset="253">2282 0 2281 0,'38'7'197'0,"-7"-7"-32"16,-31 0-66-16,0 0-57 15,25 7-25-15,-25-7-65 16,0 0-236-16,38 39-303 0,-25 7-160 0</inkml:trace>
  <inkml:trace contextRef="#ctx0" brushRef="#br0" timeOffset="449">1050 1736 1934 0,'44'24'262'0,"6"-10"-50"16,13-10-96-16,6-8-56 15,1-3-36-15,5-7-93 0,-6 0-273 16,-6-14-422-16</inkml:trace>
  <inkml:trace contextRef="#ctx0" brushRef="#br0" timeOffset="693">0 269 2113 0,'70'11'69'15,"18"-8"-10"-15,6 1-43 16,0-4 7-16,-6 3-5 0,-12 4-215 15,-20-3-328-15,-18-1-228 16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6:08.08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292 215 375 0,'0'0'35'0,"0"0"7"16,0 0 49-16,0 0 24 16,0 0 6-16,0 0-25 15,0 0-12-15,0 0-12 0,0 0-46 16,0 0 26-16,0 0 38 15,0 0 47-15,0 0-14 16,0 0-14-16,-7 42 5 0,7-7-30 16,0 4-5-16,7-4 1 15,-1 4-40-15,0-7 26 0,7 7-19 16,6-4-19-16,-19-35-4 16,25 50-36-16,0-11 33 0,-25-39-21 15,25 39 0-15,-25-39 19 16,0 0-44-16,0 0 29 15,0 0-11-15,0 0 2 0,25 35-44 16,-25-35-154-16,0 0-178 16,0 0-12-16,0 0-31 0</inkml:trace>
  <inkml:trace contextRef="#ctx0" brushRef="#br0" timeOffset="1152">537 154 357 0,'0'0'73'0,"0"0"-18"0,0 0 6 16,0 0 31-16,0 0-4 16,0 0-30-16,0 0 5 0,0 0-28 15,0 0-22-15,0 0-8 16,0-35 20-16,0 35-16 0,0 0-14 16,0 0 18-16,0 0-7 15,0 0 12-15,-38-35-18 16,38 35 13-16,-38-29-13 15,38 29 5-15,0 0 0 0,-37-21 31 16,37 21 1-16,0 0-16 16,0 0-21-16,0 0-19 0,-44-24 40 15,44 24-2-15,0 0-17 16,0 0-18-16,-38-11 13 0,38 11 21 16,-38 0-22-16,38 0 4 15,-37 7 5-15,37-7 38 16,-44 14-48-16,44-14 10 0,-38 18 2 15,38-18 19-15,-38 25 11 16,38-25-24-16,0 0 12 0,-44 38 42 16,44-38 36-16,-31 39-32 15,31-39-64-15,-25 39 48 0,25-39-55 16,-26 43 48-16,26-43 4 16,-12 46-24-16,12-46 18 0,-6 45-25 15,-1-9 8-15,7-36-8 16,7 42-12-16,-1-3 21 15,-6-39-23-15,6 46 14 0,-6-46-3 16,25 46-10-16,-12-11 12 16,-13-35-20-16,31 39 19 15,-31-39-13-15,44 39 9 0,-6-11-2 16,-7-10-16-16,-31-18 14 16,44 21-15-16,-44-21 1 0,44 21 19 15,-44-21-31-15,44 11 34 16,-44-11-11-16,32 7-29 0,-32-7 31 15,38 7 7-15,-38-7-17 16,31 0-4-16,-31 0 9 0,0 0-8 16,44 0 6-16,-44 0 0 15,0 0-24-15,38-3 29 0,-38 3-1 16,0 0-10-16,37-15 7 16,-37 15-12-16,0 0-6 15,38-14 37-15,-38 14-26 0,0 0-4 16,38-17 22-16,-38 17-42 15,0 0 36-15,38-25 14 16,-38 25-20-16,0 0-8 0,0 0 13 16,25-42-22-16,-25 42 4 15,19-36 37-15,-19 36-50 0,6-46 23 16,0 7 16-16,0 4-19 16,-6 35 10-16,7-42-5 0,-7 42-29 15,-7-43 33-15,7 43-21 16,0-39 28-16,0 39-9 15,-6-35-8-15,6 35 8 0,0 0 9 16,0-32-24-16,0 32 24 16,0 0-6-16,-6-39-43 0,6 39 50 15,0 0-27-15,-13-31 16 16,13 31 10-16,0 0-41 0,0 0 31 16,-25-39 12-16,25 39-26 15,0 0 2-15,0 0 16 0,-38-22-22 16,38 22 29-16,0 0-31 15,-37-10 14-15,37 10 11 0,0 0-8 16,0 0 6-16,-38-14 3 16,38 14-118-16,0 0-63 15,0 0-25-15,0 0 2 16,0 0-37-16,-25-39-119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6:10.05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396 227 450 0,'0'0'50'0,"0"0"25"16,0 0-17-16,0 0-28 0,0 0 26 15,0 0-20-15,0 0-36 16,0 0 39-16,25 39-3 0,-25-39-22 15,0 0 5-15,0 39-8 16,0-39-1-16,0 0-2 0,0 0-8 16,-19 35 15-16,19-35-12 15,0 0 26-15,0 0-43 16,0 0 20-16,-44 25-2 0,44-25-4 16,0 0 0-16,0 0 3 15,0 0-13-15,0 0 36 16,-31-21-18-16,31 21 13 0,0 0-8 15,0 0-24-15,0 0 43 16,0 0-19-16,0 0-9 0,0 0 38 16,0 0 3-16,0 0-19 15,6 42-11-15,13 4 27 0,-7-10-45 16,13 2 37-16,1-2-32 16,-26-36 17-16,37 49-2 0,1-13-25 15,-38-36 29-15,38 36-17 16,-38-36-25-16,37 28-81 15,-37-28-95-15,0 0-92 0</inkml:trace>
  <inkml:trace contextRef="#ctx0" brushRef="#br0" timeOffset="944">704 103 362 0,'0'0'78'0,"-38"-18"-23"16,13 7 8-16,25 11-8 15,-44-14-22-15,6 11 22 0,0-1-13 16,1 8 13-16,-7 3-7 15,0 0-20-15,0 3 6 0,0 5-16 16,-7 2 9-16,14 1-4 16,-1 3 8-16,0 0 31 0,38-21-19 15,-37 44 51-15,37-44-49 16,-38 49 36-16,13-10-29 16,12 0 27-16,1-4 22 0,-1 1-44 15,7-1-1-15,6-35 5 16,6 49-22-16,0-6 19 0,7-8-12 15,-13-35 6-15,25 50-17 16,0-10-3-16,-25-40 5 0,44 49-14 16,0-14-15-16,-6-6 10 15,0-8-10-15,6-4-5 0,-7-6-1 16,7-4 13-16,0-3-8 16,0-1 5-16,-6-6-12 0,0-1 2 15,-38 4-2-15,44-14 0 16,-7 3 3-16,-37 11 0 15,44-21-15-15,-44 21 15 0,44-28-6 16,-44 28-5-16,32-28-2 16,-32 28 10-16,0 0 10 0,0 0-7 15,0 0-11-15,31-39 5 16,-31 39 10-16,0 0-3 16,0 0 3-16,0 0-4 0,0 0-1 15,0 0 5-15,0 0-21 16,0 0 14-16,0 0 5 0,0 0-16 15,0 0 11-15,0 0-10 16,0 0 10-16,0 0 0 16,0 0 3-16,0 0 0 0,0 0-10 15,38-36 7-15,-38 36 14 16,0 0-20-16,25-43 15 0,-25 43-6 16,13-39-12-16,-7 7 9 15,0 4 0-15,-6 0 0 0,0 28-3 16,-6-39 12-16,6 39-18 15,-6-46 14-15,-7 7-16 0,13 39 11 16,-12-42-8-16,-1 10 8 16,13 32 4-16,-19-46-20 0,7 10 18 15,12 36-9-15,-13-39-7 16,13 39 27-16,-19-32-18 16,19 32 5-16,0 0 13 0,0 0-7 15,-38-39-14-15,38 39 0 16,0 0 15-16,-37-32-20 0,37 32 15 15,0 0-5-15,-32-28-8 16,32 28 11-16,0 0 0 0,0 0 0 16,-37-21-6-16,37 21-48 15,0 0-31-15,-38-14-63 0,38 14-123 16,0 0-181-16,-44-4-26 16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6:17.951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832 258 788 0,'0'0'135'0,"0"0"30"0,0 0-23 16,0 0-22-16,0 0 20 16,0 0-50-16,0 0-43 0,0 0-27 15,0 0-5-15,0 0-3 16,0 0 74-16,0 0-33 0,0 32-8 15,7 0-3-15,-1-4-7 16,7 1-2-16,-13-29-23 0,37 35 11 16,1-10 2-16,-7-11-27 15,-31-14-6-15,32 10 38 16,-1-10-26-16,-31 0 12 16,0 0-12-16,32-31-18 0,-13 2 25 15,-7 1-58-15,-12 28-7 16,13-49 23-16,-1 3-15 0,-5 3 37 15,-1 4-14-15,-12 8 28 16,6 31 18-16,-7-36-14 0,7 36 2 16,0 0-17-16,0 0 5 15,-50-14 20-15,6 11-17 0,44 3 0 16,-44 10 0-16,13 1-3 16,31-11 18-16,0 0-15 0,0 0 19 15,0 0-6-15,0 0-17 16,-19 28 25-16,19-28-21 15,0 0 5-15,0 0 22 0,0 0-41 16,0 0 24-16,0 0 10 16,0 0-30-16,25 21 33 0,-25-21-5 15,0 0-23-15,0 0 24 16,0 0-15-16,0 0 3 0,0 0 19 16,0 0-26-16,0 0 11 15,-32-17-11-15,32 17 7 0,-44 0 3 16,13 7-15-16,31-7-6 15,-31 17 16-15,31-17-9 16,0 0 26-16,-26 32-13 0,26-32-7 16,-6 28 16-16,6-28-26 15,25 29 16-15,7-12-8 16,-1-6-11-16,1-1 16 0,-1-6-15 16,0-4 21-16,-31 0-11 15,32-7-16-15,-32 7 53 0,25-21-29 16,-25 21-8-16,19-36 5 15,-13 8-17-15,-6 28 9 0,-12-35 3 16,12 35-6-16,-19-28 6 16,19 28-25-16,-38-11 25 0,7 7 10 15,-1 8-27-15,1 7 61 16,31-11-83-16,-38 24 48 0,38-24-21 16,-25 36 8-16,25-36 13 15,-13 31-9-15,13-31 16 16,0 0-26-16,19 32 10 0,-19-32 10 15,32 25-18-15,-1-14 20 16,-6-4-21-16,-25-7 26 16,32-4-10-16,-1-7-15 0,-31 11 25 15,25-28-5-15,-6 0-6 16,-13-4 5-16,1 0-11 0,-7 4 5 16,0 28-2-16,-13-32-3 15,13 32 22-15,0 0-41 0,-38-21 37 16,1 18-22-16,37 3-1 15,-38 14 15-15,38-14-30 16,-32 31 27-16,32-31 4 0,-18 39-6 16,11-7 6-16,7-32-19 15,13 32 8-15,-13-32 5 0,25 32-5 16,-25-32 6-16,38 21-23 16,-13-7 17-16,-25-14 12 0,31 4-18 15,-31-4 1-15,38-22-18 16,-38 22 17-16,31-46 6 0,-5 1-14 15,-14-1 19-15,1 7-17 16,-13 3 24-16,0 8-1 0,0 28-17 16,0 0 24-1,0 0-28-15,-32 4 4 0,1 13 23 16,31-17-17-16,-32 46 0 16,7-7 10-16,6 0-16 0,13-7 12 15,6 0-28-15,0-32 42 16,13 35-23-16,-13-35 6 0,25 35 9 15,-25-35-31-15,31 25 40 16,-31-25-24-16,32 11 3 0,-32-11 27 16,37-11-18-16,-37 11-22 15,32-39 31-15,-13 7-18 0,-7 4 14 16,-12 28 53-16,-6-35-38 16,6 35-14-16,0 0-11 15,-44-14-16-15,-6 17 26 0,6 4-14 16,6 14-5-16,0 4 16 15,7-4-39-15,31-21 8 0,-32 32-89 16,32-32-192-16,0 0-124 16,-12 46-79-16</inkml:trace>
  <inkml:trace contextRef="#ctx0" brushRef="#br0" timeOffset="1000">479 343 424 0,'0'0'29'0,"0"0"-8"0,0 0 27 15,0 0 11-15,0 0 2 0,13 36 17 16,-13 2-39-16,0-38-1 16,0 50-18-16,-6-11-8 0,6-39 25 15,-13 39-31-15,13-39 1 16,-12 35 40-16,12-35-21 0,0 0 10 15,0 0-24-15,-44 32 14 16,44-32-39-16,-32 10 24 16,32-10-5-16,0 0-27 0,0 0 5 15,0 0-1-15,-31-49 4 16,18 7 7-16,13 6 23 16,0 36-30-16,0-42 13 0,0 42 3 15,0 0-7-15,0 0 0 16,0 0-24-16,0 0 50 0,0 0-13 15,0 0 28-15,0 0-47 16,-44 25 40-16,44-25-27 0,-44 28 15 16,44-28-30-16,-44 21-2 15,44-21 38-15,0 0 2 16,-38 21 2-16,38-21-11 0,0 0 30 16,0 0-16-16,0 0-1 15,0 0 18-15,0 0-41 0,-31-46 7 16,12 11-14-16,19 35 0 15,-12-35 17-15,12 35 5 0,0 0-22 16,0 0-46-16,0 0 39 16,0 0-11-16,0 0 40 0,0 0-11 15,-19 38-3-15,12 1 3 16,1 4-22-16,12 3 40 0,1-4-11 16,-1-3-47-1,7 0 45-15,-13-39-8 0,12 49-1 16,7-13 0-16,-19-36-3 15,25 35 14-15,-25-35-36 0,0 0 30 16,38 32-112-16,-38-32-55 16,38 14-169-16</inkml:trace>
  <inkml:trace contextRef="#ctx0" brushRef="#br0" timeOffset="1760">498 64 453 0,'0'0'37'0,"0"0"17"16,0 0 6-16,0 0-20 16,0 0-7-16,0 0-5 15,-37-11 15-15,37 11 24 0,-44 4-34 16,44-4 39-16,-44 7 3 16,44-7-31-16,-44 14 1 0,44-14-28 15,-44 25-1-15,44-25-14 16,-51 35 16-16,14 1-1 0,-1-1-17 15,13 4 32-15,0 3-14 16,-7 1 7-16,13 6 43 0,-6 4 6 16,13 0 40-16,5 4-51 15,-5-4-13-15,12 3-6 0,0-6-44 16,6-1 16 0,0 1 51-16,1-4 0 0,5-4-19 15,7-7-17-15,-19-35-5 16,19 46 9-16,-19-46-24 0,25 39 10 15,-25-39-21-15,0 0 17 16,44 35 8-16,-44-35-16 0,38 22 14 16,-1-12-31-16,-37-10 20 15,44-3-2-15,-6-11-4 0,-6-1-26 16,5-6 17-16,1-3 9 16,0-5 16-16,-7 1-22 0,1-4-3 15,-7-7-3-15,-6 0 3 16,-1-7 12-16,-4 1-9 15,-1-5-10-15,-7 4-5 0,0 0 22 16,-6 0 0-16,0 0-3 16,0-3-7-16,-6 3 3 0,0-4 9 15,-7 1-26-15,-1 7 57 16,2-1-58-16,-7 1-5 0,6-1 7 16,-5 12 27-16,18 31 5 15,-32-43-16-15,32 43-16 0,-31-32-4 16,31 32 30-16,-38-24-10 15,38 24-24-15,0 0 19 0,-44-18-37 16,44 18-138-16,0 0-149 16,-38 3-73-16,38-3-53 15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6:24.491"/>
    </inkml:context>
    <inkml:brush xml:id="br0">
      <inkml:brushProperty name="width" value="0.1" units="cm"/>
      <inkml:brushProperty name="height" value="0.1" units="cm"/>
      <inkml:brushProperty name="color" value="#FFF200"/>
      <inkml:brushProperty name="fitToCurve" value="1"/>
    </inkml:brush>
  </inkml:definitions>
  <inkml:trace contextRef="#ctx0" brushRef="#br0">913 38 604 0,'0'0'131'16,"0"0"-12"-16,0 0-23 0,0 0-25 15,0 0-61-15,0 0 3 16,0 0-13-16,0 0 6 16,0 0-11-16,0 0 5 15,0 0 20-15,0 0 42 0,0 0 17 16,0 0-14-16,0 0-2 15,-7 32-11-15,7-32-43 0,0 0 6 16,0 0 26-16,0 0 7 16,0 0-11-16,0 0 44 15,0 0 3-15,0 0-23 0,0 0-40 16,0 0 13-16,0 0-6 16,0 0-13-16,0 0 65 0,0 0-13 15,0 0 6-15,0 0-18 16,0 0-20-16,0 0-30 15,0 0 1-15,0 0-13 0,-31-10 21 16,31 10-14-16,-31 10-9 16,31-10 36-16,0 0-23 0,-26 36 1 15,26-36-10-15,0 35 11 16,0-35 3-16,13 32-4 16,-13-32-5-16,31 21 10 0,-5-7 2 15,-26-14 1-15,31 4-19 16,-31-4 44-16,38-7-34 0,-38 7 11 15,31-25-7-15,-31 25-6 16,19-39-6-16,-6 4-5 16,-7-1 21-16,-6 8-20 0,0 28 26 15,-13-32-7-15,13 32-11 16,0 0 4-16,-37-10-24 0,5 6 23 16,32 4-3-16,-38 18-11 15,38-18 11-15,-25 31 0 0,25-31 9 16,-19 36-25-16,19-36 16 15,7 39 0-15,-7-39-16 0,25 28 24 16,-25-28-16-16,31 18 8 16,-31-18-4-16,32 3 9 0,-32-3 2 15,0 0 6 1,0 0-13-16,25-39 0 0,-19 8 21 16,-12 2 2-16,6 29 26 15,-25-32-14-15,25 32-30 0,-32-21 16 16,1 18-21-16,-1 13 12 15,32-10-9-15,-37 25 5 0,37-25 6 16,-32 35-14-16,7-3 10 16,25-32-33-16,-6 36 23 0,6-12-134 15,0-24-157-15,0 0-110 16,25 36-18-16,-25-36-102 0</inkml:trace>
  <inkml:trace contextRef="#ctx0" brushRef="#br0" timeOffset="587">460 399 665 0,'0'0'115'16,"38"-28"-10"-16,-38 28-7 0,0 0-2 15,0 0-9-15,0 0 16 16,0 0 55-16,0 0-13 16,0 0-72-16,0 0-13 0,0 0-56 15,0 0 8-15,0 0 3 16,0 0-6-16,-38 42 8 15,38-42-10-15,-31 50 1 0,12-15-22 16,19-35 43-16,0 46-24 16,0-46 12-16,12 46-21 0,-12-46 7 15,19 35-3-15,-19-35-4 16,0 0 29-16,32 25-41 0,-32-25 54 16,0 0-24-16,0 0 8 15,0 0 9-15,0 0-18 16,0 0-25-16,0 0 22 0,0 0-10 15,12-36 9-15,-12 36-30 16,-19-42-16-16,19 42 23 0,-31-32 4 16,31 32-7-16,-50-28 12 15,18 14 2-15,32 14 7 0,-50 0-29 16,19 7 28-16,31-7-24 16,0 0 31-16,-38 42-10 0,19-3 20 15,19-39-25-15,0 50 10 16,6-11 1-16,-6-39-16 15,32 42-5-15,-32-42-89 16,44 35-60-16,-7-14-28 0,-37-21-39 16,38 11-150-16</inkml:trace>
  <inkml:trace contextRef="#ctx0" brushRef="#br0" timeOffset="1060">416 127 374 0,'0'0'74'0,"-38"-32"14"0,38 32-11 15,0 0-24-15,-37-7 14 16,37 7-12-16,-44 21-6 0,6 4-31 15,0 10 8-15,1 4-20 16,5 7 11-16,-6 3-3 0,7 4 7 16,0 4 27-16,5 3 58 15,8 4 24-15,11-4-34 0,7 0 0 16,7-4-24-16,18 1-45 16,12-8 11-16,7-6 3 15,13-4 11-15,0-11-36 0,-1-7-7 16,1-10-9-16,-1-4 23 15,-12-11 6-15,0-10-4 0,-12-7-6 16,-32 21-32-16,37-53 42 16,-11-4-52-16,-14-10 23 15,1-10-11-15,-7-12-23 0,-6-3 31 16,-6 0 8-16,-1 11-16 16,-5 10-6-16,6 18 2 0,-7 11 3 15,13 42-16-15,-6-35 15 16,6 35-81-16,0 0-94 15,0 0-66-15,0 0-101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6:31.439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724 282 658 0,'0'0'102'0,"0"0"-45"16,0 0-17-16,0 0-15 15,0 0 25-15,0 0-39 0,0 0-5 16,0 0 9-16,0 0 9 16,0 0-11-16,0 0-8 0,0 0-5 15,25-30 27-15,-25 30 1 16,0 0-10-16,0 0-10 16,0 0 41-16,0 0-19 15,13-35 2-15,-13 35-32 0,0 0-15 16,0 0 29-16,0 0 3 15,0 0-23-15,6-35-101 0,-6 35-110 16,0 0-128-16</inkml:trace>
  <inkml:trace contextRef="#ctx0" brushRef="#br0" timeOffset="976">831 76 771 0,'0'0'125'15,"0"0"45"-15,0 0-83 16,0 0-16-16,0 0-64 0,0 0 33 15,0 0-58-15,0 0 43 16,0 0-33-16,0 0 47 16,0 0-22-16,0 0 50 0,0 0-27 15,0 0 15-15,0 0-26 16,0 0 20-16,0 0-3 0,0 0-38 16,0 0 12-16,44 10-8 15,-44-10 5-15,0 0 6 16,38-14-7-16,-38 14 0 0,0 0-1 15,0 0 51-15,19-35 29 16,-19 35-15-16,0 0-40 0,-7-25-26 16,7 25-20-16,0 0-6 15,0 0 20-15,-44-10-20 16,13 13 20-16,31-3 7 0,-38 14-9 16,38-14 0-16,0 0 2 15,-25 36-8-15,25-36 12 0,-6 31-18 16,6-31-2-16,6 25 11 15,-6-25 7-15,0 0 1 16,38 25-6-16,-7-15 9 0,-31-10 5 16,32 0-22-16,-32 0 14 15,25-10-14-15,-25 10-1 0,0 0 1 16,19-39 16-16,-13 11-19 16,-6 28 14-16,-13-32-4 0,13 32-11 15,-31-21-3-15,6 14 0 16,-7 7-7-16,32 0 11 0,-37 10 6 15,37-10 8-15,-38 21-1 16,38-21-2-16,0 0 3 16,-13 32-13-16,13-32-5 15,0 32 26-15,0-32-35 0,0 0 23 16,32 28 5-16,-32-28 6 16,25 18-7-16,-25-18 3 0,0 0 2 15,31 7-1-15,-31-7-20 16,0 0 8-16,19-32-6 0,-19 32-8 15,13-49 14-15,-13 10 0 16,0 39-5-16,0 0 5 0,0 0-14 16,-19-25 8-16,19 25 6 15,-38 14-11-15,7 7 8 16,6 8 3-16,0 3-13 16,6-4 22-16,6 4 0 0,13-32-3 15,-12 39 9-15,18-11-22 16,-6-28 2-16,12 36-5 0,-12-36 21 15,32 28 5-15,-1-13-38 16,-31-15 8-16,32 7 32 0,-32-7 0 16,37-11-25-16,-11-7 21 15,-26 18-11-15,31-40 0 0,-12 9-15 16,-19 31 28-16,12-32 20 16,-12 32-26-16,0 0-32 15,0 0-14-15,0 0-91 0,0 0-212 16,0 0-149-16,-31-14-6 15</inkml:trace>
  <inkml:trace contextRef="#ctx0" brushRef="#br0" timeOffset="2068">278 476 599 0,'0'0'138'0,"0"0"-61"16,0 0-6-16,0 0-6 15,0 0-26-15,0 0-5 0,0 0 25 16,0 0 15-16,0 0-10 15,0 0-17-15,0 0-5 0,38 46-21 16,-7-4-13-16,-6-6 21 16,0-1-19-16,7 0-19 0,-32-35 14 15,31 50 23-15,1-15-32 16,-32-35 19-16,31 37-8 0,-31-37 17 16,19 38-41-16,-19-38 29 15,25 39-29-15,-25-39 38 16,19 39-40-16,-19-39 51 15,0 0-30-15,13 39 7 0,-13-39-23 16,0 0-10-16,0 0 40 16,0 0 61-16,-13 35-10 0,13-35-31 15,0 0-9-15,-38 22-27 16,1-15 26-16,37-7-12 0,-51-4-17 16,51 4 21-16,-44-7-18 15,44 7 0-15,-50-21 0 0,50 21-64 16,-31-39-2-16,31 39 36 15,-13-42-15-15,13 42 22 0,-13-46 20 16,13 46 19 0,0 0-3-16,0-39-7 0,0 39-1 15,0 0-9-15,0 0-19 16,0 0 23-16,0 0-4 0,0 0 0 16,0 0 4-16,0 0-27 15,0 0 53-15,0 0-32 0,0 0 15 16,0 0 40-16,-25 39 16 15,25-39 14-15,-31 35-10 0,31-35-37 16,-38 35 3-16,38-35 25 16,-44 25-21-16,44-25-12 0,-38 14-13 15,38-14 16-15,-44 11 6 16,44-11-13-16,-31-4 35 0,31 4-9 16,-31-14-2-16,31 14 2 15,-26-39 20-15,26 4-52 16,7-4-1-16,12-7 6 0,-1 3-6 15,20-3-16-15,0 3 8 16,0 1-15-16,-1 7 18 16,1 3-25-16,-38 32 28 0,44-32-32 15,-44 32 28-15,44-28-30 16,-44 28-10-16,0 0-91 0,0 0-183 16,0 0-193-16,31-39-148 15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7:10.170"/>
    </inkml:context>
    <inkml:brush xml:id="br0">
      <inkml:brushProperty name="width" value="0.1" units="cm"/>
      <inkml:brushProperty name="height" value="0.1" units="cm"/>
      <inkml:brushProperty name="color" value="#FF8000"/>
      <inkml:brushProperty name="fitToCurve" value="1"/>
    </inkml:brush>
  </inkml:definitions>
  <inkml:trace contextRef="#ctx0" brushRef="#br0">801 108 385 0,'0'0'31'16,"0"0"34"-16,0 0 28 0,0 0-2 16,-38-3-41-16,38 3-13 15,0 0-13-15,0 0 7 16,0 0-5-16,0 0-26 0,-6 39 25 16,6-39 2-16,0 0 3 15,0 0-13-15,50 17-17 16,-50-17 15-16,0 0 8 15,44-14-17-15,-44 14 3 0,0 0 19 16,31-35-25-16,-31 35 14 16,19-39 5-16,-19 39 5 15,-6-42-32-15,6 42 11 0,0 0 19 16,0 0 1-16,-38-25-22 16,38 25-4-16,-44 0 16 15,0 10-5-15,44-10 9 0,0 0-20 16,-44 60 28-16,13-14-38 15,18-7 27-15,7-3 3 16,6-36-8-16,19 46 38 0,-19-46 14 16,38 35-28-16,-1-10 8 15,-5-11-22-15,-32-14-16 16,50 0 15-16,-50 0-8 16,44-21 4-16,-44 21-1 0,0 0-28 15,44-50-1-15,-25 8 3 16,-13-1 36-16,0 4-26 0,-12 1 14 15,6 38-14-15,-19-36-5 16,19 36 15-16,0 0-32 16,-50-7 9-16,50 7-16 0,-50 21 34 15,50-21 11-15,-38 43 5 16,38-43-35-16,-25 46-1 16,19-11 27-16,6-35 4 15,0 0 9-15,18 35-25 0,-18-35 14 16,38 22 31-16,-38-22-38 15,44 0 4-15,-44 0-1 16,44-15-4-16,-44 15-9 0,0 0 8 16,38-46 14-16,-26 11-23 15,-12 35 15-15,-12-39 9 0,12 39-13 16,-38-21-7-16,0 14-10 16,-6 18 17-16,0 6-22 15,0 8-10-15,44-25 21 0,-37 39 7 16,37-39 12-1,-25 46 17-15,25-46-32 0,-7 35 3 16,7-35 41-16,0 0-7 16,32 25-28-16,-32-25 19 0,50 11-31 15,-6-8 12-15,-44-3 12 16,38-14 8-16,-38 14-6 16,0 0-11-16,37-39-2 0,-37 39-32 15,0 0 24-15,19-42-28 16,-19 42-156-16,0 0-255 0,0 0-141 15</inkml:trace>
  <inkml:trace contextRef="#ctx0" brushRef="#br0" timeOffset="672">72 334 526 0,'0'0'115'0,"0"0"-7"0,0 0-23 16,0 0-29-16,0 0 27 16,0 0-4-16,0 0-12 0,0 0-13 15,0 0-28-15,0 0-7 16,0 0-36-16,0 0 76 15,0 0-22-15,0 0-22 0,0 0 18 16,-38 46-33 0,38-46 13-16,-25 53-4 0,18-21-6 15,7-32-7-15,13 36 8 16,-13-36 27-16,0 0-31 0,44 24 6 16,-6-13-31-16,-38-11 50 15,44-11-30-15,-7-3 28 16,-37 14-40-16,51-42 24 0,-51 42-14 15,50-53 24-15,-19 14-23 16,-31 39 26-16,0 0-11 16,26-43-18-16,-26 43-15 0,0 0 27 15,0 0 22-15,0 0 36 16,-44 32-15-16,0 7-22 16,12 0 29-16,1 3 4 15,-1 1-29-15,1-4-10 0,6 0-31 16,6-4 13-16,19-35-3 15,-19 42 11-15,19-42-22 0,-13 39 10 16,13-39 18-16,0 0-4 16,0 0-207-16,0 0-102 15,-6 32-105-15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7:17.826"/>
    </inkml:context>
    <inkml:brush xml:id="br0">
      <inkml:brushProperty name="width" value="0.1" units="cm"/>
      <inkml:brushProperty name="height" value="0.1" units="cm"/>
      <inkml:brushProperty name="color" value="#FFF200"/>
      <inkml:brushProperty name="fitToCurve" value="1"/>
    </inkml:brush>
  </inkml:definitions>
  <inkml:trace contextRef="#ctx0" brushRef="#br0">253 109 703 0,'0'0'126'0,"-7"-39"-5"16,7 39-21-16,0 0-22 15,0 0-8-15,0 0-19 0,-37-10-26 16,37 10 26-16,0 0 2 16,-38 21-17-16,38-21-31 15,-19 35 50-15,19-35-50 0,-13 43-18 16,13-43 20-16,13 46 8 15,-13-46-2-15,31 38-26 16,-31-38 31-16,44 25-9 0,-6-11-9 16,-38-14 0-16,44-3 20 15,-44 3 5-15,51-28-11 0,-51 28-2 16,38-46-16-16,-13 7-10 16,-18 0 34-16,-7 3-25 15,-7 5 12-15,7 31-1 16,-37-36 10-16,-1 19-16 15,-13 10 16-15,7 14 1 0,-7 7 1 16,7 14 9-16,7 7 24 16,4-3-20-16,14 7 12 0,0-4-12 15,19-35-25-15,0 46 1 16,7-10 19-16,-7-36-15 16,0 0-11-16,44 35 14 0,-12-14 5 15,-32-21-4-15,50 4 13 16,-12-11-22-16,-38 7-6 0,50-25 11 15,-12-7-25 1,-12 0 21-16,-13-3-3 0,-13 35 46 16,0-46 16-16,-6 11-30 15,6 35-7-15,-52-21 23 16,2 21 39-16,0 10-23 0,-1 15-13 16,6 3-22-16,8 4-23 15,12 0 12-15,6 0 18 0,6-4 7 16,13-28-8-16,6 35-18 15,-6-35 1-15,32 32-16 16,12-11-3-16,-5-14 11 0,5-3-23 16,0-4 19-16,0-11 4 15,0-3-24-15,-12-7 22 16,-32 21-12-16,38-46 10 0,-13 7 29 16,-25 39 32-16,6-42-32 15,-6 42-10-15,0 0-10 16,-44-32-19-16,-1 14 2 0,1 18-2 15,6 4-9-15,38-4-142 16,-50 24-195-16,50-24-258 0,-31 36-162 16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7:21.668"/>
    </inkml:context>
    <inkml:brush xml:id="br0">
      <inkml:brushProperty name="width" value="0.1" units="cm"/>
      <inkml:brushProperty name="height" value="0.1" units="cm"/>
      <inkml:brushProperty name="color" value="#FFF200"/>
      <inkml:brushProperty name="fitToCurve" value="1"/>
    </inkml:brush>
  </inkml:definitions>
  <inkml:trace contextRef="#ctx0" brushRef="#br0">0 57 772 0,'32'26'136'16,"-32"-26"48"-16,0 0-21 0,0 0-47 16,0 0-58-16,0 0-29 15,0 0 26-15,0 0-33 16,0 0-31-16,38 10 52 0,-38-10-7 16,0 0-34-16,39 0 20 15,-39 0-3-15,0 0-6 16,39-14 15-16,-39 14-23 15,0 0 10-15,0 0 26 0,25-40-6 16,-25 40 13-16,0-35 38 16,0 35-4-16,0 0-8 0,0 0-41 15,0 0-20-15,0 0 7 16,-45-11-30-16,45 11 14 0,-45 11 16 16,45-11-30-16,-25 28 24 15,25-28 14-15,-13 36-24 16,13-36 28-16,0 29 11 15,0-29 1-15,13 28-37 0,-13-28 0 16,0 0-10-16,0 0 34 16,0 0-23-16,0 0 19 0,0 0-11 15,38-7-28-15,-38 7 20 16,0 0-1-16,25-42-22 0,-25 42 18 16,7-33-7-16,-7 33-15 15,0 0-74-15,0 0-142 16,0 0-197-16,0 0-3 0,0 0-46 15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7:24.679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50 0 447 0,'0'0'143'0,"0"0"-22"15,0 0-31-15,0 0-16 16,0 0 15-16,25 36-41 16,-25-36-22-16,7 35-15 0,-7-35 1 15,0 39 4-15,0-39-19 16,6 35 9-16,-6-35 5 0,0 0 32 15,0 0-27-15,25 39 16 16,-25-39-5-16,0 0-9 16,0 0 16-16,44 14-43 15,-44-14 12-15,32-10-12 0,-32 10 18 16,37-28 4-16,-37 28-27 16,32-46-2-16,-32 46 16 15,19-36 22-15,-19 36-15 0,0 0-11 16,0 0-5-16,0 0 38 15,-38 4-12-15,38-4-8 0,-44 32-32 16,44-32 20-16,-32 38 12 16,32-38-13-16,-12 36 4 15,12-36 24-15,0 0-5 0,0 0 4 16,0 0-2-16,50 32-21 16,-6-22 14-16,0-10 6 15,0-14-33-15,-6 0 24 0,-38 14 19 16,38-42-13-16,-7 6-28 15,-31 36 15-15,0-39 27 16,0 39-26-16,-31-39 1 0,-13 22-14 16,-13 13 20-16,-6 8 0 15,7 13-12-15,-7 5 0 0,12-1 12 16,14 4-18-16,37-25 51 16,-38 42-20-16,38-42-19 15,0 46 13-15,0-46-8 0,25 32 6 16,-25-32-3-16,50 24-1 15,-12-9 9-15,0-15 1 0,-7-7-40 16,-31 7 17 0,51-22 32-16,-51 22-37 0,37-46-5 15,-18 8 49-15,-6-1-5 16,-13 3-31-16,0 36 19 0,0 0-22 16,-7-35 9-16,7 35-9 15,0 0-18-15,0 0 20 0,-44-4 6 16,44 4-32-16,0 0-25 15,-31 39-183-15,25-3-139 16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7:25.390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38 169 858 0,'0'0'158'15,"0"0"26"-15,0 0-74 16,0 0-78-16,0 0-11 16,0 0-29-16,0 0 12 0,0 0 13 15,0 0-10-15,0 0-32 16,0 0 13-16,0 0 12 0,0 0 41 15,0 0-53 1,0 0 43-16,0 0-26 0,44 24-13 16,0-20 28-16,-6-8-16 15,-7-6-33-15,-31 10 40 0,44-25-14 16,-44 25 30-16,25-35-38 16,-25 35 24-16,0-39-39 15,0 39 30-15,-31-36 27 0,-7 12-14 16,-6 10-17-16,6 6-12 15,1 5 45-15,-1 10-15 0,38-7 48 16,-38 25 25-16,38-25-21 16,0 0-48-16,0 46 20 15,0-46-16-15,25 42 18 16,13-14-22-16,6-6-11 0,0-15-11 16,0 0-7-16,6-7 18 15,-12-4 7-15,0 1 23 16,-38 3 12-16,0 0-18 0,0 0-15 15,19-46-17-15,-19 7 36 16,-13 7 1-16,-18 11-22 0,-13 7 5 16,-7 14-2-16,-5 3-21 15,6 4-18-15,12 11 39 0,38-18-24 16,-38 32-30 0,38-32-48-16,-12 42-174 0,12-42-173 15,44 39-130-15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16:15.82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20549 1750 819 0,'0'0'148'0,"0"0"28"16,0 0 17-16,0 0 44 16,0 0-42-16,0 0-26 15,0 0-34-15,0 0-27 0,0 0-5 16,0 0-15-16,0 0-29 15,0 0-35-15,0 0-7 16,0 0-24-16,0 0 19 16,0 0 2-16,0 0-9 0,-56 10 17 15,-13 18 24-15,-7 18 24 16,-12 14 18-16,0 18 18 16,-6 7 6-16,0 7-14 0,6 0-11 15,6-4-15-15,13-3-23 16,0-11-17-16,12-14-22 0,1-7-7 15,5-7-12-15,1-11-112 16,0-6-206-16,-1-12-335 16,7-10-301-16</inkml:trace>
  <inkml:trace contextRef="#ctx0" brushRef="#br0" timeOffset="218">20059 2654 2477 0,'0'0'349'0,"0"0"-27"16,31 7-119-16,-31-7-80 15,0 0-72-15,0 0-40 0,0 0-130 16,0 0-152-16,0 0-350 15,0 0-403-15</inkml:trace>
  <inkml:trace contextRef="#ctx0" brushRef="#br0" timeOffset="677">19198 1947 1959 0,'19'50'300'16,"-25"-8"-20"-16,-7 4-47 16,-18 7-81-16,-7 7-51 0,-12-3-44 15,-1 3-17-15,-5-4-33 16,-1 5-40-16,1-5-133 0,-1-6-221 16,0-12-370-16</inkml:trace>
  <inkml:trace contextRef="#ctx0" brushRef="#br0" timeOffset="1025">18507 2195 1544 0,'0'0'21'0,"0"0"-11"16,18-39 33-16,-18 39 2 15,0 0-28-15,32-53-28 16,-32 53 4-16,50-46 10 0,-50 46 10 16,57-35 8-16,-13 13-40 15,-44 22 44-15,50-3 64 0,-50 3 83 16,44 21 15-16,-44-21-3 15,6 53-34-15,-18 0-50 16,-20-3-24-16,-12 3-29 0,-12 0-34 16,-1-4-30-16,-12-7-171 15,0-3-229-15,-7-10-250 16</inkml:trace>
  <inkml:trace contextRef="#ctx0" brushRef="#br0" timeOffset="1420">18582 1633 675 0,'0'-43'139'15,"0"43"38"-15,0 0 34 16,-50-3 38-16,-1 10-80 16,-5 18-38-16,-7 7 22 0,-12 6-22 15,-7 12 44-15,-12 10 7 16,-7 4-16-16,0 10-8 0,1 11-24 16,-7 7-26-16,6-1-28 15,1 5-4-15,-7-1 5 16,6 1-4-16,1-4-13 15,-7-4-14-15,-6-3 8 0,0-15-23 16,-7-6-28-16,-5-7 12 16,-1-12-16-16,-6-13-3 0,-6-11-53 15,-1-6-54-15,-5-8-85 16,12-14-171-16,6-11-256 16,7-7-223-16</inkml:trace>
  <inkml:trace contextRef="#ctx0" brushRef="#br0" timeOffset="2045">16835 1495 932 0,'0'0'19'16,"0"0"54"-16,0 0 10 0,0 0 20 15,0 0 151-15,0 0-2 16,18 46-78-16,-18-4-63 16,-12 4-55-16,-13-3-24 0,25-43-7 15,-44 60-11-15,12-14-35 16,1-11 21-16,31-35 6 0,-32 35-25 16,32-35 13-16,0 0-64 15,0 0-23-15,0 0 11 16,0 0 1-16,0 0-6 15,0 0 19-15,-31-56 10 16,25 10 36-16,6 46 7 0,-7-46 21 16,7 46 39-16,0 0-23 15,0 0 0-15,0 0-37 0,0 0 27 16,0 0 5-16,0 0 32 16,0 0 25-16,0 0 4 15,-37 21 13-15,37-21 21 0,-44 36-27 16,0-8-34-16,0 0-15 15,-7-7 3-15,-5-3-14 16,-1-7-15-16,1-1-10 16,-1-3 5-16,7-7-9 0,0-3-8 15,6-8-30-15,6 1-114 16,38 10-176-16,-38-25-96 16,38 25-57-16</inkml:trace>
  <inkml:trace contextRef="#ctx0" brushRef="#br0" timeOffset="2294">16596 2174 1379 0,'0'0'326'16,"31"-36"5"-16,-31 36-105 15,38-39-97-15,-7 11-27 16,7 14-13-16,0 7-47 0,-1 10-12 16,1 1-11-16,-38-4-3 15,38 25-8-15,-38-25-62 0,0 0-128 16,25 49-191-16,-25-49-278 16</inkml:trace>
  <inkml:trace contextRef="#ctx0" brushRef="#br0" timeOffset="2497">16131 2167 1773 0,'31'21'258'0,"13"-18"-72"15,-6-3-103-15,6-7-39 0,-13-3-198 16,-31 10-374-16,44-36-246 16</inkml:trace>
  <inkml:trace contextRef="#ctx0" brushRef="#br0" timeOffset="4232">16055 1817 1274 0,'0'0'293'16,"13"-50"-9"-16,-1 15-90 15,-5-4-85-15,-7 39-11 16,18-53-31-16,-11 3-28 15,5-3-18-15,-5-3-25 0,5-1 33 16,-6 1-20-16,1 6 12 16,5 4-32-16,-12 46-11 0,7-46 12 15,-7 46 26-15,12-42-16 16,-12 42 0-16,0 0 0 16,0 0-5-16,6-35 16 0,-6 35-21 15,0 0-15-15,0 0 13 16,0 0 6-16,0 0 17 15,0 0 51-15,-18 56-17 16,5 4 10-16,-6 8-15 0,7 2 0 16,-1 8-15-16,-6-4-28 15,0-7 9-15,7-3 10 16,-7-8 11-16,0-10-30 0,0-3 8 16,0-11 2-16,19-32 8 15,-31 31-18-15,-1-9 9 0,1-12-3 16,31-10-24-16,0 0-41 15,-44-21-20-15,44 21 18 16,-25-42 15-16,12 3 12 16,7 3 12-16,6 36 31 0,0-35 3 15,0 35-9-15,0 0-17 16,0 0-1-16,0 0 18 16,0 0 4-16,0 0 31 0,0 0-10 15,0 0 14-15,0 0-18 16,0 0-4-16,0 0-5 0,0 0 6 15,-38 39-7-15,38-39-16 16,0 0 5-16,-37 25-10 16,37-25 21-16,0 0-59 0,0 0-49 15,0 0-19-15,0 0-13 16,-32-36 56-16,32 36-8 16,-12-42 51-16,12 42 16 15,0 0-2-15,-7-39-12 0,7 39 28 16,0 0 119-16,0 0-7 15,0 0-43-15,0 0 19 0,-19 39-8 16,19-39-19-16,-31 39-22 16,31-39-16-16,-38 35-4 15,1-10-6-15,37-25-13 0,-51 18-4 16,7-8 13-16,7-6 1 16,37-4-29-16,-39-7 16 0,39 7-23 15,-38-29-38 1,38 29-37-16,-19-60-17 0,13 0 0 15,6-7 32-15,13-4 15 16,5 1 29-16,1-1 24 0,-6 4 24 16,7 14-16-16,-1 7-2 15,-19 46 18-15,0 0-36 16,18-43 10-16,-18 43 1 0,0 0 44 16,0 0 26-16,0 0-12 15,-6 43 32-15,-6 10-49 0,-7 3 25 16,-1 5 1-16,1 9-24 15,-6 4-6-15,6-3-4 16,-6 7 10-16,0-7-27 16,6-4 11-16,-6-4-1 0,0-6 6 15,-1-4 40-15,-5-7-15 16,6-7-18-16,25-39-10 16,-57 35-14-16,7-10 27 0,0-15-27 15,6-3 11-15,0-10 5 16,6-1 4-16,38 4-39 0,-50-28 33 15,50 28-1-15,-44-35-13 16,44 35-8-16,-19-43-5 16,19 43-2-16,-6-35 3 0,6 35 12 15,0 0-6-15,0 0-19 16,0 0-5-16,0 0 13 0,0 0 13 16,0 0-27-1,18-32 18-15,-18 32-17 0,0 0 34 16,0 0-21-16,0 0-10 15,0 0 25-15,0 0-2 0,38-14 11 16,-38 14-7-16,0 0-21 16,0 0 25-16,0 0 16 15,0 0-5-15,44 18-30 0,-44-18 29 16,0 0-10-16,38 42 12 16,-38-42-38-16,38 39 17 0,-38-39 29 15,25 46 1-15,-25-46-10 16,12 42 11-16,-12-42 0 15,-6 43 16-15,6-43-8 16,-13 32 7-16,13-32-16 0,0 0-18 16,-44 28-12-16,44-28 31 15,-50 10-3-15,12-13-30 16,38 3 11-16,-37-18 13 0,37 18-3 16,-32-42-16-16,13-8 12 15,13 1-30-15,12-8-12 0,1-6-23 16,12 3 1-16,12-8-21 15,7 1-13-15,-1 4 3 16,7 6 11-16,0 8 18 0,-44 49 49 16,57-43 20-16,-13 22-37 15,-44 21 18-15,0 0 40 16,38 25 46-16,-38-25 0 16,19 56-32-16,-26-6 5 0,-5-4 6 15,-7-4 0-15,-13 1-15 16,1-5-4-16,-13-6-21 0,6-7-19 15,-6-4 40-15,7-7 27 16,37-14-12-16,-51 4 37 16,14-8 11-16,37 4-10 0,0 0-42 15,-38-53-8-15,19 4-5 16,6-8 12-16,13-6-31 0,13-11-21 16,-7-4 26-1,7-7-33-15,6 11 24 0,0 7-6 16,-7 14-24-16,-6 10-90 15,-6 43-181-15,13-39-238 0,-13 39-88 16</inkml:trace>
  <inkml:trace contextRef="#ctx0" brushRef="#br0" timeOffset="4532">18073 57 1318 0,'0'0'299'0,"38"0"-39"16,-38 0-94-16,0 0 28 15,-32 49-51-15,-31 8-76 16,-18 3-47-16,-26 14 13 16,-19 4-16-16,-6 3-14 0,-6-3-41 15,-13 3-221-15,-19-3-320 16,-12 3-168-16</inkml:trace>
  <inkml:trace contextRef="#ctx0" brushRef="#br0" timeOffset="5141">14225 1530 814 0,'50'-17'205'16,"-50"17"52"-16,0 0-62 16,0 0-11-16,0 0-9 0,0 0-42 15,0 0-31-15,0 0 6 16,0 0 8-16,0 0-7 15,0 0-24-15,0 0-6 16,0 0-29-16,0 0-26 0,-37 42-16 16,-1-3-8-16,-12-4 3 15,-7-3-10-15,7 0-1 0,6-4 4 16,12 1-4-16,7-1 0 16,6 7 13-16,13-3-2 15,6 3 0-15,13-6-15 0,5 6 12 16,1 0 3-16,6 4-3 15,1 7 22-15,-8 0 30 0,-5 0 23 16,-7 0 31 0,-6 0 12-16,-6-7-42 0,-13-4-23 15,-12-3-34-15,-13-4 6 16,-7-7-18-16,-5-7-3 0,-7-7 0 16,0-7-11-16,7-10 25 15,5-8 23-15,7-10-10 0,19-7 19 16,0-11 6-16,12-11-32 15,13-10-15-15,13-11 4 0,6 0-57 16,12-3-40-16,1 3-54 16,5 8-181-16,1-8-453 0,-6 11-219 15</inkml:trace>
  <inkml:trace contextRef="#ctx0" brushRef="#br0" timeOffset="5964">13138 1138 1850 0,'0'0'155'0,"0"0"44"0,-19 43-2 16,6 2-24-16,13 5-52 0,0 7-28 15,-6-1-20-15,-7 4-22 16,1-7-22-16,-20 4-13 16,-5-8-10-16,-14-6-18 15,-11-8 12-15,-8-7-24 0,-5-10-13 16,-7-8-34-16,13-6-4 16,6-8-2-16,7-6 33 0,12-11 17 15,12-18-20-15,20-7-21 16,18-11 18-16,25-13 2 0,13-1 24 15,13 4-1-15,0 10 20 16,5 11-5-16,-5 14-3 0,-7 15 13 16,-12 10 19-1,-38 7 30-15,0 0-3 0,31 42 2 16,-24 1 2-16,-20 3-3 16,-18-1-16-16,-13 5-22 0,-19-8-14 15,-6-3-3-15,0-7 4 16,-1-4 9-16,-5-10 8 0,6-4-13 15,6-10-8-15,13-11-16 16,6-8-43-16,44 15-50 0,-38-38 22 16,13-5 18-16,25 43 40 15,-13-53-1-15,13 53 34 16,0-49 47-16,0 49-38 0,0 0-12 16,0 0 7-16,0 0 143 15,0 0-16-15,0 0-26 16,0 0-19-16,-12 49-18 0,-7 1-15 15,0-4-10-15,-12-4-21 16,-13-3-11-16,0-4-4 16,-7-7-7-16,-5-3 17 0,-1-11-25 15,1 0-15-15,18-10-27 16,0-4-4-16,38 0-39 0,-31-21-16 16,12-7 12-16,25-8 20 15,19 1 41-15,-25 35 29 0,44-39-15 16,-6 14 28-16,0 11-2 15,-38 14 15-15,44 4 105 16,-44-4 5-16,25 35-20 16,-19 11 1-16,-12 3-29 0,-13 1-35 15,-19 6-1-15,-6 1-32 16,-25-1 7-16,0-6-28 0,-13-8 7 16,-6-6-100-16,7-12-75 15,-1-13-74-15,6-4-102 0,20-14-49 16,6-7-50-16,18-14 9 15</inkml:trace>
  <inkml:trace contextRef="#ctx0" brushRef="#br0" timeOffset="6134">12321 675 1382 0,'88'-32'78'0,"6"8"26"16,-12-1-85-16,-13 7 12 16,-19 1-31-16,-6 6-457 0</inkml:trace>
  <inkml:trace contextRef="#ctx0" brushRef="#br0" timeOffset="6477">11290 1393 1163 0,'0'0'310'0,"0"0"-29"15,0 0-159-15,0 0-78 16,-51 0-7-16,7-7-16 0,0 3-6 15,0 8 28-15,-6 13 37 16,-6 8 80-16,-1 10 41 0,0 22 15 16,-5 10 1-16,-1 7-46 15,0 11-60-15,6 7-50 16,-6 3-11-16,1-3-14 0,-8 0-23 16,-5-11-10-16,0-6 7 15,5-12-43-15,1-10-97 0,0-14-76 16,0-11-125-16,6-10-72 15,7-7-133-15,5-8-77 0</inkml:trace>
  <inkml:trace contextRef="#ctx0" brushRef="#br0" timeOffset="6650">10542 2481 1398 0,'88'-14'120'0,"0"-4"-61"16,-7 1-46-16,-5-8 28 0,-7 0-149 15,0-7-188-15,-6-3-249 16</inkml:trace>
  <inkml:trace contextRef="#ctx0" brushRef="#br0" timeOffset="7873">10975 976 1154 0,'0'0'110'0,"0"0"-19"15,0 0-6-15,0 0 4 16,0 0-22-16,-44-18 8 0,7 14-26 16,-7 15 2-16,0 3-7 15,-7 4 43-15,1 7 33 16,6-1-23-16,6-3-56 0,38-21-13 16,-44 32-15-16,44-32 6 15,0 0 35-15,-25 39 0 16,25-39 5-16,0 0-21 0,25 35-19 15,7-17-43-15,6-7-15 16,-38-11 13-16,44-4 21 0,-7 4-8 16,-37 0 13-16,38-3 0 15,-38 3 2-15,0 0 3 0,0 0 4 16,0 0-16-16,0 0-17 16,0 0-6-16,0 0 19 15,-57 21 30-15,1 11-14 16,-1 3 5-16,1 7-13 0,5-3-12 15,14 0 22-15,-1 0 0 16,38-39-7-16,-38 46-11 0,19-11-4 16,19-35 30-16,0 0 7 15,0 0-22-15,-12 36-3 16,12-36 10-16,0 0 10 0,0 0 5 16,0 0-28-16,0 0 21 15,0 0 52-15,0 0-17 0,0 0-31 16,0 0-7-16,-44 3-7 15,44-3-11-15,-50-14 9 16,12 0 2-16,38 14 10 16,-32-42-8-16,1-4-13 0,12-7-7 15,7-7 8-15,-7-11 23 16,6-3-11-16,7-4 4 0,6-7-22 16,-6 4 17-16,6 7 6 15,0 13-8-15,6 16-4 0,-6 6 3 16,0 39-8-16,0-29-11 15,0 29-6-15,0 0-2 0,0 0 17 16,0 0 12 0,-13 46-5-16,-6 4 0 0,7 3 6 15,-1 0-17-15,7 10-3 16,-7-2 14-16,1-5 10 0,6-3-5 16,-7-11-5-16,7-3-15 15,-1 0 8-15,7-39 19 0,-25 39 1 16,25-39-10-16,-37 39 0 15,37-39-11-15,-44 14 1 0,44-14 16 16,-44-3-9-16,44 3-24 16,0 0-13-16,-38-50-14 0,25 8-7 15,1 3 33-15,12 39 19 16,0-43 6-16,0 43 22 16,0 0-9-16,0-31-7 15,0 31-6-15,0 0-11 0,0 0 46 16,0 0 41-16,0 0-34 15,0 0-5-15,-38 28-14 0,-6-3-14 16,0-4 5-16,-13-7-8 16,7-3-10-16,0-8 4 0,12-3 44 15,7-3 47-15,31 3 3 16,-32-18-15-16,13-10 22 0,13-8-24 16,6-13-46-16,13-8-15 15,6-3-5-15,-1-3-11 16,1 3 4-16,6 3-9 15,-6 11 11-15,-6 14-70 0,-13 32-105 16,0 0-246-16,0 0-55 16,0 0-174-16</inkml:trace>
  <inkml:trace contextRef="#ctx0" brushRef="#br0" timeOffset="8053">9285 2018 1978 0,'44'14'235'15,"0"-7"-62"-15,6-10-74 0,0-4-45 16,0-7-54-16,1-4-189 16,-1-3-327-16,-6-8-239 0</inkml:trace>
  <inkml:trace contextRef="#ctx0" brushRef="#br0" timeOffset="8632">9140 1046 198 0,'0'0'40'16,"0"0"30"-16,0 0 44 0,0 0 36 16,0 0 15-16,-19 43 45 15,19-43-12-15,0 0-19 0,-12 53 0 16,12-53-29-16,-13 46 41 16,13-46-49-16,-25 49-6 0,0-14 13 15,25-35-18-15,-44 46 7 16,6-10-19-16,-6-8-4 0,-6-3-4 15,-7-1-16-15,-6-6 4 16,-12 3-41-16,-7-7 4 0,-6 1-24 16,-6-12-5-16,-19-3-10 15,0-7-19-15,-7-7 9 16,-6 0-8-16,7-4 19 0,6-3-9 16,6-4 0-16,19 0-2 15,6 4-16-15,13 4 26 16,13 2-4-16,18-2-8 0,38 17 2 15,-44-18-22-15,44 18-20 16,0 0-101-16,-38-14-151 0,38 14-233 16,0 0-248-16,-38-18-24 15</inkml:trace>
  <inkml:trace contextRef="#ctx0" brushRef="#br0" timeOffset="8833">7757 958 1428 0,'44'-14'334'0,"6"3"-52"0,-6 1-132 16,0-1-62-16,7 0-49 15,-14 4-101-15,-37 7-185 0,44-7-259 16,-44 7-92-1</inkml:trace>
  <inkml:trace contextRef="#ctx0" brushRef="#br0" timeOffset="10061">6387 241 1993 0,'0'-22'168'0,"0"22"-39"15,0 0-38-15,0 0 131 0,0 50-68 16,0 17-38-16,0 7-52 16,0 7-33-16,6 11-8 15,1 4-4-15,-1-4-12 16,6-4-7-16,-12-3 5 0,0-4-108 16,-6-3-204-16,-13-8-346 15,-6-9-222-15</inkml:trace>
  <inkml:trace contextRef="#ctx0" brushRef="#br0" timeOffset="10581">5897 658 902 0,'0'0'240'15,"0"0"-15"-15,6 35-47 16,-6-35-50-16,-31 49-35 0,-7-10-51 16,-6 0-20-16,-6-7-8 15,6 0-2-15,0-8-12 0,44-24 10 16,-38 29-34-16,38-29 35 15,0 0 26-15,0 0-26 16,-6 39-21-16,6-39-1 16,44 38-25-16,6-9 31 0,-6-1-6 15,0-7 11-15,-44-21-26 16,44 32 29-16,-44-32 60 0,0 0 35 16,19 42-13-16,-19-42-34 15,-32 36-6-15,-12-12-26 0,-6-9 0 16,0-5-12-16,-1-6-11 15,1-4 16-15,6-7 67 0,13-4 30 16,31 11 42-16,-38-32 4 16,13-3-22-16,6-4-34 15,6-7-27-15,7-7-30 0,0-10-15 16,6-1-11-16,0-3-6 16,0-4 2-16,0 0-26 15,-6-6-113-15,6-1-182 0,-7 7-237 16,1-3-265-16</inkml:trace>
  <inkml:trace contextRef="#ctx0" brushRef="#br0" timeOffset="10774">5375 0 1744 0,'0'0'127'0,"0"0"-33"0,0 0-36 16,0 0-18-16,0 0-51 15,44 29-367-15,-13-5-221 0</inkml:trace>
  <inkml:trace contextRef="#ctx0" brushRef="#br0" timeOffset="10986">5256 1792 2940 0,'0'0'276'0,"0"0"-44"16,0 0-103-16,31 21-56 0,-31-21-131 15,0 0-114-15,0 0-227 16,0 0-564-16</inkml:trace>
  <inkml:trace contextRef="#ctx0" brushRef="#br0" timeOffset="11401">4714 884 1829 0,'57'17'82'16,"-1"5"19"-16,-12-1-15 0,0 0 1 15,-6-3-38-15,-13-4-21 16,-25-14-5-16,0 0-23 15,0 0-53-15,0 0 2 0,0 0 35 16,0 0 22-16,0 0-6 16,0 0-3-16,0 0 5 0,-31 7 9 15,-7-7 9-15,0-7 13 16,-6 3 1-16,6 11 1 0,1 11 14 16,-7 14 42-1,0 10 6-15,6 18 19 0,7 11 32 16,5 10-22-16,14 11-26 0,6 4-31 15,12 2-26-15,6 1-16 16,1-3-19-16,6-4-8 16,6-11-9-16,-12-14-146 0,5-14-266 15,-5-10-283-15,-13-43-185 16</inkml:trace>
  <inkml:trace contextRef="#ctx0" brushRef="#br0" timeOffset="11924">3972 817 1971 0,'0'0'195'15,"0"0"12"-15,0 0-27 0,0 0-62 16,7 42-28-16,-7-42-31 16,18 35-37-16,-18-35-14 15,0 0 8-15,44 29-53 0,-44-29-17 16,0 0 27-16,44 3-37 16,-44-3 9-16,32-18-7 15,-32 18 20-15,31-42 10 0,-12 3 21 16,-13 4 18-16,1 3 39 15,-7 32 0-15,0 0-11 0,0 0-28 16,0 0-7-16,-44 28 62 16,-7 22 23-16,7 13 9 0,-6 12-24 15,6 13-30-15,0 0 9 16,0 4-14-16,0-7-16 16,0-7-2-16,0-11 4 0,-6-11-11 15,-7-13-10-15,7-22 7 16,0-7 4-16,6-17-6 15,6-15-9-15,38 18 14 0,-38-64-3 16,19-10-7-16,19-4 0 16,7-13 0-16,5-5-4 0,13 4-4 15,1 14 11-15,5 4-31 16,7 11-70-16,6 10-109 0,-13 7-208 16,1 14-386-16</inkml:trace>
  <inkml:trace contextRef="#ctx0" brushRef="#br0" timeOffset="12193">2797 477 2264 0,'0'0'268'0,"0"0"-5"16,0 0-76-16,38 57-58 0,-1 3-14 16,-5 7-13-16,-13 0-16 15,-13 4-42-15,-12 0-9 0,-20-8-22 16,-5 1-32-16,-26-8-48 16,-5-6-125-16,-14-4-218 15,-6-14-348-15,1-4-158 0</inkml:trace>
  <inkml:trace contextRef="#ctx0" brushRef="#br0" timeOffset="12929">2105 520 1787 0,'44'32'242'16,"-6"3"-27"-16,-6 4-31 0,-7 0-57 16,-6-1-62-16,-1 1 2 15,-11-3-20-15,-7-1-21 0,-13 0 3 16,13-35-50-16,-56 46-23 16,5-17 29-16,1-8-14 0,50-21-15 15,-50 3-20-15,50-3-24 16,0 0 2-16,-32-46 11 0,32-3 19 15,7-8-13-15,18-6 8 16,6 3 31-16,1-4 11 16,-1 15 9-16,0 6 27 15,-31 43-20-15,26-42 37 0,-26 42 3 16,0 0-34-16,0 0 2 16,-44-4 2-16,0 15 4 0,-7 14-28 15,1 6 27-15,-13 8 0 16,7 11-20-16,-1-4 28 0,13 3-12 15,13-3-19-15,5 0 21 16,26-46-13-16,0 53 5 0,0-53 17 16,26 50 1-16,-26-50-25 15,44 35 7-15,-44-35 15 0,50 25-42 16,-50-25 43-16,0 0 64 16,0 0-27-16,0 0-36 15,0 0 9-15,0 0-2 16,-76 35-21-16,1-17-3 0,0-15 7 15,12-6-7-15,0-4-6 16,6-11 9-16,7-7 3 0,0-10-21 16,12-11-11-16,-6-4 13 15,13-6-5-15,-1-4-10 0,7 7 31 16,6 7 8-16,0 7-6 16,19 39 29-16,-12-39-13 15,12 39-27-15,0 0 2 0,0 0 105 16,0 0 3-16,-19 50-11 15,0 6 14-15,0 15 25 16,-12 10-14-16,-1 4 15 0,-24 7-45 16,-7-4-34-16,-6 0-24 15,-7-3-22-15,-5-14-16 0,-1-15-45 16,6-6-109-16,7-11-178 16,6-14-242-16,1-8-217 0</inkml:trace>
  <inkml:trace contextRef="#ctx0" brushRef="#br0" timeOffset="13261">0 908 1929 0,'0'0'279'15,"0"0"46"-15,0 0-68 0,0 0-90 16,0 43-50-16,0-43-47 16,0 0-42-16,31 42-8 0,-31-42-6 15,0 0-11-15,0 0 0 16,0 0 3-16,44 11-2 0,-44-11-13 16,0 0 3-16,0 0 6 15,25-46-4-15,-18 11 0 16,-7 35 14-16,0-32 3 15,0 32-20-15,0 0-1 0,0 0-5 16,0 0-86-16,0 0-120 16,0 0-199-16,-51 49-308 0,51-49-73 15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7:25.962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25 0 633 0,'-13'36'160'16,"13"-36"16"-16,-6 42 19 16,0-6-51-16,6-36-24 0,6 46-8 15,-6-46-24-15,19 46-45 16,-19-46 1-16,19 44-14 0,-19-44-4 15,31 35-15-15,1-17 9 16,-32-18 20-16,37 10-40 0,-5-6 0 16,-32-4 29-16,44-21-15 15,-44 21 32-15,44-32-26 16,-13-5 0-16,-18 2 34 16,-13-4 79-16,-7 7 29 0,7 32-73 15,-12-31-43-15,12 31-7 16,0 0-24-16,-50-30-10 15,-1 23-10-15,14 11-14 0,-1 6 7 16,38-10 28-16,-31 23-12 16,31-23-8-16,0 0-7 0,-19 38-10 15,19-38 13-15,6 32-9 16,-6-32-19-16,0 0 32 0,44 25 0 16,-44-25-9-1,38 4 21-15,-38-4-8 0,44-18 4 16,-44 18 17-16,0 0 6 15,25-39 45-15,-25 39-8 0,0 0-56 16,-19-35-2-16,19 35-25 16,-63-19-189-16,0 15-292 0,-12 13-263 15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7:26.843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83 116 1206 0,'0'0'152'15,"0"0"30"-15,0 0 56 0,0 0-61 16,39 18-73-16,-39-18-46 16,37 17-15-16,-37-17-43 0,51 18 33 15,-20-11-33-15,-31-7-7 16,39 0 29-16,-39 0-16 15,37-10-12-15,-37 10 6 16,0 0 0-16,32-39-6 0,-32 39 25 16,12-46-34-16,-5 10 15 15,-7 36 0-15,-13-31 24 16,13 31 9-16,-44-15-15 0,-7 19 37 16,1 10-12-16,-1 11-3 15,1 0-9-15,5 3-5 0,45-28-13 16,-38 46 5-16,13-14 9 15,25-32-12-15,6 42 6 0,-6-42-12 16,32 35 13-16,12-13-16 16,7-8-4-16,-7-11 1 0,6-6 1 15,-12-4 1 1,-5-8-1-16,-33 15-11 0,0 0 14 16,37-45 2-16,-24 13 4 15,-13 32-8-15,-13-32-5 0,13 32-3 16,-64-11 3-16,8 11 3 15,-1 11-3-15,13 3 4 0,-1 4-27 16,45-18 10-16,0 0-55 16,-25 42-161-16,25-42-269 15,0 0-173-15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7:27.266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189 51 1184 0,'-44'-14'113'16,"0"14"58"-16,5 11-5 15,39-11 16-15,-37 28-61 16,37-28-5-16,-25 39-42 0,25-39-32 16,6 47-17-16,-6-47-5 15,31 38 3-15,13-9-23 0,-11-12 7 16,4-2-12-16,-5-12 8 16,-32-3 19-16,50-10-5 15,-12-5 1-15,-38 15-8 0,39-35-10 16,-14 0 3-16,-6-5 3 15,-13 4 10-15,-6 8 36 0,0 28 58 16,-6-32-20-16,6 32-39 16,-44-24-21-16,-1 17-20 15,1 7-10-15,6 10 0 0,38-10-15 16,-44 21 0-16,44-21-7 16,0 0-71-16,-6 46-191 15,6-46-279-15,62 39-149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7:27.678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0 138 1190 0,'0'0'18'0,"0"0"-34"0,0 0 57 15,0 0-10-15,0 0-1 16,0 0 11-16,44 35 4 0,-6-7-14 16,0-3-13-16,0-4 30 15,-1-7-10-15,1-3-11 0,0-4 9 16,-1-4 14-16,1-6-17 15,-38 3-29-15,44-21-2 16,-6-4 7-16,-38 25 51 16,38-46-20-16,-20 7 6 0,-5 4 7 15,-13 3 34-15,-6 0 37 16,6 32-29-16,-38-32-38 0,0 18-35 16,-12 14-9-16,-7 11-23 15,1 7 18-15,-1 6-14 0,20 12-7 16,37-36-132-16,-32 46-229 15,32-8-102-15,0-38-100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7:28.091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110 36 1112 0,'-39'25'191'15,"39"-25"-3"-15,0 0-1 16,-26 35-9-16,26-35-49 0,0 36-64 15,0-36-36-15,0 0-7 16,45 39-7-16,-7-15-20 16,8-10 5-16,-1-10 24 0,-12-1-20 15,6-6-9-15,-39 3 15 16,45-18 3-16,-45 18-6 0,32-32-21 16,-12-3 35-16,-20 3-25 15,-6 1 12-15,-14 6 41 0,-13 4 31 16,-12 6-30-16,-7 12-29 15,1 6 3-15,-2 8-28 0,2 3-1 16,12 7 5-16,39-21-33 16,-38 36-216-16,38-36-282 15,0 46-153-15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7:28.518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511 128 814 0,'0'0'185'0,"0"0"56"15,0 0-75-15,7 39 51 16,-7-39-45-16,0 0-60 0,0 0-22 16,0 0-57-16,0 0 11 15,0 0-33-15,0 0 1 0,0 0-12 16,0 0 12-16,0 0 16 16,0 0-34-16,0 0 6 0,0 0 0 15,0 0-13 1,0 0 23-16,0 0-19 0,25-42 17 15,-13 3 0-15,-12 39-26 16,0-43 125-16,0 15 2 0,0 28-28 16,-44-14-48-16,0 18-13 15,-20 10-9-15,2 7-11 0,-7 11 15 16,6 3-37-16,0 0 14 16,12 4-103-16,7-3-226 0,44-36-234 15,-51 53-83-15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7:29.226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64 181 1132 0,'0'0'173'0,"12"47"-18"15,-12-47 35-15,25 39-25 16,-25-39-21-16,39 25-22 15,5-11-62-15,-6-11-48 0,6-6 25 16,-6-8-22-16,0-3-19 16,-38 14 15-16,44-39-4 15,-44 39-10-15,38-61 12 0,-19 4 1 16,-13 11-36-16,-6 46 43 16,-12-50 47-16,12 50-49 0,-51-21 17 15,-6 17 42-15,0 22-16 16,-6 10-31-16,7 12 6 0,-2-1-26 15,20 3-7-15,7 2 6 16,6-2 2-16,25 1-21 16,12-8-3-16,-12-35-112 0,57 40-282 15,1-19-164-15,11-7-100 16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7:29.650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340 177 1896 0,'0'0'114'0,"0"0"10"15,0 0 10-15,0 0-67 0,0 0-37 16,0 0-6-16,0 0-9 16,0 0 0-16,0 0-13 15,38 39-14-15,-38-39 20 0,38 32-5 16,-38-32-26-16,44 25-23 16,-44-25-22-16,37 0-18 0,-37 0 1 15,38-32 41-15,-13-7 18 16,-12-3 2-16,-7-1 15 0,-12 4 21 15,-13 0-15 1,19 39 35-16,-57-31 40 0,-6 24-18 16,-6 10 6-16,0 15 7 15,-6 14-36-15,6 6-12 0,6 1 2 16,19 7-37-16,12 0 11 16,20 4 5-16,18-4-21 0,19-7-112 15,25-4-220-15,20-10-177 16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7:30.078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82 103 1484 0,'0'0'97'16,"0"0"29"-16,0 0 85 0,0 0-69 15,0 0-51-15,0 0-11 16,0 0-39-16,33 17-27 15,4 4 16-15,-5-3-15 16,12 0-26-16,-13-4 6 0,7-7 13 16,1 0-21-16,-39-7 22 15,31-3-6-15,-31 3-15 0,25-22-7 16,-25 22 27-16,13-42-5 16,-13 7-22-16,-13 3 36 0,-18 4 10 15,-1 6 7-15,-19 8 38 16,-6 7-20-16,1 11-36 15,6-1-8-15,-2 11-3 0,15 4-33 16,37-18-65-16,-26 35-289 16,33-3-245-16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7:30.586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195 84 1436 0,'0'0'140'0,"0"0"-12"16,0 0-51-16,0 0-59 16,0 28-9-16,0-28 51 15,0 0 13-15,0 39-35 16,0-39-20-16,13 39 13 0,-13-39-11 15,25 33-7-15,-25-33-23 16,39 25-3-16,-14-11 35 0,6-7-27 16,-6-7 10-16,7-7 0 15,-1-7 0-15,1-4-16 0,-7-7 16 16,-6-4 9-16,0 1-26 16,-7-8 27-16,-6-3-18 0,-6 10 54 15,0 29 34-15,-37-32-19 16,-14 22-23-16,-11 10-15 15,-1 10-21-15,-14 11-7 16,14 4 13-16,1 8-36 0,11 2-202 16,14 1-278-16,11-1-108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16:31.68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0 351 291 0,'44'4'-116'0</inkml:trace>
  <inkml:trace contextRef="#ctx0" brushRef="#br0" timeOffset="342">528 450 759 0,'0'0'259'15,"0"0"31"-15,0 0 18 16,0 0-18-16,0 0-33 0,0 0-39 15,0 0-42-15,0 0-47 0,0 0-56 16,0 0 61-16,25 36-11 16,-25-36-27-16,12 53-16 0,-5-4-40 15,-7-3-8-15,6 0-7 16,0-7-14-16,1-4-11 0,-7-35 2 16,6 46-9-16,-6-46-101 15,6 35-151-15,-6-35-154 16,0 0-239-16,0 0-108 0</inkml:trace>
  <inkml:trace contextRef="#ctx0" brushRef="#br0" timeOffset="1311">924 146 555 0,'-13'-42'164'0,"13"42"31"16,0 0 44-16,0 0 0 0,-31-46-56 15,31 46-10-15,0 0-69 16,-44-35 9-16,44 35-10 0,-51-22 2 16,51 22-34-16,-44-7-31 0,44 7-13 15,-62 4 16-15,18-1-2 16,0-3 11-16,44 0-19 0,-57 11-20 15,13 0 22-15,44-11-1 16,-57 10 8-16,13 1-9 16,44-11-7-16,-50 21-6 0,50-21 21 15,-50 25 12-15,50-25 6 16,-44 32-2-16,44-32-24 0,-44 49 8 16,44-49 14-16,-38 50-15 0,13-8-18 15,25-42 1-15,-25 57 8 16,12-15-6-16,13-42-7 0,-12 56-4 15,5-10 9-15,7-46-6 16,-12 57-23-16,12-11 9 0,0-46 25 16,0 56 21-16,0-13-20 15,0-1 4-15,0-42 4 0,12 53-12 16,1-10-5-16,-13-43 4 16,13 49-7-16,-13-49-4 0,18 57-7 15,1-15 12-15,-19-42-5 16,25 46-3-16,-25-46 5 0,26 46 5 15,-26-46 10-15,37 46-5 16,-37-46-16-16,44 39 2 0,-44-39-3 16,63 39 4-16,-19-8-12 0,-44-31 0 15,57 29-10-15,-13-8 10 16,-44-21 11-16,50 21-6 0,-50-21-5 16,57 11-8-16,-57-11 10 15,56 7 4-15,-56-7-1 16,50-7-1-16,-6 0-7 0,-12-7-4 15,-32 14 3-15,50-32 1 16,-12 0-14-16,0-7-19 0,-1-7-11 16,1 4 24-16,-7-1 11 0,1 4 12 15,-1-3-4-15,-6 7-8 16,0-1 6-16,1 5 14 0,-1-5-3 16,-6 4-5-16,-19 32-8 15,31-49 8-15,-12 7 2 0,0 3 8 16,-7 0-10-16,7 3-9 0,-19 36 17 15,13-49-8-15,-7 14 2 16,0-1-2-16,-6 36-5 0,0-39 1 16,0 39 1-16,-12-46 6 15,-1 15-3-15,13 31-6 16,-31-43-2-16,31 43 8 0,-38-46 8 16,13 15-11-16,25 31 0 15,-38-36-2-15,38 36 1 0,-50-39 4 16,6 11 13-16,44 28 0 0,-50-32-8 15,50 32-5-15,-51-25-6 16,51 25 9-16,-44-17 8 0,44 17-4 16,0 0-7-16,0 0-5 15,0 0-3-15,0 0-20 16,0 0-107-16,0 0-169 0,0 0-340 0,0 0-466 16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7:31.490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46 99 1189 0,'0'0'61'0,"0"0"-24"15,0 0-10-15,0 0-22 16,0 0 15-16,0 0 29 0,-12 42-36 16,12-42-13-16,19 39 5 15,-19-39 23-15,44 36 2 0,-13-19-30 16,7-6 0-16,0-8 15 15,-7-10 2-15,7-3-7 0,-13-8-10 16,-25 18 35-16,37-35 9 16,-18 3-4-16,-12 0-52 15,-7-3 58-15,-7 6 19 16,7 29 17-16,-25-31-16 0,-12 16-27 16,-14 15 12-16,1 8-24 15,0 6-9-15,12 10 13 0,0 1-28 16,38-25-19-16,-37 39 34 15,18 0 19-15,12-11-11 0,7-28-9 16,32 39-15-16,-1-11 10 16,7-3-19-16,6-14-1 0,-6-4 31 15,-1-4-23-15,-5-3-6 16,6-10 127-16,-38 10-34 0,37-36-58 16,-12 5 12-16,-12 2 31 15,-7 1 41-15,-6 28-44 16,-19-32-49-16,19 32 6 15,-50-14-5-15,6 7-26 0,6 7-3 16,38 0 8-16,-37 7-7 16,37-7 7-16,0 0-12 0,0 0-96 15,0 0-128-15,0 0-258 16,-13 39-50-16,13-39-104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7:33.495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188 23 640 0,'0'0'58'0,"0"0"67"0,0 0 9 16,0 0-24-16,0 0-18 16,0 0-33-16,0 0-26 0,0 0 87 15,0 0-71-15,-44 53 15 16,44-53 7-16,0 0-27 16,0 0 33-16,0 0-58 0,0 0 20 15,0 0-37-15,0 0 36 16,57 4-38-16,-57-4 47 15,44-18-11-15,-44 18 2 16,0 0-50-16,25-46 45 0,-25 46-23 16,0 0 22-16,0 0-16 15,0 0 9-15,0 0-28 0,-57-14 10 16,13 25-16-16,44-11 13 16,-56 38 4-16,56-38-18 15,-38 53 30-15,19-7-28 0,19-46 46 16,6 50-41-16,-6-50 28 15,0 0-29-15,51 46 20 16,-14-18-32-16,-37-28 43 0,51 7-27 16,-7-10 17-16,-44 3 5 15,0 0 27-15,44-36-34 0,-44 36 6 16,19-53-21 0,-13 11-13-16,-6 42 13 0,-25-43 0 15,25 43-4-15,-57-21 4 16,1 21 0-16,5 14-10 0,1 8 25 15,50-22-22-15,-50 42 14 16,50-42-13-16,-25 42 19 16,25-42-8-16,12 43 9 0,-12-43-20 15,38 28 25-15,-38-28-39 16,56 11 39-16,-12-11-22 0,-44 0 19 16,51-18-21-16,-51 18 32 15,44-39-27-15,-44 39 21 16,25-53-21-16,-25 53 27 15,6-46-4-15,-6 46-5 0,0 0-37 16,0 0 25-16,-44-7-24 16,44 7 15-16,-50 21-3 15,50-21-33-15,-44 43-201 0,44-43-150 16,-19 42-17-16,19-42-50 16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7:34.130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0 162 1879 0,'0'0'79'16,"0"0"-31"-16,0 0-37 16,0 0 20-16,0 0-19 15,0 0 8-15,6 43-12 16,13-8-6-16,-19-35 2 0,44 42 1 15,6-13 8-15,-12-12 5 16,0-10-23-16,0-7 30 16,-1-3-11-16,-37 3-3 0,51-28-11 15,-7-1 26-15,-44 29-6 16,44-49-6-16,-13-1 0 0,-12 4 19 16,-7 1-10-16,-12 2 22 15,0 43 22-15,-12-39-42 16,12 39-10-16,-50-10-8 15,-7 17-1-15,7 14 0 16,-1 11 9-16,7 0-12 0,7-1 8 16,37-31 4-16,-32 46-5 15,26-10 6-15,6-36-14 0,38 35-12 16,12-14-10-16,7-10-144 16,-1-8-234-16,7-6-162 15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7:34.691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126 118 928 0,'0'0'41'16,"0"0"35"-16,0 0-26 0,0 0 27 16,0 0 79-16,0 0-87 15,-19 38-42-15,19-38-7 16,0 0 26-16,0 0-6 0,0 0-9 16,0 0 43-16,0 0-29 15,63 32-12-15,0-21-30 0,-7-15 0 16,1-6-22-16,-7-1 25 15,-50 11-2-15,51-14 62 16,-51 14-45-16,0 0-21 16,25-50-6-16,-13 12 15 0,-12 38-5 15,-25-39 22-15,-13 14 46 16,-12 18-9-16,-13 10 18 16,-6 15-12-16,0 7-3 0,6 3-32 15,13 7-34-15,12 4 4 16,26 0 7-16,12-3-21 15,0-36-30-15,44 45-296 0,18-13-155 16,14-11-126-16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7:35.158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81 64 1102 0,'0'0'46'16,"0"0"73"-16,0 0 68 15,0 0-38-15,-25 42 1 0,11-3-24 16,8 5-48-16,0-6-18 16,6-2-41-16,6-1 0 15,0-7-9-15,-6-28 6 0,14 29-16 16,-14-29 7-16,0 0 56 16,0 0 27-16,0 0-39 0,31-4-16 15,1-14-10-15,-32 18-18 16,45-56 8-16,-14-1-4 15,-6 0-23-15,1 4 4 16,-7 7 77-16,-6 14 76 0,-13 32-7 16,6-32-40-16,-6 32-62 15,-31 7 3-15,-14 18-17 16,1 3-11-16,-1 11-8 0,7 0 1 16,5 0-4-16,8 1-6 15,13-5-22-15,-1 1-164 0,13-36-271 16,19 38-248-16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7:35.798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29 163 1105 0,'0'0'57'16,"0"0"53"-16,0 0 108 16,0 0 51-16,0 0-113 0,0 0-51 15,-31 42-52-15,31-42-14 16,0 46-11-16,13-11-28 15,-13-35 11-15,37 32-6 0,1-11-20 16,-7-10 24-16,7-8-18 16,-6-6 9-16,-1-4 7 15,7-11 4-15,-7-3-3 16,-6-11-15-16,-6 0 15 0,-6-3-5 16,-1-11 12-16,-12 4-3 15,-6-1-2-15,-7 4 46 0,1 15-2 16,12 24-19-16,-51-11 34 15,1 18-39-15,0 11-2 16,6 10-9-16,6 7-23 0,7 1 7 16,12-1 5-16,13 0-13 15,6-3 21-15,0-32-26 16,25 36 10-16,0-15 14 0,13-4-34 16,-7-10 26-16,7-7-38 15,-7-3-25-15,1-4-6 16,-32 7-17-16,0 0-160 0,31-32-237 15,-31 32-253-15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7:44.512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0 19 1378 0,'13'-27'96'0,"-13"27"87"15,0 0-112-15,0 0-47 16,0 0 6-16,0 0-57 0,0 0-186 16,31 7-133-16,-18 24-208 15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7:44.704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0 0 1207 0,'63'32'63'0,"6"-15"-6"15,0-10-15-15,-6-3-40 16,6-8-21-16,0-6-208 0,-6-1-232 16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7:45.743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597 0 1169 0,'0'0'33'0,"0"0"61"15,0 0 41-15,0 0-29 16,0 53-34-16,-6-4 3 16,-1-6 8-16,7-43-3 15,-12 49-23-15,12-49-43 0,-25 50 6 16,25-50-23-16,0 0 30 15,-51 46-25-15,51-46 14 0,-50 24-29 16,50-24 1-16,0 0 21 16,0 0-27-16,0 0-89 0,0 0 30 15,-38-39-3-15,38 39 33 16,0 0 65-16,-18-42-34 0,18 42 5 16,0 0-1-16,0 0 12 15,0 0 16-15,0 0 4 0,-51-4 15 16,51 4-20-16,-56 11-8 15,-1 0 3-15,13-1 9 16,0-3-19-16,44-7 5 16,-44 4-1-16,44-4-4 0,-44-7 6 15,44 7-6-15,0 0-7 16,0 0-8-16,-31-46 7 0,31 46 43 16,-19-46-7-16,19 46-9 15,0 0-6-15,0 0 6 0,0 0-1 16,0 0 147-16,0 0 10 15,0 0-72-15,6 53-44 0,7 7 55 16,6 4-47-16,6 3-27 16,0 0-29-16,0 4 4 0,6-4-11 15,7-4-19-15,-6-13-52 16,-32-50-281-16,44 56-296 16</inkml:trace>
  <inkml:trace contextRef="#ctx0" brushRef="#br0" timeOffset="252">1082 548 1720 0,'0'0'0'0,"0"0"197"0,0 0 54 15,0 0-120-15,-19 49-57 16,-12 0-30-16,-1 4-9 0,-12 0-27 16,7 0-25-16,-7 0 27 15,0 0-34-15,6 1-122 16,38-54-182-16,-44 49-230 0,44-49 1 16</inkml:trace>
  <inkml:trace contextRef="#ctx0" brushRef="#br0" timeOffset="480">787 590 1542 0,'0'0'176'15,"0"0"24"-15,0 0-30 16,0 0-90-16,44 42-15 0,0 4-34 15,-7 0-11-15,7 4-25 16,7-1 0-16,-1 1 15 16,0-4-25-16,-6 0-271 15,-44-46-228-15,44 45-168 0</inkml:trace>
  <inkml:trace contextRef="#ctx0" brushRef="#br0" timeOffset="-1445">4114 593 1038 0,'18'22'-8'0,"-18"-22"-3"16,0 0 18-16,13 24-16 0,-13-24 19 15,0 0-17-15,0 0 15 16,0 0 7-16,0 0 5 0,-44 18-33 16,6-14 17-16,-6-4 12 15,0-7-7-15,0 3-36 0,13-10-31 16,31 14-17 0,-31-25 14-16,31 25 14 0,0-35 27 15,12 3-16-15,20 0 20 16,-7 4 16-16,19 7 18 0,-7 10-3 15,-5 0 2-15,-1 8-4 16,1 6-3-16,-32-3 15 0,37 15 5 16,-37-15-5-16,19 31 11 15,-19-31 16-15,25 43-7 0,-25-15 22 16,0 0-13-16,0-28 25 16,-25 29-33-16,25-29-19 0,-38 17-3 15,-6-13-12-15,-12-1-5 16,12-6-7-16,-6-4-11 0,6-7 11 15,6 0 7-15,38 14 33 16,-50-29-46-16,18 5 12 16,32 24-20-16,-31-39 5 0,18 14 4 15,13 25 11-15,0 0 58 16,-12-32-54-16,12 32-29 0,0 0 19 16,0 0-6-16,0 0 37 15,0 0-4-15,0 0-1 0,-25 39 7 16,25-39-13-16,-13 42-27 15,13-42 22-15,-13 43-3 0,13-43 27 16,0 0-1-16,-18 39-11 16,18-39 7-16,0 0-29 0,-38 21 4 15,38-21 16 1,-57 7-3-16,57-7-25 0,-37-14-4 16,37 14 15-16,-45-28 1 15,26-8-9-15,0-3 3 0,13-10-16 16,-1-4 1-16,7-4 25 15,0-3-9-15,7-3-4 0,-1 3-11 16,-6 7 6-16,6 14 14 16,-6 10-6-16,0 29-6 0,0 0-7 15,0-24-21-15,0 24 24 16,0 0 17-16,0 0 2 0,-19 46-12 16,7 0-22-16,-7-1 38 0,19 8-6 15,-13 0-1 1,13 0 6-16,0 0-12 0,13-3 8 15,-1-4-18-15,1-7 17 16,0 0 12-16,-13-39-25 0,12 42 27 16,-12-42-28-16,0 0 4 15,0 0 0-15,13 35 9 0,-13-35-9 16,0 0 48-16,0 0 3 16,0 0-28-16,0 0 17 0,0 0-16 15,-44 11-33-15,12-7 9 16,-5-8 7-16,-1 0 0 0,0-6-7 15,38 10-12-15,-50-18 19 16,12 1-16-16,38 17-1 16,0 0-27-16,-38-39-16 0,38 39 1 15,-25-39 34-15,25 39 20 16,0 0-2-16,-19-36-25 0,19 36 12 16,0 0 7-16,0 0-10 15,0 0 7-15,0 0 9 0,0 0 16 16,0 0-25-16,0 0 44 15,-44 22-11-15,44-22 21 0,0 0 6 16,-44 42 16-16,13-3 60 16,-7-4 19-16,38-35-17 15,-50 53-48-15,6-10-41 0,6-1-27 16,38-42 11-16,-56 57-4 16,18-11-10-16,38-46-10 0,-57 45-14 15,13-16-10-15,-6-8-123 16,50-21-151-16,-63 11-167 0,13-8-32 15,50-3 42-15</inkml:trace>
  <inkml:trace contextRef="#ctx0" brushRef="#br0" timeOffset="-796">2629 77 1737 0,'0'0'109'0,"44"-24"69"16,7 20-57-16,11 4-77 0,8 14-34 15,11 0 14-15,7 4-24 16,-6 0-138-16,-7-4-328 0,-18-3-136 16</inkml:trace>
  <inkml:trace contextRef="#ctx0" brushRef="#br0" timeOffset="1039">2094 49 1223 0,'0'0'56'0,"0"0"4"15,0 0-41-15,0 0 29 16,0 0 8-16,0 0-19 0,0 0 4 16,-13 39-20-16,13-39-42 15,-37 35 45-15,-1-10-24 0,-6-4-14 16,6-10 28-16,-6-7 7 16,44-4-52-16,-44-4-36 0,44 4-40 15,-31-21 9-15,31 21 38 16,-19-39 52-16,13 4 32 0,6 35 27 15,0 0-7-15,0 0-30 16,0-36-14-16,0 36 13 16,0 0 77-16,0 0 20 15,0 0 0-15,0 0 7 0,-44 32-14 16,12-7-25-16,-18-4-36 16,6-3-27-16,-6-11-1 0,6 0-9 15,6-7-3-15,7 0-2 16,-1-7 22-16,32 7-12 0,0 0-26 15,-25-18 40-15,25 18-14 16,0 0 6-16,0 0 2 0,0 0 8 16,0 0 28-16,0 0 35 15,-6 53 29-15,6 14-57 16,0 7-28-16,6 8-6 0,7 10-7 16,-7 3-11-16,13 0-6 15,-7-3-8-15,7-7-15 16,-6-11-305-16,-7-14-360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7:54.483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2068 795 640 0,'0'0'166'0,"0"0"12"16,-13 39-13-16,13-39-42 15,6 46 6-15,13-11-55 0,-6-3-20 16,-13-32-23-16,44 28-26 15,-13-6 6-15,-31-22-7 0,32 10 7 16,-1-6 6-16,-31-4-26 16,25-14 9-16,-25 14-12 15,32-25 24-15,-20-3-24 0,1-4 7 16,-7 0 18-16,0 4-16 16,-6 28 21-16,0-32 23 0,0 32-11 15,0 0-45-15,0 0 24 16,-31 7 37-16,-7 14-41 0,7 11 25 15,-19 10-25-15,18 8 2 16,-18-1 4-16,12 4-7 0,-6 0 2 16,0-7-17-16,0 0 106 15,-6-14-33-15,12-11-21 16,-18-7-2-16,12-3-34 16,0-7-5-16,-7-8 28 0,14-7 16 15,-7 1-30-15,44 10 15 16,-38-43 36-16,6 1-48 0,20-7 3 15,-1-4-7-15,26-8-27 16,6 5 11-16,0-1 19 0,12 11-31 16,0 8 15-16,1 6-5 15,-1 11-95-15,-31 21-248 0,51-15-192 16</inkml:trace>
  <inkml:trace contextRef="#ctx0" brushRef="#br0" timeOffset="615">1125 456 1733 0,'0'0'87'16,"0"0"-80"-16,0 0 201 0,0 0-5 15,0 39-50-15,-6 21-71 16,6 7-37-16,-7 7-19 0,1 0-26 16,-7 1 12-16,-5-5-3 15,-1-13-5-15,-6-1-4 16,-13-13-13-16,-6-15-20 0,-6-3-44 16,-13-11 4-16,25-10-52 15,-6-12 18-15,44 8-31 16,-50-31-10-16,50 31 38 0,-38-57 36 15,25 4 28-15,1 7 32 16,6 11 68-16,6 35 3 0,0-35-21 16,0 35-36-16,0 0 20 15,0 0-23-15,0 0 47 0,0 0-39 16,0 53 34-16,-7 0 0 16,-5 3-2-16,12-6-13 0,-13-8-6 15,-6-3 9-15,19-39-32 16,0 0 1-16,-50 46 28 15,50-46-19-15,-57 25 10 0,57-25-5 16,-44-11-3-16,44 11-25 16,-25-43 5-16,13-6-122 0,12-15-8 15,12 4 90-15,1-3 11 16,-1 13 57-16,1 11 3 0,-13 39 3 16,6-35-37-16,-6 35 25 15,0 0 80-15,0 0-1 0,0 0-21 16,-44 39 23-16,7 3-20 15,-1 1 1-15,-6-1-31 16,0 1-18-16,-6-5-7 16,6-6-29-16,44-32 14 0,-57 39-150 15,7-14-291-15,6-8-196 16</inkml:trace>
  <inkml:trace contextRef="#ctx0" brushRef="#br0" timeOffset="816">452 696 1792 0,'0'0'150'0,"0"0"-38"15,0 0-66-15,0 0-17 16,0 0-29-16,0 0-144 0,32 0-237 15,-32 0-157-15</inkml:trace>
  <inkml:trace contextRef="#ctx0" brushRef="#br0" timeOffset="1032">1986 0 1399 0,'-69'39'139'15,"-7"3"68"-15,-5-3-90 0,-1 0-30 16,-6 0-61-16,-6 0 3 16,-7 3-36-16,13-3-331 0,-19 4-244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17:27.34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9170 1095 675 0,'0'0'220'15,"0"0"20"-15,0 0 13 0,0 0-87 16,0 0-46-16,0 0-33 16,0 0-36-16,0 0-10 0,0 0-5 15,25-7 75-15,-25 7-59 16,32 32-16-16,-7 7-10 15,-6 7-26-15,-7 7 15 0,7 0-15 16,-6 0 11-16,-1 0-16 16,1-7-23-16,-13-7-217 0,6-11-201 15,-12 0-64-15</inkml:trace>
  <inkml:trace contextRef="#ctx0" brushRef="#br0" timeOffset="1099">8843 1449 588 0,'0'0'153'0,"0"0"-23"15,0 42-22-15,0-6-31 16,0-36-14-16,-12 46-15 15,12-46-48-15,-13 42 23 16,13-42-23-16,-25 35-5 0,25-35 25 16,-44 25-45-16,6-11 11 15,38-14-34-15,-38 7 11 0,38-7 10 16,-37-7 31-16,37 7-58 16,0 0 29-16,0 0 0 0,0 0 22 15,-25-39 30-15,25 39-5 16,0 0-25-16,0 0 27 15,0 0-3-15,0 0 9 16,0 0 14-16,0 0-12 0,0 0 1 16,0 0-25-16,0 0-12 15,-7 43 4-15,7-43 6 0,0 0 9 16,-12 31-21-16,12-31-10 16,0 0 8-16,-44 22 3 15,44-22-34-15,-44 7-15 0,44-7 15 16,-38-11 13-16,38 11-3 15,0 0-22-15,-31-42 26 0,31 42-3 16,-26-39 14-16,26 39 33 16,0 0-12-16,0 0-7 0,0 0-11 15,0 0 24 1,0 0 11-16,0 0 25 0,0 0-21 16,0 0 9-16,-25 35-13 15,25-35-18-15,-19 46 14 0,19-46 5 16,-25 43 12-16,25-43-37 15,-31 35-10-15,31-35 18 0,0 0-8 16,-44 21 9-16,44-21-9 16,-38 7 0-16,38-7-20 15,0 0 20-15,0 0 7 0,-31-39 9 16,18 0-37-16,7 4 12 16,6 0-9-16,0 3 34 0,0 32-20 15,6-46 4-15,-6 14-23 16,0 32 30-16,0 0-2 15,-6-39 14-15,6 39-34 16,0 0 15-16,0 0 0 0,0 0-22 16,0 0 22-16,0 0 34 15,0 0-23-15,0 0-25 0,0 0-8 16,0 0 22-16,0 0-4 16,0 0 13-16,0 0 24 0,0 0-23 15,0 0-19-15,0 0 2 16,0 0-8-16,0 0 12 15,0 0 9-15,0 0-9 16,0 0 3-16,0 0-7 0,0 0 17 16,0 0-3-16,0 0-2 15,0 0 32-15,0 0 12 0,0 0 18 16,0 0 4-16,0 0-33 16,0 0 0-16,0 0 0 15,0 0-22-15,0 0-3 0,0 0-21 16,0 0 34-16,0 0 0 15,0 0-34-15,0 0 20 0,0 0-12 16,0 0-4-16,0 0-8 16,0 0 12-16,0 0-4 0,0 0-18 15,0 0 58-15,0 0 6 16,0 0-24-16,0 0 4 16,-44 39 104-16,12 0-44 15,7-4-40-15,0 1-24 0,25-36-7 16,-44 53-3-16,6-11 4 15,1-7 8-15,-1-6-28 0,-6-4-209 16,6-4-191-16,1-7-109 16</inkml:trace>
  <inkml:trace contextRef="#ctx0" brushRef="#br0" timeOffset="1329">8598 2247 1998 0,'0'0'373'0,"44"29"-75"0,-44-29-135 15,0 0-81-15,31 21-48 16,-31-21-54-16,0 0-211 0,0 0-339 15,0 0-222-15</inkml:trace>
  <inkml:trace contextRef="#ctx0" brushRef="#br0" timeOffset="1536">8164 1081 1144 0,'0'0'265'15,"32"-17"-101"-15,18 3-89 16,7 6-20-16,-1 5-51 16,1-4-216-16,-7 0-151 0,-6 0-104 15</inkml:trace>
  <inkml:trace contextRef="#ctx0" brushRef="#br0" timeOffset="1779">7605 908 1800 0,'6'43'325'0,"7"10"-79"16,-1 14-45-16,1 14-99 15,-1 4-53-15,-5 7-25 16,-1-4-30-16,-12-3-251 0,-13-11-284 16,-6-7-227-16</inkml:trace>
  <inkml:trace contextRef="#ctx0" brushRef="#br0" timeOffset="2203">7203 1562 1061 0,'0'0'210'0,"37"3"-18"15,-37-3-98-15,0 0-36 0,25 36-8 16,-18-8-44-16,-7-28 17 16,-7 32-37-16,7-32-32 0,-37 28-63 15,5-14-41 1,-5-7-4-16,5-10-22 0,1-4 13 16,31 7 34-16,-32-29 73 15,7 1 32-15,13-7 11 0,5 7 57 16,7 28 18-16,-6-25-12 15,6 25-7-15,0 0 62 0,0 0 57 16,0 0-11-16,0 0-20 16,0 0 7-16,-44 35 35 15,6-7-22-15,-6 1-52 0,-12-8-32 16,-7 0-49-16,-13-10-8 16,-12 3-10-16,0-11-3 15,-6 1 7-15,6-4-10 0,6-4 11 16,13-3-95-16,0-3-111 15,13-4-144-15,18-4-109 0</inkml:trace>
  <inkml:trace contextRef="#ctx0" brushRef="#br0" timeOffset="2392">6222 2410 1166 0,'57'11'295'0,"-7"-1"-90"0,6-6-125 15,1-8-35-15,0-6-159 16,-1-12-291-16,1-9-204 16</inkml:trace>
  <inkml:trace contextRef="#ctx0" brushRef="#br0" timeOffset="2656">8259 0 1237 0,'0'0'234'0,"0"0"9"16,0 0-37-16,0 0-98 0,0 0-62 16,-57 71-28-16,-12-1-9 15,-7 1 2-15,-12 3-33 0,-12 7-152 16,-13 4-161-16,-26 0-128 16,-18 7-30-16</inkml:trace>
  <inkml:trace contextRef="#ctx0" brushRef="#br0" timeOffset="3523">5688 1254 696 0,'0'0'168'0,"0"0"7"0,0 0 16 16,0 0 10-16,0 0-29 16,0 0-51-16,0 0-63 15,0 0-7-15,0 0-42 0,-19 32 77 16,6-3 2-16,7 2-30 15,0 1 3-15,6 0-18 0,-7 0-5 16,1-4-6-16,-6 0 0 16,-1 1-8-16,13-29 0 15,-44 38-17-15,6-9 2 0,-12-12-9 16,6-6-17-16,-6-4-34 16,-1-7 3-16,1-7-26 0,0-4-21 15,6-6 0-15,6-12 17 16,7-6-21-16,12-7 43 0,6-8 35 15,13 1 10-15,7 10 5 16,11 7-12-16,-18 32 18 16,32-32 0-16,6 22-6 0,-7 6-14 15,-6 8 50-15,-25-4-34 16,38 28 4-16,-38-28 7 0,25 39 16 16,-12-4 9-16,-20-7 1 15,1 1 1-15,6-29-2 16,-50 39-42-16,-1-15 10 0,-5-6 20 15,-7-7-33-15,-6-4-10 16,6-4 28-16,-6-10-8 0,6 0-48 16,6-14-5-16,7-7 30 15,13-4-46-15,11-7 28 0,8-4 32 16,18 1 23-16,6 3-4 16,6 0-24-16,7 8 1 0,-19 31 6 15,44-29 20-15,-12 12 14 16,-1 10-31-16,0 10-5 15,-31-3 0-15,26 11 20 0,-26-11-17 16,0 0 13-16,12 42 17 16,-12-7-15-16,-12-3-6 15,-1-4 3-15,13-28 24 0,-44 36 8 16,-6-8-7-16,6-7 14 16,-6 0 27-16,-1-3-2 0,-5 7-27 15,5 7 33-15,-5 3-19 16,-1 0-2-16,7 8-30 0,6-1-27 15,13 4 26-15,-1-3-7 16,20-1-20-16,5-3-11 0,7 0 28 16,13-7-5-16,12-1-10 15,0-2-14-15,13-12-94 16,-7-6-155-16,13-8-190 16,0-10-76-16</inkml:trace>
  <inkml:trace contextRef="#ctx0" brushRef="#br0" timeOffset="3729">5700 505 1265 0,'0'0'292'16,"44"-21"14"-16,-44 21-90 15,0 0-107-15,0 0-66 0,0 0-19 16,0 0-21-16,0 0-278 16,0 0-296-16</inkml:trace>
  <inkml:trace contextRef="#ctx0" brushRef="#br0" timeOffset="3916">5034 714 1311 0,'0'0'295'0,"57"25"-17"16,5-15-107-16,1-6-77 0,-12-1-52 16,5-3-176-16,-18-7-305 15,-38 7-205-15</inkml:trace>
  <inkml:trace contextRef="#ctx0" brushRef="#br0" timeOffset="4160">4556 442 1514 0,'0'0'271'0,"0"0"96"0,0 0-98 16,7 49-116-16,-1 8-64 15,-6 17-35-15,13 7-28 0,-7 11-26 16,13 3-4-16,-7 4-195 16,-5 4-286-16,-7-4-225 15</inkml:trace>
  <inkml:trace contextRef="#ctx0" brushRef="#br0" timeOffset="6159">3626 1304 634 0,'25'-4'98'16,"-25"4"66"-16,0 0 18 16,0 0-28-16,0 0-6 15,13 29-28-15,-13-29-45 0,0 35-16 16,0-35-37-16,-13 32-7 16,13-32-4-16,0 0 10 0,-37 28-21 15,-1-14 0-15,0-7 19 16,0-10-22-16,1-4-18 0,-7 3 11 15,6 1 0-15,7-4 13 16,-1 3 19-16,7 4-41 0,0 7 26 16,25-7 39-16,-32 21-37 15,14 1 25-15,5 6-45 0,13 4 21 16,6-1-14-16,1-2-105 16,5-5-236-16,-12-24-169 15</inkml:trace>
  <inkml:trace contextRef="#ctx0" brushRef="#br0" timeOffset="6328">3500 1852 1723 0,'0'0'182'15,"0"0"49"-15,0 0-79 16,0 0-81-16,0 0-68 15,0 0-188-15,0 0-421 0</inkml:trace>
  <inkml:trace contextRef="#ctx0" brushRef="#br0" timeOffset="7119">2771 795 1826 0,'-50'-3'11'0,"0"13"10"15,-1 11 25-15,1 11-23 0,12 3 4 16,1 4-6-16,18 7-14 15,13 0-21-15,12-3-2 0,13 3-21 16,18-11-39-16,1 0-43 16,6-10 9-16,0-4-47 0,-6-7 62 15,-7-3 37-15,-31-11 1 16,0 0 46-16,0 0 26 0,0 0 11 16,0 0-7-1,-44 14 12-15,-12-7 32 0,-13 0 1 16,-1-7-3-16,1-3 26 15,0-4-21-15,6-4-38 0,7 0 27 16,12-3-60-16,0-3 23 16,12-5 5-16,32 22-34 0,-37-35 18 15,18 10-28-15,19 25 21 16,-19-28 4-16,19 28-18 0,0 0 34 16,0 0-29-16,0 0 3 15,0 0 17-15,0 0-37 0,0 0 18 16,0 0 8-16,0 0 10 15,0 0-10-15,0 0-6 0,-19 39-2 16,6-4 36-16,13-35-28 16,-12 39 17-16,6-4 19 15,-13-6-18-15,-6 3-2 0,-7-8-27 16,-12 1 36-16,-6 0-31 16,-7-8 24-16,1 1-11 0,-1-7-25 15,7-4 34-15,6-7-29 16,6-4 9-16,7-3 23 0,31 7-38 15,0 0 19-15,-25-25 0 16,25 25-9-16,0 0-7 16,0-28 27-16,0 28-14 0,0 0-3 15,37-21 19-15,1 14-27 16,-7 10 27-16,1 12-3 16,-1 6-25-16,-31-21 12 0,25 46 25 15,-12-4 14-15,-13 4 46 16,-13-4 28-16,-12 4 22 0,-12 0-51 15,-14-3-46-15,1-4-16 16,-7-8-15-16,1 1-8 0,6-7-179 16,-1-4-180-16,7-10-113 15,13-8-51-15</inkml:trace>
  <inkml:trace contextRef="#ctx0" brushRef="#br0" timeOffset="7296">1942 845 1631 0,'0'0'100'0,"0"0"-7"0,0 0-51 16,0 0-22-16,0 0-91 15,0 0-205-15,0 0-199 0</inkml:trace>
  <inkml:trace contextRef="#ctx0" brushRef="#br0" timeOffset="7520">1143 569 1346 0,'0'0'296'0,"-6"35"-24"16,6 15-42-16,6 13-70 16,1 12-68-16,11 9-40 15,-5 8-23-15,0 4-104 0,-7-1-255 16,0-7-232-16,-6-6-58 16</inkml:trace>
  <inkml:trace contextRef="#ctx0" brushRef="#br0" timeOffset="7875">703 1057 957 0,'0'35'98'16,"13"11"82"-16,6 14 53 15,6 11-25-15,0 10-30 0,0 0-42 16,-6 8-77-16,-13-12-9 0,1 1-31 16,-20-7-5-16,-12-8 1 15,-19-6 6-15,-13-11 9 0,-12-11-22 16,-13-7 0-16,-6-10-8 16,7-14 24-16,-7-15-7 0,12-7-9 15,13-13 47-15,7-15 17 16,12-11-19-16,12-17-10 0,14-7 18 15,11-8-19-15,20-3-14 16,18 7-25-16,7 1 15 16,19 13-28-16,5 11-50 0,14 7-215 15,-7 14-307-15,0 7-115 0</inkml:trace>
  <inkml:trace contextRef="#ctx0" brushRef="#br0" timeOffset="8033">634 1307 1135 0,'0'0'82'16,"0"0"-24"-16,0 0-63 16,0 0-205-16,0 0-233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8:03.866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4885 340 1026 0,'0'0'94'0,"0"0"29"15,0 0 171-15,-19 35-22 0,-6 0-69 16,-13 11-63-16,-18 4-4 16,12 3-51-16,-6 3-16 0,-13-3-26 15,-13-3-33-15,7-4 13 16,-13-7-29-16,-12-4 23 0,0-7-28 15,-7-7 17-15,7-6-17 16,31-8 22-16,0-7-55 0,7-7-49 16,24-8-74-16,32 15-32 15,-19-35 91-15,26-4-6 16,18-3 72-16,0 3-9 0,19 7 35 16,-13 7-16-16,-31 25 46 15,38-10-28-15,-38 10 48 0,0 0 37 16,25 49 48-16,-31 4-16 15,-13 7 41-15,-19 4 3 0,-12 7-74 16,-6-1-11-16,-14-3-42 16,1-6 5-16,0-8-16 0,-6-4-39 15,18-10-7-15,-12-14-281 16,12-15-271-16,7-10-48 16</inkml:trace>
  <inkml:trace contextRef="#ctx0" brushRef="#br0" timeOffset="253">3817 340 1454 0,'50'-14'64'0,"-19"-1"75"16,7 8-65-16,-7 4 7 15,7 6-71-15,-6 4 26 0,5 11-36 16,-5 3 20-16,-7 11-30 16,-13 7 10-16,-24 3-8 15,-1 4 8-15,-31 0 6 16,-19 0-227-16,-18-3-111 0,-14-8-101 16</inkml:trace>
  <inkml:trace contextRef="#ctx0" brushRef="#br0" timeOffset="473">3018 541 1066 0,'44'14'125'0,"-44"-14"56"15,44 46 16-15,-19 0-4 16,-6 4-9-16,-12 3-59 0,-14 7-61 15,-12-4-54-15,-12-3 12 16,-7 0-19-16,-25-3-3 0,-12-8-185 16,-7-7-279-16,1-10-169 15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7:48.011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10312 1283 997 0,'0'0'113'0,"0"0"121"15,0 0-17-15,0 0 24 16,0 0-40-16,19 42-37 16,-19-42-31-16,-25 60-62 0,-13-10-31 15,38-50-13-15,-69 56-37 16,6-6 19-16,7-8-21 0,5-6-233 16,7-8-356-16,0-7-99 15</inkml:trace>
  <inkml:trace contextRef="#ctx0" brushRef="#br0" timeOffset="304">9797 1343 793 0,'0'0'172'0,"-38"-50"68"0,38 50-80 16,-6-45-96-16,6 45-20 16,19-43-26-16,-19 43 0 15,50-28-54-15,-6 14 44 0,-44 14-8 16,50 7 8-16,-50-7 13 16,0 0 47-16,25 53 66 15,-25-4-44-15,0-49-17 16,-37 71-57-16,-7-18-5 0,-7-4-6 15,-5-3-27-15,-7-3-304 16,6-11-210-16</inkml:trace>
  <inkml:trace contextRef="#ctx0" brushRef="#br0" timeOffset="659">9558 1127 1011 0,'0'0'67'15,"0"0"3"-15,0 0 50 0,0 0 9 16,-63 39 59-16,7 11-42 16,-14 13-24-16,1 12 14 15,0 6 21-15,6 0-20 0,-6 0-33 16,13-6 9-16,5-8-20 15,7-7-25-15,0-11 18 0,7-10-37 16,-14-14-23 0,1-11-13-16,0-14 4 0,0-11-7 15,-1-10-10-15,7-7 2 16,44 28 3-16,-37-67-26 16,11-4-13-16,26-3-20 0,13-4 27 15,12 4-8-15,19 3-49 16,0 8-107-16,13 10-184 0,6 10-177 15</inkml:trace>
  <inkml:trace contextRef="#ctx0" brushRef="#br0" timeOffset="1660">8081 968 613 0,'0'0'131'16,"0"0"-4"-16,0 0-34 16,0 0-63-16,0 0 73 0,0 0 16 15,0 0-5-15,0 0-78 16,-19 50 34-16,7-4-5 15,-1-4 25-15,13-42-18 16,-13 57 18-16,1-11 21 0,12-46-49 16,-44 49-40-16,-13-14-3 15,1-10 4-15,-1-7-9 16,-6-11-17-16,7-4 5 0,5-6 6 16,7-8-8-16,44 11 3 15,-50-35-17-15,50 35-110 0,-25-64 26 16,12 4 12-16,26 4 21 15,6 3 32-15,6 10-22 16,-25 43 42-16,44-46-17 0,-44 46 15 16,44-24 11-1,-44 24 12-15,0 0 15 0,0 0-15 16,0 0 59-16,31 56-19 16,-24-10 37-16,-7-46-34 0,-25 57-1 15,-1-15-23-15,26-42-27 16,-56 46 0-16,12-21 0 15,0-4-12-15,0-14 1 0,44-7 25 16,-50-3 1-16,50 3-3 16,-44-29-30-16,44 29-84 0,-32-53 20 15,20 7 35-15,12 46 18 16,0-42 21-16,0 42 13 16,0 0-41-16,0 0 31 15,0 0 15-15,0 0 76 0,0 0-30 16,0 0 41-16,0 0-24 15,-44 56-22-15,6-13-44 16,38-43-7-16,-57 39 31 0,1-11-19 16,5-14 3-16,1 0 2 15,6-14-50-15,44 0-61 16,-44-7-77-16,44 7 22 0,0 0 25 16,-12-53 29-16,12 11 50 15,0 42 18-15,18-46 2 16,-18 46-6-16,0 0 62 0,0 0 4 15,0 0-28-15,44-4 14 16,-44 4 34-16,0 0 66 16,38 46-30-16,-38-46 9 15,19 57 6-15,-19-8 42 0,-19-3 15 16,19-46-54-16,-88 57-33 16,6-8-47-16,-6-10-12 0,13-11-17 15,0-3-5-15,5-4-82 16,20-7-119-16,50-14-188 15,-56 4-112-15</inkml:trace>
  <inkml:trace contextRef="#ctx0" brushRef="#br0" timeOffset="1864">7691 523 1544 0,'69'-11'15'15,"7"-3"18"-15,-7 7-57 16,-6-3 5-16,-13 6-197 0,-18 1-160 16</inkml:trace>
  <inkml:trace contextRef="#ctx0" brushRef="#br0" timeOffset="2151">6642 997 725 0,'0'0'99'0,"-51"-15"77"15,51 15 15-15,-56 4-5 16,5 10 28-16,1 11-47 16,-6 7 25-16,5 14-41 0,0 7-12 15,1 3-30-15,-1 4-16 16,-5 4-22-16,-1-1-40 16,-12 1-7-16,-6-7-9 0,-7-1-15 15,-6-10-107-15,6-11-170 16,13-6-253-16,19-8-98 0</inkml:trace>
  <inkml:trace contextRef="#ctx0" brushRef="#br0" timeOffset="2320">6163 2156 1791 0,'113'10'150'0,"14"-3"-92"16,11-3-14-16,-12-1-39 0,-13-3-209 16,-19-3-224-16</inkml:trace>
  <inkml:trace contextRef="#ctx0" brushRef="#br0" timeOffset="2923">3007 887 1378 0,'32'-21'120'16,"-32"21"-41"-16,0 0-3 16,0 0 20-16,0 0 67 0,38 39-72 15,-13 7-55-15,-6 0-16 16,6 0-28-16,-6 3 20 15,-1-7-23-15,-18-42-3 0,19 50 29 16,-19-50-22-16,19 42 22 16,-19-42-11-16,0 0 88 0,0 0-48 15,0 0-16-15,57-3-17 16,-13-15 4-16,-44 18-21 16,50-56 1-16,-12-8 24 0,-1 0-10 15,1 1-16 1,-6 6 7-16,-7 11-25 0,-6 11 10 15,-19 35-165-15,0 0-244 16,0 0-121-16</inkml:trace>
  <inkml:trace contextRef="#ctx0" brushRef="#br0" timeOffset="3180">4070 958 1374 0,'0'0'233'16,"0"0"-22"-16,0 49-7 16,-13-3-83-16,-12 0-52 0,0 4-48 15,-7-1-8-15,1 1-13 16,6 3-12-16,-7-4-31 15,32-49-240-15,-31 57-165 0,31-57 19 16,-31 45 52-16</inkml:trace>
  <inkml:trace contextRef="#ctx0" brushRef="#br0" timeOffset="3399">3837 1057 1449 0,'0'0'79'16,"0"0"-30"-16,0 0 115 16,0 0 5-16,0 0-67 0,38 21-57 15,-38-21-27-15,50 53 14 16,-6 0-9-16,-6-4-12 0,-7 4-19 16,7-3 18-16,-13-8-19 15,-25-42-137-15,38 57-316 16,-38-57-175-16</inkml:trace>
  <inkml:trace contextRef="#ctx0" brushRef="#br0" timeOffset="3732">4365 848 1418 0,'0'0'127'16,"0"0"97"-16,0 0 24 0,38 46-62 15,-7 7-48-15,1 7-47 16,-1 7-42-16,7 1-35 16,-13-5-4-16,0-6-1 0,0-11-9 15,-25-46 3-15,19 42 12 16,-19-42 5-16,0 0 36 0,0 0 67 15,0 0-20-15,50-4-51 16,-6-17-28-16,13-21-16 16,0-15-12-16,5-6 4 0,1-4 0 15,-12 3-21-15,-1 11-108 16,-12 7-290-16,-13 7-407 16</inkml:trace>
  <inkml:trace contextRef="#ctx0" brushRef="#br0" timeOffset="4564">1781 1120 836 0,'0'0'236'0,"0"0"92"16,0 0 4-16,0 0-46 15,0 0-68-15,0 0-69 16,0 0-62-16,0 0-26 16,0 0-53-16,0 0-1 0,0 0-12 15,0 0-69-15,31-24-25 16,-31 24-10-16,51-57 22 15,-1 11 37-15,-12 7 18 0,-1 11 14 16,-5 3 22-16,5 8-22 16,2 9-7-16,-39 8 34 0,50 8-7 15,-12 6 8-15,0 3-34 16,-1 5 24-16,-37-22-8 16,44 31 24-16,-44-31-28 0,44 25 19 15,-44-25 2-15,0 0 12 16,38 21-16-16,-38-21-15 15,0 0 49-15,0 0-49 16,0 0 28-16,0 0-29 0,0 0 23 16,0 0-20-16,-50-10 12 15,0 10-20-15,-13 14 24 0,-6 7 20 16,-8 14 8-16,-4 15 30 16,-1 3-17-16,-6 14-20 15,0 4-18-15,6 3 10 0,0 0-21 16,13-3 12-16,0-11-12 15,13-14-7-15,12-7-3 16,44-39-238-16,-51 28-306 16,51-28-65-16</inkml:trace>
  <inkml:trace contextRef="#ctx0" brushRef="#br0" timeOffset="5019">1605 332 1026 0,'0'0'69'0,"0"0"72"16,0 64 44-16,-6 10-10 15,-1 7-15-15,1 4-65 0,0-4-61 16,-1-3 1-16,1-11-24 15,0-3-14-15,0-15 21 16,-7-13-49-16,13-36 39 0,0 0 6 16,-6 39-19-16,6-39 31 15,0 0-50-15,0 0 40 0,0 0-21 16,-38-11 2-16,38 11 3 16,0 0 4-16,-38-21-4 15,38 21-3-15,0 0-14 16,-56 3 92-16,-1 11 102 0,1 15 3 15,-14 3 25-15,1 3-73 16,-12 4-44-16,-7-4-35 16,-13-3-26-16,0-7-16 0,1-8-16 15,6-3 9-15,-1-6 3 16,14-8-20-16,5-8 13 0,1-2 2 16,18-8-5-16,7-7-176 15,6-6-227-15,12-8-222 0,14-7-70 16</inkml:trace>
  <inkml:trace contextRef="#ctx0" brushRef="#br0" timeOffset="5168">341 947 1392 0,'57'-14'56'15,"-7"0"38"-15,13-4-10 16,0-3-20-16,12 0-39 0,7 0-7 15,6 3-238-15,6-3-201 16</inkml:trace>
  <inkml:trace contextRef="#ctx0" brushRef="#br0" timeOffset="5399">2863 18 1674 0,'0'0'139'15,"0"0"51"-15,-69-25-22 0,-19 25-63 16,-25 18-69-16,-19 10 2 16,-7 7-32-16,-12 8-11 15,0 3 5-15,6 10-93 16,1 1-321-16,5 3-198 0</inkml:trace>
  <inkml:trace contextRef="#ctx0" brushRef="#br0" timeOffset="8021">12501 3329 1009 0,'0'0'60'0,"0"0"43"16,0 0 16-16,0 0 4 15,0 0-4-15,44-4-41 0,-44 4-28 16,0 0-9-16,0 0-4 16,0 0-23-16,0 0 21 0,0 0 11 15,0 0 4-15,0 0 7 16,0 0 21-16,0 0-46 15,0 0-15-15,0 0 4 0,0 0-24 16,25-38 96-16,-25 38-9 16,0 0-3-16,0 0-56 0,0 0 10 15,0 0-35-15,0 0 25 16,0 0-17-16,0 0 3 0,0 0-24 16,0 0 27-16,-44 38-39 15,44-38-106-15,0 0-295 16,0 0-132-16</inkml:trace>
  <inkml:trace contextRef="#ctx0" brushRef="#br0" timeOffset="8651">11834 3025 887 0,'0'0'20'16,"0"0"130"-16,0 0 61 15,0 0-56-15,-6 50 2 0,-13 3-23 16,-6 0-45-16,-6 7-40 15,-13 10 26-15,0 1-26 0,-7 7-6 16,1 3-34-16,-13 0 4 16,0 1-1-16,-6-5 2 0,6-10-14 15,1-14 9-15,11-3-14 16,51-50 16-16,-50 39-18 0,50-39 35 16,0 0 79-16,0 0-72 15,0 0-9-15,0 0-12 16,6-53-44-16,26-7-5 0,5-11-32 15,1-7 19-15,6-3 20 16,0 0 4-16,-6 3 41 0,-7 11-33 16,-6 14 32-16,-6 7-13 15,-19 46 4-15,7-42 67 0,-7 42-21 16,0 0-21-16,0 0-16 16,-57-18 5-16,0 11-18 0,1 10 19 15,-7 8-35-15,-6 0 33 16,0-4-14-16,0 0 52 15,6-4 23-15,12-6-11 0,7-4-16 16,44 7-20-16,0 0 15 16,-44-43-11-16,26 1-15 15,18-4-23-15,12-11 17 0,13-3-17 16,7-7 6-16,-1 0-17 16,1-7 11-16,-7 10 0 0,6 4-48 15,-18 7-75-15,-13 53-190 16,19-49-224-16,-7 13-58 0</inkml:trace>
  <inkml:trace contextRef="#ctx0" brushRef="#br0" timeOffset="8832">11608 2495 1768 0,'0'0'111'15,"0"0"23"-15,0 0-63 16,0 0-20-16,0 0-51 0,0 0-14 16,0 0-196-16,0 0-272 15,6 39-204-15</inkml:trace>
  <inkml:trace contextRef="#ctx0" brushRef="#br0" timeOffset="9307">10469 3106 1611 0,'0'0'20'16,"0"0"18"-16,0 0-38 0,0 0 34 15,-25 57-19-15,25-57 15 16,-19 56-40-16,19-56 10 0,-44 50 11 15,44-50-11-15,-56 39 0 16,56-39-41-16,-63 21-26 16,63-21-99-16,0 0-30 0,0 0 66 15,0 0 59-15,-31-49 38 16,31 49 42-16,-7-53 49 0,7 53-3 16,0 0-23-16,0 0-22 15,0 0-15-15,0 0 24 0,0 0 30 16,0 0 54-16,0 0 17 15,0 0-18-15,-75 17-27 0,12 1-25 16,0 3-33-16,0-7-9 16,13-3 103-16,50-11-20 0,-69 7 36 15,25-7-49 1,44 0-24-16,-44-21-36 0,44 21 53 16,-25-43-25-16,12-6-19 15,13-4-27-15,6 0 16 0,7-7-12 16,6 3-11-16,-7 1-17 15,7 3-41-15,0 7-153 0,-19 46-177 16,32-43-66-16,-32 43-77 16</inkml:trace>
  <inkml:trace contextRef="#ctx0" brushRef="#br0" timeOffset="9492">9847 3795 1721 0,'76'8'146'15,"5"-16"-63"-15,-5-6-72 16,-7-10 3-16,0-8-202 0,-12-4-225 16,-1-2-264-16</inkml:trace>
  <inkml:trace contextRef="#ctx0" brushRef="#br0" timeOffset="9673">10281 2880 1254 0,'63'-49'156'0,"6"17"-37"16,-5 14-106-16,5 4 34 0,-6 0-42 15,-7 7-259-15,-5 3-156 16</inkml:trace>
  <inkml:trace contextRef="#ctx0" brushRef="#br0" timeOffset="10083">10143 2481 850 0,'0'0'10'0,"0"0"5"0,0 0 7 16,0 0-11-16,0 0 30 16,-51-18 34-16,51 18-38 0,-50 11-11 15,50-11-1 1,0 0-21-16,-57 21-4 0,57-21 36 15,0 0-26-15,0 0-15 16,0 0 43-16,-50 14-19 0,50-14-15 16,0 0 12-16,0 0-83 15,0 0 18-15,0 0 9 0,-12-60 21 16,18 11-9-16,-6 49 71 16,0 0 24-16,12-50-39 0,-12 50 7 15,0 0-3-15,0 0 47 16,0 0-27-16,0 0 4 0,0 0-33 15,0 0 11-15,0 0 16 16,-56-25-59-16,56 25-31 16,-63-3 5-16,13 3-121 0,6 7-129 15,44-7-92-15</inkml:trace>
  <inkml:trace contextRef="#ctx0" brushRef="#br0" timeOffset="11435">8540 3110 1106 0,'0'0'95'0,"0"0"2"15,0 0-23-15,0 0-50 16,0 0 23-16,0 0 39 0,0 0 0 15,19 53 16-15,-13-7 1 16,-19 3-14-16,1 1 27 0,-7-4-49 16,-6 0-17-16,-13 0-1 15,-6-11-5-15,-6-3-15 16,-7-4-29-16,1-3 0 0,-13-8 16 16,6-6-5-16,-6-11-11 15,-1-3 15-15,1-12-15 16,6 1-4-16,1-7 8 15,11-4 12-15,1-7-51 0,19-6 15 16,12-8-108-16,6-7-48 16,13-7-5-16,19 0 63 0,19-1 25 15,-1 8 64-15,7 11 5 16,-44 42 24-16,57-28-13 16,-7 17 13-16,-50 11-31 0,44 28 13 15,-44-28 57-15,19 68 14 16,-19-12-37-16,-12 4 33 0,-14-3 33 15,-5-4-39-15,-13-7-21 16,0-4 9-16,-13-10-44 16,1-4 13-16,-1-3 10 15,7-11-6-15,0-10-4 0,50-4 2 16,-57-8 11-16,57 8 17 16,-44-28-35-16,13-7 5 15,24-11-95-15,7 0 40 0,7 4 25 16,5 6 30-16,-12 36-4 15,0 0-10-15,0 0-18 0,0 0 40 16,0 0 55-16,0 0-6 16,0 0-12-16,0 0 3 15,-31 57 19-15,-1-8 3 16,-5-6-18-16,-7-4-14 0,-13-4-26 16,-6-7-28-16,0-3 10 15,-12-4 14-15,0-10 8 16,12-11-21-16,0 0 8 0,19-7 9 15,6-7-21-15,38 14-37 16,-6-50-22-16,25 4 0 0,18 11 58 16,14 3 14-16,5 7-13 15,13 8-20-15,-12 6 35 16,0 14-10-16,-13 12 21 0,-44-15-14 16,31 49 67-16,-25 1 28 15,-18 6-10-15,-26 4-42 16,-19-3-30-16,-12-4-16 15,-6 0 16-15,-7-4-16 0,-6-6-143 16,13-12-279-16,-1-9-131 16</inkml:trace>
  <inkml:trace contextRef="#ctx0" brushRef="#br0" timeOffset="11628">7616 2792 1239 0,'63'-7'7'0,"0"-4"24"16,-7 4 4-16,-6 4-30 16,1-1 14-16,-14 4-184 15,-37 0-183-15</inkml:trace>
  <inkml:trace contextRef="#ctx0" brushRef="#br0" timeOffset="11916">6503 3333 1195 0,'0'0'103'16,"0"0"93"-16,-44-11-18 0,0 18-1 16,0 11-3-16,-12 6-5 15,-2 15-8-15,-11 14-27 16,-6 14-10-16,-1 11-37 0,-6 3-40 16,-6 8-21-16,7-1 0 15,5-3-16-15,7-11-18 16,6-7-74-16,13-10-204 15,0-11-274-15,6-14-162 0</inkml:trace>
  <inkml:trace contextRef="#ctx0" brushRef="#br0" timeOffset="12080">6056 4336 1415 0,'82'-3'32'0,"6"-4"-21"0,-6-4-8 16,0 0-78-16,-13-3-215 15,-12-7-218-15</inkml:trace>
  <inkml:trace contextRef="#ctx0" brushRef="#br0" timeOffset="12528">5798 3135 1014 0,'0'0'5'15,"0"0"17"-15,0 0 133 16,0 0 20-16,0 0 11 0,0 0-33 16,-50 46-62-16,0-4-32 15,-1 0-26-15,-5 1 34 0,12 3-35 16,0 7-1-16,0 3 27 16,0 1-25-16,0 3 5 15,6-4-21-15,-12 1 1 16,6-8 11-16,-6-3 0 0,-13-7-17 15,0-10-2-15,6-5 66 16,7-10-2-16,6-7 18 16,6-7-18-16,38 0 6 0,0 0-1 15,-25-49-45-15,19-8-12 16,25-3-17-16,18-7 9 0,7 4-21 16,7-1 7-16,-1 0-26 15,7 8-89-15,-7 6-208 16,0 1-254-16,-6 14-108 0</inkml:trace>
  <inkml:trace contextRef="#ctx0" brushRef="#br0" timeOffset="12891">4309 3219 1314 0,'0'0'47'0,"0"0"110"0,0 0 37 15,31 39-41 1,-12 4-20-16,-7 3-57 0,-12-4-33 16,-6-3-22-16,6-39-17 15,-6 42 3-15,6-42 0 0,0 0-14 16,0 0 0-16,-38 32 25 15,0-18-2-15,38-14-16 16,-50-17-8-16,6-1 2 0,6 0 15 16,38 18-22-16,-50-21 115 15,50 21-57-15,-44-7 2 0,0 14-18 16,13 11-18-16,31-18-17 16,-44 42-6-16,12-3-5 15,32-39-183-15,-37 57-357 16,11-15-95-16</inkml:trace>
  <inkml:trace contextRef="#ctx0" brushRef="#br0" timeOffset="13140">5289 2495 1299 0,'0'0'58'0,"0"0"183"0,0 0 41 15,-69 49-20-15,-19 19-82 16,-13 2-96-16,-18 5-40 16,-7-5-28-16,1-3-13 0,-1 0-238 15,6-6-397-15,1-1-97 16</inkml:trace>
  <inkml:trace contextRef="#ctx0" brushRef="#br0" timeOffset="13547">3416 3255 1537 0,'0'0'0'0,"0"0"206"16,0 0-19-16,0 0-51 15,0 0-43-15,-13 42-22 0,-12-6-20 16,25-36-15-16,-56 42-26 16,-1-7 0-16,1-3-10 0,-14-11 6 15,-5 0-6-15,-7-3-13 16,-12-4 18-16,6-7-10 15,-6-7 8-15,6-7-6 16,6 0 3-16,7-10 0 0,12-5 0 16,6 1 103-16,7-7-6 15,18 0 6-15,1-1-55 16,12-6-2-16,13 3-30 0,0-10-12 16,12-4 1-16,0-4-13 15,7-3 21-15,-7-3-13 0,7-1-14 16,-1-3-66-16,-6 4-98 15,1 10-109-15,-1 3-173 0,0 15-145 16</inkml:trace>
  <inkml:trace contextRef="#ctx0" brushRef="#br0" timeOffset="14027">1787 3393 1110 0,'0'0'171'15,"0"0"-73"-15,-25-43-2 16,12 4-55-16,13 0-35 0,13 1 12 16,0 2-2-16,-13 36-38 15,31-42 17-15,-31 42 9 0,38-18-34 16,-38 18 49-16,44 11-40 15,-44-11 43-15,31 42-22 0,-12-3 12 16,-13 0-12-16,-12-4-16 16,-7 1 9-16,13-36 20 15,-50 46-34-15,0-15 25 0,-7-6-9 16,-6-7 5-16,-6-11 0 16,0-4-12-16,0-3 21 15,0-7-3-15,12-7-10 0,1 4 30 16,12-8-36-16,6 11 44 15,38 7-10-15,0 0-27 0,-38-7 43 16,38 7 39-16,-44 24-7 16,44-24 10-16,-37 53-59 15,-1-3 34-15,19-4-28 0,0-4-42 16,13 1 35-16,0-4-9 16,6-39-34-16,18 42 18 0,-18-42 0 15,44 35-124-15,0-13-178 16,0-15-94-16,0-7-118 0</inkml:trace>
  <inkml:trace contextRef="#ctx0" brushRef="#br0" timeOffset="14216">1894 2696 1810 0,'0'0'59'0,"0"0"-39"16,19-28 3-16,-19 28-23 0,0 0-55 15,31-25-306-15,-31 25-243 16</inkml:trace>
  <inkml:trace contextRef="#ctx0" brushRef="#br0" timeOffset="14409">1039 3089 1344 0,'50'-25'55'0,"7"0"-55"15,6 0 0-15,6 8 8 16,0-1-82-16,-6 4-189 15,-6 10-212-15</inkml:trace>
  <inkml:trace contextRef="#ctx0" brushRef="#br0" timeOffset="14967">901 3322 894 0,'-19'32'50'16,"19"-32"30"-16,-25 35-20 0,25-35-16 15,-13 39-16-15,13-39-2 16,-12 39-29-16,12-39 3 0,0 0-13 16,-7 35 28-16,7-35-20 15,0 0 12-15,0 0 26 16,0 0-10-16,0 0-26 0,0 0 23 15,0 0-3-15,0 0-26 16,26-42 9-16,-8 3 12 0,-18 39 21 16,13-43 31-16,-13 43 60 15,6-31-5-15,-6 31-43 16,0 0-34-16,0 0-39 16,-37 7 29-16,-1 10-19 0,0 12 1 15,-6 2 36-15,6 12-6 16,1-4 27-16,-1 3-10 0,7 4 27 15,-7 7-1-15,13-3-40 16,-7-4-2-16,1-4 11 0,-1-3-20 16,-5 3 24-16,5-10-30 15,-5-7 16-15,-7-4-15 0,6-3-8 16,-6-11-12-16,6 0-5 16,0-7 23-16,1-7 16 15,37 7-35-15,-38-36 1 16,13-3 6-16,12-6 38 0,7-8-20 15,6-4 8-15,6 4-10 16,7 0-27-16,12 4-3 0,0-1-12 16,0 1-92-16,7 6-98 15,5-3-169-15,7 0-176 0,7 4-78 16</inkml:trace>
  <inkml:trace contextRef="#ctx0" brushRef="#br0" timeOffset="20631">11841 5729 1165 0,'0'0'123'0,"0"0"36"15,0 0-18-15,0 0 10 16,0 0-40-16,0 0-25 15,0 0-59-15,0 0 17 0,0 0-24 16,0 0-18-16,0 0-5 16,0-39-1-16,0 39-4 0,37-43 35 15,7 11-52-15,7 1 21 16,5 9-6-16,-5 5 5 16,-7 6-7-16,-7 4 12 0,1 4 0 15,-38 3 0-15,44 7 5 16,-44-7-21-16,44 21 6 15,-44-21 15-15,31 39 23 16,-31-39-8-16,7 53 12 0,-20-4-11 16,-12-3 0-16,-25-7-10 15,-13-7-3-15,-13-7-8 16,-5-8 0-16,-1-3-3 0,-6-3-2 16,0-11 13-16,0-7-21 15,6-4 13-15,1-6 10 0,11 6-13 16,14-10 14-16,-1 7 0 15,20 0-9-15,37 14 18 16,-44-11-29-16,44 11 15 16,-38 18 25-16,38-18-15 0,-25 46-8 15,12-8-8-15,13 1 10 16,13 0 1-16,6 0-35 16,6-4-122-16,6-6-151 0,1-1-60 15,-1 0-100-15</inkml:trace>
  <inkml:trace contextRef="#ctx0" brushRef="#br0" timeOffset="20893">11929 6347 1093 0,'0'0'119'0,"31"28"163"15,-31-28 18-15,38 18-12 16,-38-18-33-16,44 14-122 0,-6-7-63 16,-1-3-24-16,-5-1-24 15,-32-3-7-15,0 0-7 0,0 0-6 16,0 0 8-16,0 28-15 16,0-28 5-16,-51 36-87 0,-5-11-114 15,-1-11-265-15,-6-4-156 16</inkml:trace>
  <inkml:trace contextRef="#ctx0" brushRef="#br0" timeOffset="21211">10829 5099 1003 0,'0'0'71'16,"0"0"45"-16,0 0 40 0,0 0 208 15,0 0-54-15,-32 39-95 16,7 7-36-16,13 4-65 0,-7 10-46 15,6 0-26-15,13 7-36 16,-6 0 10-16,12 4-30 16,7 7 10-16,-7-8-178 0,7-3-320 15,-7-6-121-15</inkml:trace>
  <inkml:trace contextRef="#ctx0" brushRef="#br0" timeOffset="21759">10432 5552 1223 0,'0'0'158'0,"0"0"50"16,0 0-8-16,0 0-49 15,19 46-31-15,-19-4-41 0,-19 1-10 16,19-43-56-16,-57 53 9 16,-6-22-13-16,-12-2-2 0,-7-12 3 15,0-6-10-15,1-8-15 16,5-6 11-16,13-11-68 0,7-11-5 16,12-7-33-16,44 32-45 15,-32-56 3-15,32 6 44 0,13 11 49 16,-13 39 43-16,38-39 4 15,-38 39-28-15,56-17 42 0,-56 17 14 16,51 17 24-16,-51-17 30 16,25 54 29-16,-25-1-56 15,-13-4 9-15,-12-3-17 16,-6-4 10-16,31-42-1 0,-70 46-18 16,14-14 1-16,-7-14 16 15,6-8 8-15,7-10 24 0,6-10-11 16,44 10-33-16,-50-36 9 15,25-2-27-15,6-12 7 0,19 1-20 16,12-8 3-16,1 1 2 16,6-1-17-16,0-7 35 0,0 8-30 15,-1 3 11-15,1 7 3 16,0 7-12-16,-19 39-6 16,19-32-98-16,-19 32-181 15,0 0-127-15,0 0-30 0</inkml:trace>
  <inkml:trace contextRef="#ctx0" brushRef="#br0" timeOffset="21940">9709 6156 1969 0,'31'39'150'0,"-31"-39"66"15,0 0-75-15,0 0-65 0,0 0-115 16,0 0-234-16,0 0-395 16,0 0-903-16</inkml:trace>
  <inkml:trace contextRef="#ctx0" brushRef="#br0" timeOffset="22176">8848 5566 1088 0,'56'18'281'0,"-5"13"-57"16,-14 12-13-16,-5 10-17 16,-13 0-62-16,-13 10-28 0,-12-2-46 15,-26-1-33-15,-12-4-5 16,-25-3-30-16,-13-3 7 0,-6-8-152 15,0-14-143-15,7-6-157 16,12-12-81-16</inkml:trace>
  <inkml:trace contextRef="#ctx0" brushRef="#br0" timeOffset="22527">8766 5619 788 0,'0'0'90'0,"0"0"71"15,-44 39 75-15,-6-4 21 0,0 11-46 16,-7 7-65-16,0 7-30 16,7 4-38-16,0 3-49 15,6 0-18-15,6-10-20 16,7-1 26-16,6-13-12 0,6-12 52 15,19-31 9-15,0 0-34 16,-51 25 0-16,14-21-28 0,-1-15 23 16,38 11 20-16,-44-39-8 15,13 0 7-15,12-10-42 0,12-4 20 16,14-11-29-16,5-3 15 16,7 0-14-16,13 3 4 15,5 8-23-15,7 6-116 0,-6 8-134 16,0 14-239-16,-1 6-3 15</inkml:trace>
  <inkml:trace contextRef="#ctx0" brushRef="#br0" timeOffset="22815">7188 5545 806 0,'0'0'172'0,"0"0"165"15,0 0-15-15,0 0-21 0,19 35-95 16,0 4-78-16,0 3-51 16,-6 4-34-16,-7 4 26 15,-19 3-21-15,-12-4-41 0,-19-3 19 16,-6-7-26-16,-13-4 5 15,0-10-9-15,7-7-90 0,12-4-133 16,0-10-224-16,6-12-77 16,6 1-21-16</inkml:trace>
  <inkml:trace contextRef="#ctx0" brushRef="#br0" timeOffset="23040">6635 5206 1051 0,'0'0'239'15,"13"56"51"-15,-1 11-41 16,-5 4-13-16,-1 7-90 0,7 6-42 16,-13 12-48-16,6 3-42 15,-6-4-14-15,-6-3-13 16,-13-7-156-16,-6-14-174 0,-7-15-177 15,-12-13-31-15</inkml:trace>
  <inkml:trace contextRef="#ctx0" brushRef="#br0" timeOffset="23404">6232 5955 1372 0,'0'0'297'0,"0"0"-6"15,19 39-100-15,-13-1-18 0,-12 8-53 16,-13 4-63-16,-6-1-32 16,-7 4-5-16,-12-3-13 15,-6-8-51-15,-6-3-158 16,-7-11-223-16,-6-6-101 0,6-12-32 15</inkml:trace>
  <inkml:trace contextRef="#ctx0" brushRef="#br0" timeOffset="23659">5610 5594 648 0,'0'0'128'0,"0"0"195"16,0 0 57-16,0 0-66 15,19 53-44-15,-19 7-70 0,-13 4-83 16,-12 7-16-16,0-4-32 16,-7 0-13-16,-12-7-35 15,0-3-19-15,-19-4-9 0,1-8-171 16,-20-6-198-16,-6-3-211 15,0-8-36-15</inkml:trace>
  <inkml:trace contextRef="#ctx0" brushRef="#br0" timeOffset="24794">4610 5421 1216 0,'0'0'201'0,"0"0"-54"0,-31-28-53 15,31 28-9-15,0 0-42 16,0 0-7-16,0 0-31 0,25-28-5 15,13 6 9-15,-1 8-9 16,1-7 7-16,0 3 7 16,0-3-14-16,-7-4-8 0,0 1-6 15,-5-5 7-15,-8-2-13 16,-5-1-23-16,-7 0 28 0,-6 4-5 16,0 28 24-16,-19-29-30 15,19 29 19-15,-37-17-11 0,-7 17 44 16,0 10-48-16,-7 8 18 15,7 3 4-15,0 4-8 0,13 3 2 16,12 4-14-16,0 0 61 16,19 0 2-16,0 3 44 15,13 0 25-15,-1 4-16 0,7 0-3 16,0 0-41-16,0 0-18 16,0-4-23-16,-7 0 9 15,1-6-15-15,-13-29-18 0,13 35 20 16,-13-35-35-16,0 46-181 15,0-46-212-15,-26 46-84 0,8-7-30 16</inkml:trace>
  <inkml:trace contextRef="#ctx0" brushRef="#br0" timeOffset="24972">4604 6047 1566 0,'0'0'198'0,"0"0"58"16,0 0 8-16,0 0-118 0,0 0-76 15,0 0-128-15,0 0-261 16,0 0-438-16</inkml:trace>
  <inkml:trace contextRef="#ctx0" brushRef="#br0" timeOffset="25403">1624 5276 1234 0,'-13'-28'189'15,"13"28"0"-15,0 0 45 16,0 0 61-16,0 0-36 0,19 42-56 16,6 4-55-16,-6 7-44 15,0 4-38-15,6-1-33 0,-6 4-15 16,0 4-7-16,0-4-8 16,-7 0-7-16,1-10-5 0,-7-8-135 15,-6-3-133 1,0-4-180-16,0-35-116 0,0 29-23 15</inkml:trace>
  <inkml:trace contextRef="#ctx0" brushRef="#br0" timeOffset="25859">2549 5191 831 0,'0'0'14'0,"0"0"118"15,0 0 22-15,0 0 22 0,-19 39-53 16,-6-3-31-16,-13 2-45 16,0-6-26-16,-12-3-6 0,0-5 0 15,6-6-18-15,6-4 53 16,6-7 24-16,32-7-16 0,-31 0-42 15,31 0-12-15,-31-10 7 16,31 10-24-16,-32-29-10 0,7-3-4 16,5 4 6-16,20 28 53 15,-25-28-67-15,25 28 4 0,0 0 17 16,-31-25 3-16,31 25 5 16,0 0-3-16,0 0 4 15,0 0 27-15,0 0-13 0,0 0 18 16,0 0 60-16,12 36 16 15,1-1 2-15,6 0-17 0,-7 8-5 16,8-1-28-16,5 11-36 16,-6-4-5-16,0 5 8 0,0-1-6 15,0-8-21-15,-1-6-143 16,-5 0-172-16,0-7-140 16,-7-4-116-16</inkml:trace>
  <inkml:trace contextRef="#ctx0" brushRef="#br0" timeOffset="26183">1435 5227 658 0,'0'0'122'15,"0"0"169"-15,0 0 89 16,-6 46-51-16,0 10-50 0,-13 15-87 16,0 3-62-16,-13 11-43 15,7 0-40-15,-6 3-34 0,6-7-7 16,0 1-11-16,-1-8-7 0,1-11-79 15,0-6-158-15,0-15-145 16,6-6-120-16,0-12-25 0</inkml:trace>
  <inkml:trace contextRef="#ctx0" brushRef="#br0" timeOffset="26380">1083 5534 1808 0,'0'0'170'15,"0"0"-9"-15,25-21-73 16,-25 21-44-16,0 0-14 0,0 0-35 16,38 0-92-16,-38 0-262 0,44 3-218 15</inkml:trace>
  <inkml:trace contextRef="#ctx0" brushRef="#br0" timeOffset="26939">2951 4693 848 0,'-50'-25'0'0,"-1"8"15"16,-5 3 25-16,-13-1 9 15,-7-2 12-15,-6 6-25 0,-18 1 14 16,-7 6-11-16,-12 11-3 16,-13 11 86-16,-14 10 2 0,-5 11-1 15,-12 14 2-15,-13 11-14 0,6 6-17 16,13 8-42-16,6 10-27 15,7 11 6-15,12 0-31 0,18 7-3 16,20 0 57-16,19 7 5 16,31 4 33-16,19-4-34 0,31 4-24 15,25-4-23-15,20-7 2 16,24-4 6-16,19-13-3 16,19-12-21-16,19-10 26 0,19-17-9 15,25-18-5-15,13-18 20 16,25-11 36-16,18-17-4 0,7-14 0 15,-6-14-7-15,-6-11-32 0,-14-15 13 16,-24-9-16-16,-13-8-6 16,-13-3-6-16,-24 3 10 0,-20 0-8 15,-25 0 1-15,-31 0-1 0,-12 0-22 16,-33 1 12-16,-18-5 3 16,-25-3-15-16,-19 1-6 0,-12-8-35 15,-7 0-55-15,-6 0-9 16,-7 0-15-16,1 3-23 15,6 19 15-15,6 2-9 0,6 15-70 16,13 11-92-16,7 13-22 16,37 36-10-16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9:14.15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9378 885 703 0,'0'-18'49'16,"-7"-3"43"-16,7 3-8 0,0-3-13 16,7 0-36-16,-7-1-2 15,6 1-27-15,7-3 6 0,-13 24-19 16,25-25 32-16,-6 7-31 16,-19 18 1-16,25-18 5 15,6 8-3-15,-6 3 15 0,7 3-12 16,5 4 10-16,1 4 0 15,6-1-32-15,6 8 32 0,-6 3-21 16,7-3 11-16,-7 10 15 16,0-7-21-16,-7 7 12 0,1-3-13 15,-6 0 11-15,-1-4 2 16,-31-14-27-16,0 0 25 0,31 14-4 16,-31-14 0-16,0 0 20 0,0 0-7 15,-25 35 4 1,-12-10-20-16,-20-4 24 0,-12 0-21 15,-13-3 9-15,-18-7-12 0,-7-1-9 16,-6-10-37-16,-1 0 18 16,1-7-4-16,13 0 13 0,12-7-15 15,6 0 25-15,13 0-3 16,12-4 9-16,26-3-18 0,31 21-8 16,-25-39 26-16,25 7-15 15,0 32 27-15,37-28-16 0,1 10-8 16,12 11 20-16,-12 7-8 15,12 0 6-15,-18 14 16 0,6 7 26 16,-38-21 15-16,25 50 57 16,-6-1 35-16,-26 8 43 0,-12-1-8 15,-12 1-49-15,-13 0-24 16,-6-4-42-16,-7-4-55 16,-6-10 6-16,0-4-16 0,1-7-69 15,18-10-203-15,0-4-172 0,44-14-105 16</inkml:trace>
  <inkml:trace contextRef="#ctx0" brushRef="#br0" timeOffset="172">9290 1309 1263 0,'0'0'88'0,"0"0"82"0,0 0-39 15,0 0-67-15,0 0-28 0,0 0-204 16,0 0-254-16,0 0-135 16</inkml:trace>
  <inkml:trace contextRef="#ctx0" brushRef="#br0" timeOffset="396">8567 224 1110 0,'0'0'189'0,"0"0"41"16,-6 49-35-16,12 11-63 0,0 7-70 16,7 8-37-16,6-1 2 15,-1 7-38-15,1-3 26 0,0-4-6 16,-6-3-138-16,6-8-258 0,-7-13-111 15</inkml:trace>
  <inkml:trace contextRef="#ctx0" brushRef="#br0" timeOffset="712">8265 757 940 0,'0'0'141'0,"0"0"133"16,0 0 32-16,0 0 9 0,0 36-19 16,-6-4-48-16,0-1-34 15,-7 1-30-15,-12 0-39 0,-13-4-31 16,-18-3-29-16,-20-4-6 16,-18-3-27-16,-13-11-19 15,-19-4-18-15,-6-6-10 0,-6-4-9 16,-13-7 6-16,0-4 7 15,7-3-2-15,12-4 0 0,6-3-7 16,19 0-10-16,19 6 4 0,19 1 9 16,19 7-76-16,18 3-108 15,32 11-233-15,0 0-185 0,0 0-109 16,0 0-6-16</inkml:trace>
  <inkml:trace contextRef="#ctx0" brushRef="#br0" timeOffset="885">7090 1492 2097 0,'0'0'202'16,"0"0"51"-16,0 0-19 0,0 0-99 16,0 0-67-16,0 0-30 15,0 0-33-15,0 0-288 0,0 0-463 16,0 0-205-16</inkml:trace>
  <inkml:trace contextRef="#ctx0" brushRef="#br0" timeOffset="2207">5782 355 675 0,'0'0'133'0,"0"0"21"16,0 0 18-16,0 0-55 0,0 0-29 15,0 0-78-15,0 0-5 16,0 0-5-16,0 0 14 16,0 0 10-16,19 49 77 0,6 0-25 15,-12 5 26-15,0-5-43 16,-1 0 43-16,-12 1-1 0,6-1 13 15,-18-10-11-15,-7-7-55 16,-25-4-21-16,-13-3-9 0,-12-4-10 16,-12-7-3-16,-14-7 2 15,1-7-3-15,6-7 2 0,6-7-19 16,13-7 23-16,13-7-59 16,18-8-54-16,13-13-12 0,12-4-13 15,19 0 41-15,13 0-7 16,13 7 29-16,5 7 28 0,7 7 10 15,0 11 27-15,0 14-13 16,0 7 19-16,-6 14-29 16,-6 0 27-16,-32-14-1 0,25 43-3 15,-19-8 61-15,-12 0 0 16,-19-6-17-16,-13-1-44 0,-6 0 26 16,-13-10-6-16,1 0-36 0,-7-11 31 15,6 0-3-15,1-7-18 16,5 0 13-16,1-7-4 0,6-4 8 15,19-7-11-15,25 18-13 16,-31-28 10-16,31 28-25 0,-13-28 15 16,13 28 4-16,0 0-22 15,0 0 49-15,0 0-27 16,0 0 2-16,0 0-3 0,25 42 20 16,-19-3 57-16,-12 0 3 15,-13-7-18-15,19-32 3 0,-44 42-40 16,0-14 3-16,-6-6-27 15,-13-5 26-15,7-3-12 0,-7-6-1 16,6-1-14-16,7-7 31 16,12-7-28-16,38 7-40 0,-38-25-72 15,38 25-77-15,-6-50-17 0,31 8 67 16,7 10 78-16,18 4 31 16,-6 10 19-16,6 11 18 0,-6 4 0 15,-44 3 95 1,0 0 77-16,25 49 38 0,-18 1 15 15,-26-1-34-15,-13 8-32 0,-24-4-49 16,-7-4-35-16,-6-3-37 16,6-4-14-16,-6-3-18 0,12-10-17 15,13-5-207-15,44-24-336 16,-37 7-178-16</inkml:trace>
  <inkml:trace contextRef="#ctx0" brushRef="#br0" timeOffset="2404">5085 51 985 0,'56'-22'62'15,"7"8"13"-15,6 4-18 16,7 6-15-16,-7 4-28 0,-6 0-51 15,-19 4-203-15,-7 6-117 0</inkml:trace>
  <inkml:trace contextRef="#ctx0" brushRef="#br0" timeOffset="2668">3903 595 1099 0,'0'0'190'0,"-44"7"57"16,6-4-6-16,7 5-43 15,-7 2 20-15,-6 11-42 0,6 11 17 16,-12 7-34-16,-6 14 12 16,-1 7-12-16,-6 11-50 15,-6 3-37-15,0 0-26 0,0-7-30 16,-7 0-6-16,1-6 3 15,-7-8-28-15,0-7-79 0,1-8-211 16,12-2-260-16,6-12-259 16</inkml:trace>
  <inkml:trace contextRef="#ctx0" brushRef="#br0" timeOffset="2845">3312 1687 1591 0,'76'-7'56'0,"5"-4"38"15,14 1-52-15,-14-8-23 16,1 0-1-16,-13-3-175 0,-6-4-293 16</inkml:trace>
  <inkml:trace contextRef="#ctx0" brushRef="#br0" timeOffset="3332">2558 510 1604 0,'6'-32'87'0,"19"-7"-3"15,13 4-18-15,12 0-41 0,7 3-16 16,6 11-9-16,6 3 14 16,6 11 2-16,-12 10 1 0,-6 15 13 15,-13 10 105-15,-7 11 28 16,-18 7-31-16,-19 4-47 0,-12 3-20 16,-26 0-20-16,-12-7-16 15,-13-4-21-15,-19-3-5 16,-6 0-10-16,-6-11 12 0,6-3 11 15,0-11-16-15,0-7-8 16,12-3-19-16,1-8-4 0,12-10-26 16,13-4-46-16,50 18-24 15,-38-60 127-15,13 7-174 0,19 0 79 16,12 7 38-16,0 11 44 16,-6 35 15-16,19-35-10 0,-19 35 13 15,0 0 81-15,0 0 65 16,0 0 11-16,-19 53-26 15,-18 3-39-15,-7 8 14 0,0 3-51 16,-7-4-28-16,-5 5-26 16,-7-8 4-16,6-7-18 0,1-7-47 15,-1-8-225-15,7-2-355 16,6-11-176-16</inkml:trace>
  <inkml:trace contextRef="#ctx0" brushRef="#br0" timeOffset="3501">1753 1478 2159 0,'0'0'49'16,"0"0"-26"-16,0 0-18 15,19-35-153-15,-6 0-283 0,-13 35-212 16</inkml:trace>
  <inkml:trace contextRef="#ctx0" brushRef="#br0" timeOffset="3859">1571 386 1963 0,'-31'50'133'0,"5"6"45"16,1 1-3-16,6-4 26 0,-12-4-48 16,-7 1-74-16,-6-8-57 15,-6-3-9-15,6-7-11 0,-6-4 4 16,-1-14-54-16,7-3-47 16,0-8-59-16,13-13-17 0,31 10-12 15,-38-50-11-15,13-6-8 0,13-8 108 16,5 4 32-1,7 7 68-15,0 11 41 0,0 42-7 16,0-32 4-16,0 32 116 0,0 0 40 16,-31 25-44-16,-7 10-50 15,-12 7-27-15,-7 4-43 0,-12 0-31 16,-6 4-5-16,-1-1 8 16,-5-6-228-16,5-4-295 0,-5-4-208 15</inkml:trace>
  <inkml:trace contextRef="#ctx0" brushRef="#br0" timeOffset="4024">0 1651 1812 0,'75'4'32'0,"7"-15"-23"16,6 1-4-16,0-8 10 15,0 0-206-15,-7 1-242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9:19.88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242 22 1083 0,'0'0'-21'16,"0"0"70"-16,0 0 5 15,31 3-30-15,0 25 49 0,13 18 31 16,0 11-42-16,13 10 20 16,12 7 16-16,0 4 45 15,0 0-16-15,7-1-40 0,-13-2-18 16,0-8-36-16,-13-7-30 15,-12-7 18-15,-7-7-21 0,-18-4 41 16,-20-10-7-16,-5-4-29 16,-26-6 21-16,-12-8-35 0,-1-4 0 15,-11-6 5-15,5-8-4 16,0-6 5-16,1-15-31 16,12-3-21-16,0-15-22 15,6-3 28-15,13 4 10 0,0-1 42 16,12 8-10-16,13 35-9 15,-12-28-1-15,12 28-13 0,0 0 33 16,0 0-19-16,0 0 36 16,0 39 18-16,-7 3 11 0,-5-3 11 15,-13 0-18-15,-7-4-16 16,1 1-1-16,-13-8-11 0,6-7 2 16,-6-7-23-16,6-7 30 15,1-7-20-15,-1-10 12 16,38 10-15-16,-31-43 0 15,12-6 4-15,19-8-32 0,6-13 40 16,19-12-33-16,0 1 24 16,19-4 7-16,0 11-10 0,13 7-8 15,6 14-2-15,6 10 7 16,6 12 20-16,-6 9-17 0,-6 8-7 16,-6 7-61-16,-13 0-289 15,-6 11-165-15</inkml:trace>
  <inkml:trace contextRef="#ctx0" brushRef="#br0" timeOffset="297">1907 393 1662 0,'0'0'44'0,"0"0"9"15,0 0 48-15,0 0 100 0,-63 46-12 16,7 3-44-16,-1 4-35 16,1 0-46-16,5 4-27 0,1-1-24 15,6 1 0-15,0-4-24 16,0 0 22-16,6-7-26 0,7-11-16 15,6 4-241-15,25-39-262 16,-32 32-105-16</inkml:trace>
  <inkml:trace contextRef="#ctx0" brushRef="#br0" timeOffset="565">1467 407 1021 0,'0'0'200'0,"-12"-32"70"15,12 32-86-15,0 0-44 0,0 0-87 16,0 0-3-16,0 0 91 16,0 0-7-16,25 39-56 0,0 17-26 15,6 4-46-15,1 4 12 16,-1 0-22-16,1 3 4 0,5-4-13 15,1-3 0-15,6 4-12 16,0-11-252-16,-6-7-211 16,6-14-142-16</inkml:trace>
  <inkml:trace contextRef="#ctx0" brushRef="#br0" timeOffset="1352">2335 0 857 0,'0'0'149'0,"0"0"-1"15,0 0-4-15,0 0-72 16,0 0-22-16,0 0 8 0,0 0-43 16,19 46 0-16,6 7-18 15,19 7 28-15,6 8 20 0,0-1 0 16,13 3 8-16,6-3 28 16,-6-3-44-16,0 0-2 0,0-4-32 15,-13-11 0-15,-12-6-14 16,-7-12 17-16,-31-31 12 15,7 39-11-15,-14-10 11 0,7-29-29 16,-44 28-7-16,0-10 21 16,0-11-3-16,0-7 4 0,0-7-7 15,7-4 9-15,-1-7 14 16,13 1-9-16,25 17-21 16,-32-43-6-16,13 4 4 0,7 8 9 15,12 31 21-15,-6-36-33 16,6 36 10-16,0 0-15 0,0 0 23 15,0 0 6-15,0 0-9 16,0 0 4-16,-19 36-13 16,0-5 9-16,0 1 92 0,-6 3 8 15,-13-6-37-15,0-1-21 0,-6-7-32 16,0-3-16-16,0-4-3 16,0-10 22-16,13-4-1 15,31 0-1-15,-38-25 0 0,13-7-11 16,13-7-6-16,12-7 6 15,12-10-14-15,1-11 17 16,12-8-3-16,6 5 0 0,1 2-10 16,12 5 10-16,0 10 4 15,0 7-16-15,0 7-85 0,6 4-97 16,-12 6-151-16,-1 1-121 16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43:28.51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4318 798 430 0,'0'0'119'16,"0"0"15"-16,0 0-11 0,0 0-12 15,0 0 34-15,0 0-20 16,38 32-34-16,-38-32-6 16,0 0-30-16,37 39-44 15,-37-39 58-15,0 0 5 0,0 0-17 16,7 35-40-16,-7-35 16 15,-32 25-18-15,32-25 5 0,-50 4-25 16,12-8 9-16,1-3 0 16,37 7 3-16,0 0-15 15,-38-25 3-15,38 25 14 0,0 0-20 16,0 0 2-16,-19-35 23 16,19 35-6-16,0 0-8 0,0 0-25 15,0 0 25-15,0 0 18 16,0 0-18-16,0 0 10 15,0 0 7-15,0 0-7 16,0 0-10-16,0 0 44 0,0 0-40 16,-38 25 5-16,1-15-19 15,5-3 40-15,-6-3-43 16,7-8-4-16,6-3 5 0,25 7-5 16,-38-14 6-16,38 14-42 15,0 0 1-15,-19-39 76 0,19 39-24 16,0 0-25-16,-6-32 48 15,6 32-33-15,0 0-23 0,0 0 15 16,0 0 13 0,0 0 33-16,0 0-1 0,0 0 7 15,-13 25 39-15,13-25-3 16,-25 32 16-16,25-32 14 0,-31 28-22 16,-1-10 14-16,7-4-8 15,-6-7-31-15,31-7 0 0,-38 0 39 16,7-3-17-16,31 3 0 15,0 0-36-15,-38-36-15 16,19 1-19-16,0-8 11 0,7 1-20 16,12-11 6-16,-7-4 5 15,7 4-17-15,7-3-1 16,5 3 11-16,-5 11-48 0,-7 6-66 16,0 8-171-16,0 28-283 0,0 0-24 15</inkml:trace>
  <inkml:trace contextRef="#ctx0" brushRef="#br0" timeOffset="640">3042 855 800 0,'0'0'118'15,"0"0"21"-15,0 0-71 16,0 0-31-16,6-46 10 0,7 11-44 16,-13 35 41-16,0 0-44 15,50-46 32-15,-50 46-14 0,50-25-28 16,-6 14 42-16,-6 11-32 16,-6 7 36-16,5 4-24 0,-37-11-7 15,44 32 28-15,-44-32-43 16,38 32-16-16,-38-32 54 0,25 38-12 15,-25-38 35-15,-19 36-21 16,19-36-40-16,-56 32 22 16,-1-18 0-16,-12-4-12 15,0-6-31-15,0-1-28 0,0-13-51 16,6-4-3-16,6-4 17 16,13-10-8-16,44 28 37 0,-44-53-1 15,13 14 49-15,12-4 3 16,19 43 19-16,0 0-1 0,-13-39 1 15,13 39-19-15,0 0 35 16,0 0 9-16,0 0 7 16,0 0 18-16,0 0 8 0,0 0 24 15,0 0 8-15,0 0 22 16,13 46-30-16,-1-7 32 16,-12-39-10-16,7 39 51 0,-7-39 39 15,-7 46 31-15,-18-14-31 16,25-32-37-16,-56 42-23 0,-13-13 2 15,-1-8-12-15,-11-4-29 16,-1-6-38-16,0-4-29 0,-6-7 0 16,7-7-14-16,-1-4-17 15,6-10 0-15,1-3 9 16,6-5-9-16,6-3-5 0,13-3-22 16,12 0-86-16,0-1-123 15,13 1-211-15,13-7-320 16,24-8-10-16</inkml:trace>
  <inkml:trace contextRef="#ctx0" brushRef="#br0" timeOffset="804">2828 208 1457 0,'0'0'346'16,"0"0"-30"-16,32-7-155 15,-32 7-86-15,0 0-42 16,0 0-260-16,0 0-376 0</inkml:trace>
  <inkml:trace contextRef="#ctx0" brushRef="#br0" timeOffset="993">1980 452 1499 0,'0'0'312'0,"0"0"2"0,50-21-89 15,13 7-107-15,6 3-79 16,-6 4-24-16,-7 0-235 0,1 3-390 16,-26 1-201-16</inkml:trace>
  <inkml:trace contextRef="#ctx0" brushRef="#br0" timeOffset="2008">1106 759 1166 0,'0'0'285'16,"-31"39"27"-16,31-39-38 0,0 0-105 16,-38 25-76-16,38-25-2 15,0 0-57-15,0 0-23 0,0 0 7 16,0 0-27-16,0 0-8 16,-6-35 12-16,12-1-23 0,-6 36 5 15,38-46 16-15,-38 46-13 16,44-35 15-16,-44 35 15 0,44-21-23 15,-44 21 7-15,31-4 8 16,-31 4-18-16,0 0 36 16,0 0-26-16,38 36-8 15,-38-36 22-15,0 0 2 0,6 38-10 16,-6-38 11-16,0 0-4 16,-44 32-27-16,0-18 41 0,0-3-28 15,0-4 2-15,0-10 5 16,6-8-48-16,1 0-28 0,37 11-12 15,-44-35-15-15,44 35 23 16,-32-46 55-16,32 46 7 0,-19-42-6 16,19 42 21-16,0 0-2 15,0 0-16-15,0 0 41 16,0 0-34-16,0 0 57 0,0 0-16 16,13 35-4-16,-13-35 47 15,6 39-22-15,-6-39-8 16,-6 32 11-16,6-32-14 0,0 0-29 15,0 0 1-15,-38 35 3 16,38-35-12-16,-31 14 0 0,31-14 15 16,0 0-18-16,0 0 7 15,-38-25-7-15,19-17-41 0,13 0 10 16,6-8-15-16,6-6 6 16,1-1 6-16,5 4 26 0,1 7-1 15,-1 4 2-15,-12 42 4 16,7-39 8-16,-7 39 7 15,0 0-25-15,0 0 34 0,0 0-33 16,6-32 12-16,-6 32 11 16,0 0-8-16,0 0 8 0,0 0 17 15,12 35 11-15,1 8 15 16,-7-1 10-16,7 8 20 0,-1 6-22 16,7-3-24-16,-6 0-4 15,-1-7-27-15,1-3 5 16,-13-43 5-16,6 42-23 0,-6-42-1 15,-6 42 28-15,6-42-24 16,-38 25-37-16,1-14-6 16,-7-8-41-16,-7-10-19 0,7 0 22 15,-6-11 8-15,6-6-22 16,0-5 59-16,44 29 13 0,-50-35 0 16,50 35 50-16,0 0 20 15,0 0-57-15,0 0 56 0,0 0 64 16,-32 0 28-16,32 0 38 15,-19 50 1-15,13 10 29 0,0 10 16 16,0 1-23-16,-1 3-60 16,1 4-54-16,-7-7-31 0,-5-8-18 15,-8-3-18-15,-5-10-15 16,0-11-17-16,-7-15-78 0,38-24-142 16,-50 7-177-16,50-7-193 15,-44-35-87-15</inkml:trace>
  <inkml:trace contextRef="#ctx0" brushRef="#br0" timeOffset="2188">1458 21 1239 0,'31'-7'310'0,"-31"7"13"16,0 0-104-16,26-14-93 15,-26 14-61-15,0 0-65 16,0 0-182-16,0 0-252 16,0 0-164-16</inkml:trace>
  <inkml:trace contextRef="#ctx0" brushRef="#br0" timeOffset="2368">610 1403 1394 0,'6'42'236'15,"-6"-42"-9"-15,56 25-74 0,7-18-62 16,6-11-57-16,7-3-141 16,6-18-375-16,-13-6-197 0</inkml:trace>
  <inkml:trace contextRef="#ctx0" brushRef="#br0" timeOffset="2581">0 314 1984 0,'0'0'214'16,"63"-11"-38"-16,0 4-87 0,6 4-34 16,6 3-81-16,-6 3-332 15,0-6-396-15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43:33.15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531 124 629 0,'0'0'151'16,"12"-28"21"-16,-12 28-37 0,0 0-62 16,0 0 43-16,0 0 87 15,0 0-84-15,0 35-14 0,-6 0 23 16,0 1-8-16,0-5-6 15,-13-2-34-15,19-29-32 0,0 0-14 16,-38 39-13-16,38-39-17 16,-38 21 3-16,7-14-21 15,31-7 7-15,0 0-14 16,-32-18-21-16,32 18 13 0,-25-46-35 16,0 7 2-16,13 4 28 15,-1 3 24-15,13 32 1 0,-6-32-1 16,6 32-12-16,0 0 8 15,0 0 19-15,0 0-1 16,0 0 16-16,-33 14 10 0,2 1-24 16,6-1 0-16,-7 3 7 15,1-2 2-15,31-15-11 0,-38 10-15 16,7-6 14-16,31-4 12 16,-32-7-9-16,32 7-18 15,0 0 17-15,-31-32 7 16,31 32-17-16,-13-32 5 0,13 32 19 15,0 0-17-15,0 0 34 16,0 0 41-16,0 0 45 0,0 0 2 16,32 53-3-16,-1 7-39 15,1 4-21-15,5 3-38 0,-12 0 0 16,7 0-14-16,-7-10 5 16,-6-1-55-16,0-13-189 0,-19-43-185 15,19 42-192 1,-19-42-57-16</inkml:trace>
  <inkml:trace contextRef="#ctx0" brushRef="#br0" timeOffset="256">1129 265 1308 0,'0'0'289'0,"0"0"24"16,0 0 14-16,0 0-34 16,-13 46-70-16,-12 4-87 0,-12 6-64 15,-14 11-24-15,7 4-26 16,-12 3-3-16,5 0-19 16,-6 1-29-16,13-8-100 0,-6-4-120 15,12-10-152-15,6-14-209 16,14-10-22-16</inkml:trace>
  <inkml:trace contextRef="#ctx0" brushRef="#br0" timeOffset="493">675 364 1050 0,'0'0'307'0,"0"0"31"16,44 4-12-16,0 20-43 16,0 12-76-16,8 10-49 0,-2 7-46 15,13 0-57-15,0 3-21 16,0-3-14-16,-7-3-23 0,-6-4-105 16,-6-7-183-16,-12-4-280 15,-32-35-144-15</inkml:trace>
  <inkml:trace contextRef="#ctx0" brushRef="#br0" timeOffset="1155">2162 0 952 0,'0'0'80'0,"0"0"97"0,0 0 75 15,0 0-36-15,0 0-49 16,19 43-66-16,-7-1-36 0,-12 0-22 16,-12-3-12-16,12-39-14 15,-25 46-13-15,25-46-35 16,-44 39-29-16,0-11-52 0,44-28-39 15,-44 11 7-15,6-11 11 16,38 0 72-16,-38-25 31 0,38 25 9 16,-32-39 0-16,0 4 30 15,32 35 46-15,-19-35 52 0,19 35-40 16,0 0-12-16,0 0-7 16,0 0 12-16,0 0 14 15,0 0 1-15,-44-11-25 16,44 11-13-16,-50 7-24 0,6-3 8 15,0 3-15-15,0-7-2 16,6 0-4-16,1-7 0 0,37 7 6 16,-51-18-6-16,51 18-9 15,-37-18 3-15,37 18 25 0,0 0 5 16,0 0-10-16,0 0 29 16,0 0 46-16,0 0 13 0,6 57 41 15,7-8-17-15,12 4-22 16,-6 4 11-16,-1 6-19 15,8-2-11-15,-1 6-5 0,6-4-13 16,1 4-8-16,-7 1-12 16,6-1-9-16,-6-7-15 15,-6-7-7-15,0-7 3 0,-6-7-2 16,-1-8-5-16,-12-31-6 16,6 29-3-16,-6-29 0 0,0 0 4 15,0 0-16-15,0 0-52 16,0 0-81-16,0 0-89 0,0 0-109 15,0 0-172-15,0 0-151 16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44:05.80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226 0 1773 0,'-50'25'75'15,"0"0"-29"-15,6-4-40 0,6-7 13 16,13 0-25-16,25-14-173 15,-19 14-174-15,19-14-133 16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44:16.55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2740 829 841 0,'0'0'209'0,"0"0"33"15,0 0 3-15,0 0-35 16,0 0 28-16,0 0-21 0,0 0-52 16,0 0-19-16,19 43-17 15,-19-8-18-15,-6-3-23 16,-7-4-38-16,1 4-20 0,-7-4-11 16,19-28 1-16,-32 39-20 15,1-10 10-15,31-29-96 0,-38 28-98 16,38-28-180-1,-50 18-280-15,12-15-78 0</inkml:trace>
  <inkml:trace contextRef="#ctx0" brushRef="#br0" timeOffset="392">2382 875 891 0,'0'0'222'16,"0"0"12"-16,0 0-17 0,0 0-33 16,0 0-93-16,0 0-44 15,0 0-15-15,0 0-68 0,0 0-5 16,0 0 9-16,0 0-13 15,0 0-63-15,0 0-48 16,0 0 29-16,0 0 21 0,0 0 65 16,0 0 31-16,0 0 16 15,0 0-30-15,0 0 6 0,0 0 45 16,0 0 42 0,0 0 23-16,0 0 19 0,38 0 43 15,-38 0 15-15,0 0 10 16,6 32-53-16,-6-32-74 0,-31 46-24 15,-7-10-148-15,-6-8-125 16,-6-3-133-16,6-4-117 16</inkml:trace>
  <inkml:trace contextRef="#ctx0" brushRef="#br0" timeOffset="860">2363 510 895 0,'0'0'201'16,"0"0"36"-16,0 0-54 16,0 0-71-16,-50 25-85 15,0-7 31-15,-1-8-73 0,1 1-30 16,6-7-19-16,44-4-25 15,-57 3 51-15,57-3-26 16,0 0-18-16,-44-14 10 16,44 14 27-16,0 0 16 0,0 0 16 15,0 0 59-15,0 0 20 16,0 0-5-16,0 0 81 0,0 0 36 16,0 0 19-16,13 64-35 15,-7-4-45-15,-12 7-1 16,0-7-17-16,-13 5 14 0,0-5-26 15,-12-7-30-15,-7 0-10 16,-6-11-17-16,-13-10-11 0,1-7-19 16,5-4 10-16,7-10-3 15,0-11-10-15,44 0 14 16,-44-25 3-16,44 25-1 16,-31-57-31-16,25-3-45 0,12-7-55 15,19-7-87-15,13-5-221 16,0-2-142-16,12 3-39 15</inkml:trace>
  <inkml:trace contextRef="#ctx0" brushRef="#br0" timeOffset="1049">2181 56 1318 0,'0'0'267'0,"50"-32"33"15,-6 15-69-15,-44 17-59 16,50-4-80-16,-50 4-29 0,0 0-32 16,0 0-114-16,26 53-149 15,-26-53-187-15,-32 71-214 16</inkml:trace>
  <inkml:trace contextRef="#ctx0" brushRef="#br0" timeOffset="1325">584 425 2002 0,'0'0'230'15,"0"0"81"-15,0 0-53 16,0 0-63-16,0 53-76 16,7 4-60-16,-1 3-20 15,6 0-48-15,-5-3-115 0,-1-1-177 16,-6-3-216-16,6-13-183 16,-6-1-51-16</inkml:trace>
  <inkml:trace contextRef="#ctx0" brushRef="#br0" timeOffset="1932">867 46 761 0,'0'0'158'0,"-56"-15"28"15,12 8-32-15,-7 0-28 0,7 11-3 16,-12 3-49-16,-1 11 32 16,-6 10-12-16,-6 11 5 0,6 17 24 15,0 9 40-15,1 13-41 16,-1 10-19-16,6 7-29 15,7 5-28-15,12 3 17 0,19-4-1 16,7 1 5-16,24-8-8 16,13-8-28-16,13-6 5 0,19-13-23 15,18-12 4-15,7-14-3 16,18-15-25-16,1-17 5 16,6-14-37-16,0-17-25 15,0-22-22-15,-7-21-27 0,-6-23 17 16,-18-16 59-16,-7-14 0 15,-19-12 51-15,-12 1 71 16,-25 10 20-16,-7 22-28 0,-19 22-17 16,-18 17-62-16,-19 24-79 15,-7 22-196-15,-6 14-361 0,-12 25-144 16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44:19.22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2526 972 1663 0,'-19'46'266'0,"6"-3"26"0,-12-1-45 16,0-3-97-16,-6 0-74 15,5 1-32-15,-5-5-26 16,0-3-18-16,31-32-110 16,-38 42-161-16,38-42-184 0,0 0-132 15,-38 32-64-15</inkml:trace>
  <inkml:trace contextRef="#ctx0" brushRef="#br0" timeOffset="371">2268 990 790 0,'0'0'230'16,"0"0"61"-16,-31 0-43 15,31 0-83-15,0 0-62 0,-44 14-55 16,44-14-26-16,-44 14-22 15,44-14-16-15,-44 7-26 16,44-7-72-16,0 0-74 0,0 0-50 16,0 0 33-16,-13-39 73 15,19 4 31-15,-6 35 52 16,38-32 33-16,-7 11 12 0,-31 21 116 16,38 11 65-16,-38-11 78 15,19 42-6-15,-19 4-47 0,-6 3-42 16,-13 4-37-1,0 0 1-15,-12-7-43 0,-1-2-35 16,-6-5-20-16,-6-11-80 16,7 0-220-16,-1-10-278 15,0-4-72-15</inkml:trace>
  <inkml:trace contextRef="#ctx0" brushRef="#br0" timeOffset="839">1960 813 1125 0,'-19'43'331'16,"7"-5"-58"-16,-7-2-67 15,-6 3-87-15,-7-8-58 16,-6 1-30-16,-6-7-34 0,7-4-8 15,-7-3-8-15,6-8 9 16,7-10-3-16,31 0-55 0,-32-14-28 16,32 14-21-16,-12-28 34 15,12 28 44-15,0-28 33 16,0 28 28-16,0 0 16 16,0 0 90-16,0 0-9 15,31 14-30-15,-12 21-29 0,0 11 11 16,-7 11 77-16,-5 4-28 15,-7 2-8-15,0 1-37 0,-13-7-12 16,-12-4-26-16,-7-11-21 16,-18-7-16-16,-6-10-40 15,-7-11 16-15,-6-17-19 0,6-8 28 16,0-10-4-16,13-14-2 16,6-8-17-16,12-17 10 0,26-7-39 15,6-7-8 1,25-4-45-16,19-4-80 0,13 4-68 15,5 7-140-15,8 4-17 16,-8 7 28-16</inkml:trace>
  <inkml:trace contextRef="#ctx0" brushRef="#br0" timeOffset="1020">1771 403 891 0,'0'0'174'0,"32"-54"81"16,-32 54 12-16,38-49-34 15,-38 49-51-15,44-32-34 16,-44 32 27-16,44-7-32 16,-44 7-69-16,0 0-57 0,31 53 6 15,-25-4-124-15,-6 2-182 16,-19-5-290-16,-12-4-124 0</inkml:trace>
  <inkml:trace contextRef="#ctx0" brushRef="#br0" timeOffset="1447">477 590 1905 0,'25'36'199'16,"-6"-1"-16"-16,-7-3 7 0,-6 0-48 16,-12-4-61-16,6-28-28 15,-19 39-33-15,19-39-86 16,-31 32 8-16,-1-11-31 0,32-21 15 16,-44 3 15-16,44-3-47 15,-31-10-58-15,31 10-27 16,-19-39 77-16,13-7 42 0,18 4 35 15,1 3 107-15,0 3 6 16,-13 36 1-16,0 0 50 16,37-14 21-16,-5 21-5 0,-32-7-14 15,31 43-4-15,-12 6 14 16,0 8-29-16,0 3-2 0,-7 0-36 16,1 0-43-16,-7-3-18 15,7-8-5-15,-7-3-111 0,0-11-151 16,-6-35-241-16,7 36-289 15</inkml:trace>
  <inkml:trace contextRef="#ctx0" brushRef="#br0" timeOffset="1943">822 6 709 0,'-50'-7'156'16,"0"4"30"-16,-7 6-2 15,1 4-55-15,-1 8 31 0,-6 13-4 16,0 7 35-16,0 18 8 15,-6 18 19-15,6 14 8 16,7 10-67-16,6 12-19 0,6 6-52 16,12 0-27-16,1-3-16 15,18-4-4-15,7-4 10 0,18-3 15 16,14-9-16-16,18-6-26 16,12-9 1-16,7-12-11 0,12-17-23 15,1-14-23-15,6-14-35 16,-1-18-34-16,14-18 11 15,-7-17-22-15,-7-18-38 16,-5-18-38-16,-1-17 67 0,-12-23 44 16,-6-9 38-16,-20-7 32 15,-5-1-11-15,-13 8 75 0,-13 7-57 16,-6 18 6-16,-13 9 8 16,1 19-24-16,-13 10-25 0,-1 15-18 15,1 7-117-15,25 35-139 16,-37-32-192-16,5 14-101 0</inkml:trace>
  <inkml:trace contextRef="#ctx0" brushRef="#br0" timeOffset="2675">778 499 478 0,'0'0'149'15,"0"0"-1"-15,0 0-7 0,0 0-23 16,0 0 4-16,0 0-24 15,0 0-32-15,0 0-4 16,0 0 0-16,-12 35 13 16,12-35 38-16,-7 32-5 0,-5-4-18 15,12-28-28-15,-25 42 3 16,6-6 23-16,0-1-16 0,0-3-9 16,0-4 3-16,19-28-32 15,-25 39-4-15,25-39-3 0,-44 35-34 16,13-13 21-16,31-22-9 15,-38 17-22-15,7-6 30 0,31-11-21 16,-32 0-14-16,32 0 6 16,0 0-17-16,-31-25-19 0,31 25-30 15,-19-39 24 1,0 11 21-16,19 28-32 0,0 0-35 16,0 0-50-16,-13-35-103 15,13 35-74-15,0 0-99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44:34.25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9881 1410 661 0,'0'0'166'16,"0"0"24"-16,0 0-56 16,0 0-25-16,0 0-46 0,0 0 33 15,0 0-36-15,0 0-13 16,0 0 120-16,0 0-19 0,0 0-32 16,37 28-31-16,-5-3-25 15,-1-4-38-15,0 0 46 16,1 4-48-16,-1-7-20 0,-6 3 25 15,-25-21-32-15,38 25 15 16,-38-25-8-16,0 0 25 0,0 0-25 16,0 0 11-16,0 0-41 15,0 0-13-15,0 0-9 0,-38 3-1 16,1-6-3-16,5-8-24 16,-5 4 32-16,37 7-25 0,-44-21 16 15,44 21-54-15,0 0 44 0,-19-46-17 16,19 46 35-1,-6-43-6-15,18 12 28 0,-12 31 38 16,13-36-26-16,-13 36 15 0,0 0-10 16,25-24 10-16,-25 24 10 15,0 0 11-15,0 0 43 0,0 0 43 16,0 0-18-16,0 0-42 16,0 0-4-16,0 0-11 0,0 0-4 15,12 28-6-15,-12-28 12 16,0 0-24-16,0 0 46 0,0 0 4 15,0 0 34-15,0 0-29 16,-6 32-2-16,6-32-27 16,-31 10-11-16,-7-3-29 0,-6-3 4 15,-6-8 20-15,6-3-33 16,-13 4 32-16,19-4-32 0,-12 0 23 16,6-4-7-16,6 0 1 15,1 1 8-15,37 10-16 0,-38-14 4 16,38 14-78-16,0 0 24 15,0 0-14-15,-25-36-10 0,25 36 21 16,0 0 10-16,-6-35 20 0,6 35-27 16,0 0 33-16,0 0 4 15,0 0 12-15,0 0-4 0,0 0-9 16,0 0 18-16,0 0 0 16,0 0 0-16,0 0-29 15,0 0 25-15,0 0-11 0,0 0 32 16,0 0-37-16,0 0 36 15,44-25-29-15,-44 25 27 0,44-10-21 16,-19 6 13-16,-25 4-17 16,50 0 11-16,-50 0 10 0,0 0-22 15,31 7 12-15,-31-7-3 16,0 0 8-16,0 0-14 0,0 0 12 16,0 0-10-16,0 0 21 15,0 0-44-15,0 0 60 16,0 0-41-16,0 0 36 0,0 0-31 15,0 0 10-15,0 0 0 16,0 0-16-16,0 0 32 0,0 0-36 16,0 0 31-16,0 0-15 15,0 0 22-15,0 0-20 0,0 0-7 16,0 0 30-16,0 0-33 0,0 0 36 16,0 32-20-16,0-32 0 15,0 0 13-15,-18 28 15 0,18-28-2 16,0 0-3-16,-32 36 2 15,32-36-33-15,-38 31 35 16,38-31 14-16,-31 29-7 0,31-29-8 16,-44 28-37-16,19-10 32 15,25-18-29-15,-44 24 9 0,44-24-18 16,-32 25 17-16,-5-7-8 16,37-18 7-16,0 0-7 0,-32 32-20 15,32-32 35-15,-19 28-31 16,19-28 16-16,0 32 15 0,0-32-19 15,0 0 12-15,19 31-16 16,13-6 24-16,-1-7-5 0,7-8-29 16,0-3 35-16,-7-3-25 0,0-4 12 15,-31 0-1 1,32-7-7-16,-32 7 17 0,0 0-13 16,0 0 23-16,0 0-18 0,12-28 10 15,-12 28-23-15,0 0 18 16,-37-25-29-16,-1 11 33 0,0 7-9 15,7 0-5-15,-7 0 8 16,-6 0-25-16,13 3 37 0,31 4-33 16,-51-14 26-16,14 3-13 15,-7-3 4-15,44 14 9 0,-32-18-24 16,32 18 25-16,0 0-28 16,-37-24 17-16,37 24-9 15,0 0-32-15,0 0 24 0,-32-36-25 16,32 36-3-16,0 0-7 15,0 0 49-15,0 0-27 0,-19-35 11 16,19 35-11-16,0 0-17 16,0 0 44-16,0 0-32 0,0 0 47 15,0 0-32-15,0 0 21 16,0 0-1-16,0 0 15 0,38 7 23 16,-38-7 48-16,31 25 10 0,-31-25 4 15,26 39 31-15,-14-4-18 16,-6-7 4-16,1 4-32 0,-7-4 12 15,-7 4-16-15,7-32-42 16,-31 36-3-16,0-8-19 0,5-3-7 16,-11-8-3-16,-1-3-13 15,0 0 12-15,1-6-20 16,37-8-54-16,-57 10-102 0,57-10-148 16,0 0-311-16,-50-3-170 15</inkml:trace>
  <inkml:trace contextRef="#ctx0" brushRef="#br0" timeOffset="407">8567 1018 583 0,'0'0'163'0,"-25"-39"42"0,25 39-15 16,0 0 1-16,0 0-59 0,0 0 31 15,0 0-13-15,0 0-9 16,0 0-33-16,0 0-15 0,0 0 88 16,0 0 5-16,0 0-57 15,0 0-11-15,25 56-31 0,-6-3 25 16,0 4-26-16,-1-4-6 15,8 7-1-15,-1-7-40 16,-6 0 0-16,6-7-19 0,-6-4-13 16,-7 4 4-16,-6-10-11 15,-6-36 0-15,-6 42-6 0,6-42-5 16,-56 39-50-16,12-7-6 16,-13-15-55-16,-6-3-35 0,19-6-55 15,-6-1-47-15,50-7-45 16,-44-7-106-16,44 7-5 0,-38-22-27 15</inkml:trace>
  <inkml:trace contextRef="#ctx0" brushRef="#br0" timeOffset="684">8366 1109 732 0,'0'0'224'0,"0"0"44"16,0 0 10-16,0 0-66 15,0 0-20-15,0 0-51 0,12-35-3 16,-12 35-28-16,0 0 147 16,0 0-49-16,0 0-60 15,44 46-44-15,-19 4-44 0,7-1-23 16,-7-3-23-16,0 3 2 15,-12-3-43-15,6-3-121 0,-1-4-158 16,-18-39-302-16,13 46-168 16</inkml:trace>
  <inkml:trace contextRef="#ctx0" brushRef="#br0" timeOffset="1073">8567 449 1025 0,'0'0'203'15,"0"0"57"-15,0 0-13 0,12 53-70 16,-12-4-62-16,0-6-62 15,0-43-31-15,-18 53-5 16,18-53 5-16,0 0-11 16,-32 42-34-16,32-42-11 0,0 0-8 15,0 0-20-15,0 0 20 0,0 0-19 16,0 0-29-16,0 0 59 16,-38-42 10-16,38 42 35 0,-18-43-14 15,18 43 51-15,0 0-7 16,0 0-24-16,0 0-20 0,-44-28 5 15,44 28 22-15,-51 3-30 16,51-3-5-16,0 0-188 0,-56 39-251 16,56-39-165-16</inkml:trace>
  <inkml:trace contextRef="#ctx0" brushRef="#br0" timeOffset="3665">4305 2325 2143 0,'0'0'131'15,"0"0"48"-15,50 21-63 16,1-21-48-16,12-14-45 0,-1-14-230 15,1-14-421-15</inkml:trace>
  <inkml:trace contextRef="#ctx0" brushRef="#br0" timeOffset="1408">7335 753 1101 0,'0'0'260'0,"0"0"88"16,0 0-13-16,0 0-24 15,-6 56-71-15,12 8-73 0,13-1-42 16,6 4-45-16,6 8-30 16,7-5-26-16,6 1-20 0,-6-4-41 15,-1-10-116-15,1-8-137 16,-38-49-184-16,32 50-111 0,-32-50 39 15</inkml:trace>
  <inkml:trace contextRef="#ctx0" brushRef="#br0" timeOffset="1944">7203 1088 1209 0,'0'0'299'16,"0"0"-3"-16,0 0-9 16,-13 53-57-16,7-3-44 15,6-11-90-15,6-4 1 0,-6 0-5 16,0-35-22-16,-19 50-27 0,-6-11-5 16,-12-11-16-16,-7-7-25 15,-7 0-31-15,-5-10-5 16,12-8-15-16,-13-6-19 0,13-4-4 15,44 7 16-15,-56-32-32 16,56 32-41-16,-38-49-26 0,38 49 19 16,-19-64 49-16,19 64 40 15,19-53 10-15,-19 53 20 0,0 0 10 16,50-35 40-16,-50 35 27 16,50 3 34-16,-50-3-1 0,0 0 36 15,38 50-2-15,-38-50-31 16,0 56-31-16,0-56-4 15,-31 50-35-15,31-50-21 0,-76 46 24 16,20-25-21-16,-7-11 20 16,6-10 13-16,7-7-1 0,6-7 5 15,44 14 14-15,-57-42-6 16,20 3-22-16,5-11-5 0,7-6 9 16,0-4 5-16,12 3-8 15,1-6-3-15,-1 3-6 0,7 3-3 16,6 11-15-16,-6 4-7 15,6 42-25-15,0-43-85 0,0 43-156 16,0 0-239-16,0 0-217 16,0 0 57-16</inkml:trace>
  <inkml:trace contextRef="#ctx0" brushRef="#br0" timeOffset="2109">6656 1823 1961 0,'0'0'292'0,"0"0"-12"16,19 43-4-16,-19-43-87 15,0 0-99-15,0 0-78 0,0 0-232 16,0 0-354-16,0 0-317 16</inkml:trace>
  <inkml:trace contextRef="#ctx0" brushRef="#br0" timeOffset="2365">5726 1134 1541 0,'0'0'368'16,"0"0"-11"-16,44-7-75 0,-7 25-25 15,7 10-76-15,-12 15-39 16,6 2-20-16,-20 5-19 0,1-1-26 16,-19 4-20-16,-6-3-20 15,-19-1-41-15,-7-3-54 0,-18-7-113 16,-6-3-221-16,-20-12-368 0,-6-10-210 16</inkml:trace>
  <inkml:trace contextRef="#ctx0" brushRef="#br0" timeOffset="3292">5154 1350 1714 0,'0'0'186'15,"0"0"-3"-15,0 0-61 16,0 0-67-16,0 0-23 0,0 0-24 16,0 0-117-16,0 0-67 15,-25-57-54-15,25 57 29 16,6-63 65-16,-6 63 41 0,25-57 57 16,-25 57 5-16,0 0 26 15,57-42 64-15,-57 42 48 0,56-7 12 16,-56 7 2-16,63 17-1 15,-63-17-27-15,44 36-18 0,-44-36 30 16,31 46 19-16,-31-46-53 16,-12 42-40-16,12-42 9 0,-57 42-26 15,1-13-23-15,-7-19-29 16,0-6-15-16,0-4-45 0,7-7 16 16,5-4 5-16,1-7-73 15,50 18-66-15,-50-45 21 16,50 45 42-16,-38-57 58 0,38 57 53 15,-25-53 39-15,25 53-20 16,0 0 33-16,0 0 71 0,0 0 78 16,0 0 5-16,0 0-1 15,0 0-29-15,0 0 13 0,0 0-16 16,0 53-22-16,0-53-9 16,0 0-21-16,-13 57-32 0,13-57-17 15,0 0 2-15,-19 42 5 16,19-42-35-16,0 0 12 0,0 0 12 15,0 0-6-15,0 0-12 16,0 0-19-16,0 0 7 0,-56-35-39 16,56 35-57-16,-32-68-11 15,20 1 10-15,12 4 36 16,0-4 6-16,12 3-1 0,-5 4 37 16,5 10 19-16,-12 50 15 15,0 0-23-15,13-53 2 0,-13 53 24 16,0 0 44-16,0 0 45 15,0 0-32-15,0 0-3 0,12 64-4 16,-5 3-40-16,-1-3-12 16,-6-1 17-16,-6 1-7 0,-1-4-20 15,-5-3 13-15,-7-11 3 16,19-46-75-16,-38 56 21 16,38-56-32-16,0 0-28 0,-63 46 9 15,13-28 10-15,50-18 10 16,-56-11-27-16,56 11 33 0,0 0-15 15,-51-64 54-15,14 19 35 16,37 45 54-16,0 0-4 0,-32-50-45 16,32 50 51-16,0 0 57 15,0 0 59-15,0 0-14 0,-44 64-35 16,6-1-26-16,7 1-5 16,0 3-29-16,-7 0-51 0,0-7 5 15,-6-3-7-15,0-4-13 16,-6-7-102-16,-7-11-179 15,7-10-299-15,-7-11-142 0</inkml:trace>
  <inkml:trace contextRef="#ctx0" brushRef="#br0" timeOffset="3485">5342 353 1903 0,'38'-7'33'15,"-38"7"0"-15,0 0 8 0,0 0-56 16,0 0-215-16,0 0-301 16</inkml:trace>
  <inkml:trace contextRef="#ctx0" brushRef="#br0" timeOffset="3869">3890 901 2071 0,'0'0'195'0,"44"-42"31"0,19 13-74 15,0 5-75-15,0 2-38 16,0 5-117-16,0 6-168 0,-7 4-251 16,1 3-176-16</inkml:trace>
  <inkml:trace contextRef="#ctx0" brushRef="#br0" timeOffset="4272">3563 1463 1034 0,'-31'42'250'0,"31"-42"34"16,0 0-42-16,19 50-51 15,-19-50-75-15,0 0-57 0,50 39-31 16,-6-18-16-16,-44-21-24 16,57 3-27-16,-13-3 4 0,-44 0 41 15,44-10-3-15,-44 10 1 16,0 0 14-16,0 0 19 16,0 0-14-16,0 0 26 0,19-43-15 15,-19 43-24-15,0 0 0 16,0 0-1-16,-70-46-27 0,14 22 12 15,-1 2 18-15,7 8 20 16,12 0 8-16,38 14 4 0,-44-28 13 16,44 28-9-16,-31-46-15 15,6-3-30-15,18-8-33 0,1-3-5 16,12 0-9-16,1-4-41 16,5 8-46-16,-5 3-30 15,5 3-122-15,-6 4-82 0,7 4-19 16,-13 42 5-16</inkml:trace>
  <inkml:trace contextRef="#ctx0" brushRef="#br0" timeOffset="4536">3614 947 1117 0,'0'0'264'0,"-57"-35"45"15,57 35-36-15,-56-50-80 16,12 8 1-16,12-1-23 0,1 1-36 16,12-4-36-16,0-7-34 15,7 0-20-15,-1 0 26 16,7 0-36-16,6 0-18 0,6-4-23 16,13 1-14-16,0 6-32 15,12-3-57-15,7 4-87 0,6-1-79 16,0 12-136-16,6-1-161 15,0 7-93-15</inkml:trace>
  <inkml:trace contextRef="#ctx0" brushRef="#br0" timeOffset="5305">2790 1343 844 0,'0'0'225'16,"0"0"15"-16,0 0-62 0,0 0-74 15,0 0-46-15,0 0 7 16,0 0-19-16,-31-36-58 16,25 1-47-16,18-4 20 0,13-3-11 15,7 3 21-15,-1 7 17 16,-31 32-19-16,51-32 31 16,-14 18-3-16,-37 14 3 15,38 4 48-15,-38-4-24 0,31 17-8 16,-31-17 44-16,0 0 27 15,26 46-1-15,-20-10 20 16,-6-36-27-16,-19 46-31 0,-12-8 0 16,-7-2-24-16,-6 3 12 15,-6 0 14-15,-13 10 31 0,0 8 23 16,0 3-17-16,-6 7 3 16,0 7-11-16,-7 0-47 15,7 4-19-15,0-7 0 16,0-8-6-16,12-6-22 0,7-8-54 15,6-10-186-15,44-39-312 16,-57 25-167-16</inkml:trace>
  <inkml:trace contextRef="#ctx0" brushRef="#br0" timeOffset="5664">2640 735 1094 0,'0'0'314'0,"0"0"-43"15,0 0-39-15,-7 39-72 0,7-39-46 16,0 0-37-16,19 39-40 15,-19-39 1-15,0 0-6 16,38 21-25-16,-38-21 28 0,0 0-20 16,44-18-31-16,-44 18 27 15,38-46-2-15,-13 7 36 16,-25 39 62-16,6-39-16 16,-6 39-69-16,0 0-26 0,0 0 22 15,0 0-13-15,-44 25-16 16,44-25-122-16,-44 50-180 0,13-8-180 15,5-3-181-15</inkml:trace>
  <inkml:trace contextRef="#ctx0" brushRef="#br0" timeOffset="5980">2200 1180 1616 0,'0'0'248'16,"0"0"56"-16,0 0-29 16,0 0-82-16,44 43-78 15,0-5-40-15,-7-6-21 0,-5 0 48 16,-7 7 3-16,-6-4-11 15,-7 8 14-15,-18 6-46 16,-7 4-18-16,-12 4-10 16,-19-1-25-16,-6 1-27 0,-7-1-78 15,-5-10-113-15,-8-7-150 16,8-7-265-16,-1-11-106 0</inkml:trace>
  <inkml:trace contextRef="#ctx0" brushRef="#br0" timeOffset="6220">1936 572 1403 0,'0'0'86'0,"0"0"176"16,0 0 37-16,0 0-17 0,-7 60-89 15,7 15-97-15,0 2-33 16,0 5-26-16,7 6-31 16,-7-3-33-16,0 0-169 0,-7-8-164 15,7-6-189-15,-6-11-115 16</inkml:trace>
  <inkml:trace contextRef="#ctx0" brushRef="#br0" timeOffset="6628">1678 1159 1060 0,'0'0'219'16,"-25"46"-6"-16,12 0-33 0,19-4-56 15,1 1-34-15,-1-1-59 16,0-3 0-16,1-4-31 0,-7-35-38 15,0 43-57-15,0-43 48 16,-13 35 18-16,13-35-8 16,0 0 15-16,-38 11-54 15,38-11 54-15,-50-18-26 0,6-3 68 16,44 21-23-16,-44-25 59 16,0 14 27-16,0 11 11 0,-6 11 74 15,-7 10-15-15,-12 11 21 16,-6 3-25-16,-7 1-27 15,-12 3-47-15,6-4-16 0,-7-3-29 16,-5-4-8-16,5-10-18 16,7-8 8-16,0-6 6 0,0-11-21 15,19-7 3-15,6-11 11 16,7-7-81-16,12-10-100 16,0-8-194-16,12-17-244 15,14-7-88-15</inkml:trace>
  <inkml:trace contextRef="#ctx0" brushRef="#br0" timeOffset="6793">452 993 1808 0,'44'-11'154'0,"0"-6"47"15,13-5-54-15,12 1-47 16,13 0-69-16,6 3-99 15,6 1-371-15,0 10-352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17:39.04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6092 1723 464 0,'0'0'106'16,"0"0"7"-16,0 0 4 15,0 0 1-15,0 0 4 0,0 0-40 16,0 0-6-16,0 0-30 16,0 0-7-16,0 0-34 0,0 0 20 15,0 0 9-15,0 0 35 0,-6 28-5 16,6-28-18-16,6 39 8 16,7-11-17-16,-13-28 8 15,31 25-28-15,-31-25 7 0,32 18-43 16,-32-18 27-16,31 7-19 15,-31-7 16-15,32-11-13 0,-32 11-28 16,25-32-7-16,-25 32-38 16,25-46 29-16,-12 8-18 0,-1 6 12 15,-12 32 29-15,6-39 40 16,-6 39 5-16,0 0-41 0,-6-35 9 16,6 35 9-16,0 0 13 15,0 0 15-15,0 0 2 0,0 0-41 16,0 0 8-16,-31-22 26 15,31 22 16-15,-38-3 21 16,38 3-11-16,-31 10 17 0,-1 1-6 16,7 3-48-16,-13 0 23 15,1 0-24-15,-7 1 6 0,0-5-10 16,-7 1 15-16,1-4-33 16,6-4 33-16,0-3-2 0,0 4-26 15,13-4 34-15,31 0 2 0,-32-4 28 16,32 4-30-16,0 0 9 15,0 0-30-15,0 0 5 0,0 0 27 16,0 0-29-16,-31 0 18 16,31 0-21-16,0 0 0 0,0 0 6 15,0 0-6-15,0 0 28 16,0 0-6-16,0 0 13 16,0 0-25-16,0 0 1 0,0 0 1 15,0 0-12-15,0 0 0 16,0 0 23-16,-19 0-8 0,19 0-25 15,0 0 14-15,0 0 2 16,0 0 73-16,0 0 56 0,-19 32-28 16,13 0 16-16,-7 0-16 0,7 7-7 15,-13 7-7-15,-12-1-1 16,-1 1-4-16,-12 0-42 0,-12 0-15 16,-7 0-6-16,-6-7-25 15,-1-3 0-15,1 0-18 16,6-11-135-16,7-8-174 0,6-6-231 15,6-8-145-15</inkml:trace>
  <inkml:trace contextRef="#ctx0" brushRef="#br0" timeOffset="568">5036 1054 696 0,'0'0'205'16,"0"0"-1"-16,0 0-39 16,0 0-80-16,0 0 20 0,0 0 31 15,0 0 6-15,-18 35-51 16,11 11-19-16,14 0 36 16,11 0-30-16,1 4-41 0,6-7 3 15,7-4-24-15,-13-4-6 16,6-3 11-16,-25-32-15 0,19 25-10 15,-19-25 13-15,0 0-2 0,0 0-7 16,0 0 0-16,0 0 7 16,0 0-16-16,-13 32 14 0,13-32 0 15,0 0-5-15,0 0-15 16,-31 24 15-16,31-24 16 0,-19 29-16 16,0-8 10-16,0 0 93 15,7 0 10-15,-1 7 2 16,0 1-3-16,-5-1-13 0,-8 4-22 15,1 3 31-15,-6 4-16 16,-13 7-10-16,6-4-23 0,-6 4-35 16,0-3-1-16,-6-4-27 0,0-1 11 15,-1-2-55-15,7-11-166 16,-6-4-311-16,0-7-290 0</inkml:trace>
  <inkml:trace contextRef="#ctx0" brushRef="#br0" timeOffset="868">5891 25 1299 0,'0'0'189'16,"32"-25"3"-16,-32 25 10 15,0 0-51-15,0 0 18 0,-7 25-34 16,-24 24-49-16,-19 8-37 16,-19 6-22-16,-13 8-27 0,-12 3-6 15,-7 0 6-15,0-2-77 16,-5-1-176-16,5-4-251 0,13 0-93 15</inkml:trace>
  <inkml:trace contextRef="#ctx0" brushRef="#br0" timeOffset="1105">4697 1380 1338 0,'0'0'369'0,"0"0"-22"0,0 0-37 15,32 21-62-15,-32-21-63 0,18 11-77 16,-18-11-63-16,0 0-31 16,0 0 1-16,0 0-96 0,0 0-236 15,0 0-365-15,0 0-158 16</inkml:trace>
  <inkml:trace contextRef="#ctx0" brushRef="#br0" timeOffset="1641">272 909 1039 0,'-44'64'320'0,"13"-4"62"0,-1 3 0 15,7 8-73-15,0 10-46 16,-7 9-67-16,7 5-64 0,-6 4-65 16,12 4-48-16,13-1-3 15,6-7-5-15,19-3-7 0,12-7-13 16,7-11-60-16,6-14-135 15,-7-6-192-15,1-18-210 0,0-8-51 16</inkml:trace>
  <inkml:trace contextRef="#ctx0" brushRef="#br0" timeOffset="2224">787 1451 882 0,'0'0'60'0,"0"0"63"16,-44-29 18-16,44 29-27 0,0 0-85 15,0 0-6-15,0 0 1 16,0 0-20-16,7-31 12 15,-7 31-19-15,50-29-2 0,-12 19-14 16,-38 10 11-16,44-7 51 16,-44 7 20-16,37 21 20 0,-18 11 12 15,-19 7 13-15,-6 7 12 16,-13 7-39-16,0 7 20 0,-6-4-15 16,6 1-51-16,-6-4 0 15,6-11-18-15,7-7-17 16,-1-6 14-16,13-29-10 0,-6 24 44 15,6-24-6-15,0 0-4 16,0 0 12-16,25-3-37 0,0-18 3 16,7-11-23-16,5-14 14 15,14-11-22-15,-1-6 1 0,6-8-14 16,1 8 16-16,-7 6 12 16,-12 8 0-16,-7 10 21 0,-5 14-25 15,-26 25 22-15,0 0-6 16,0 0-8-16,0 0 4 15,0 0 23-15,0 0 29 16,-38 49 5-16,13 1 2 0,6 6-31 16,0 1 18-16,13 3-25 15,6-3-16-15,6-1 3 0,7 1-9 16,12-11-7-16,-6-4-20 16,6-10-36-16,-6-4-163 0,-19-28-191 15,0 0-137-15,31 21-39 16</inkml:trace>
  <inkml:trace contextRef="#ctx0" brushRef="#br0" timeOffset="2564">1699 1723 880 0,'0'0'192'0,"0"0"55"15,0 0-15-15,-32 10-59 0,32-10-77 16,-37 8-60-16,37-8 6 16,-32 0-51-16,32 0 16 0,0 0-25 15,0 0-20-15,0 0 17 16,0 0-7-16,0 0-12 0,0 0 15 16,44-36 18-16,-12 15 4 15,-32 21 20-15,44-7-8 16,-44 7 60-16,0 0-28 0,31 46 34 15,-18 3-23-15,-13 1 4 16,-13 3-15-16,1 3-12 0,-14-6-6 16,1 3-26-16,0-7 9 15,-6 0-72-15,-1-11-151 0,7-2-247 16,25-33-28-16</inkml:trace>
  <inkml:trace contextRef="#ctx0" brushRef="#br0" timeOffset="3100">2032 1454 1056 0,'0'0'64'0,"0"0"106"15,0 0 32-15,0 0-9 0,0 0-17 16,0 46-88-16,6-10-15 15,-6-36-36-15,44 38-19 0,-6-9 4 16,0-8-29-16,-1-7 19 16,1-7-22-16,-6-7 47 0,-32 0-86 15,44-21 9-15,-7 0-21 16,-37 21 46-16,32-53-9 16,-1 3 33-16,-6-6-20 0,-6 3 20 15,-6 3 11-15,-1 10 19 16,-12 40 2-16,0 0-41 0,0 0 27 15,0 0-7-15,0 0 15 16,25 44-12-16,-6 12 20 0,0 18-20 16,6 15-3-16,-6 6-24 15,6 11 20-15,0-3 26 0,1-1 0 16,-1-3 7-16,-6-3-35 16,-13-11 8-16,-6-3-22 0,-6-12 18 15,-13-6-29-15,-6-15 20 16,-13-6-9-16,0-11-3 15,-6-11 12-15,6-7-6 0,1-10 7 16,5-12-7-16,32 8 11 16,-31-38-19-16,12-12 5 0,6-6-17 15,13-12 28-15,7-2-16 16,5-4 14-16,1-2-22 0,6 9 5 16,0-3-148-16,6 6-170 15,-6 4-157-15,12 0-88 0</inkml:trace>
  <inkml:trace contextRef="#ctx0" brushRef="#br0" timeOffset="3448">3421 693 915 0,'0'0'182'0,"50"32"136"16,-12 14-28-16,6 7-58 15,0 18-6-15,13 7-31 0,-7 10-7 16,7 4-48-16,-7 7 0 16,-6 4-18-16,0 3-23 15,-6 4 23-15,-7-1-31 0,-6 1-38 16,-19-4-20-16,-6-7-22 15,-6-7-5-15,-25-7 2 0,-1-10-8 16,-18-12 2-16,0-10-14 16,-13-7 9-16,6-3-65 0,1-11-59 15,5-11-78-15,7-3-81 16,7-4-118-16,5-11-168 0,32-3-26 16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44:42.79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396 70 897 0,'0'0'134'0,"0"0"61"16,0 0 77-16,0 0-21 16,44 8-27-16,-44-8-44 15,37 38-16-15,-18 5-24 0,-6-4-9 16,-7-4-32-16,-6 0-26 15,0-35-23-15,-12 46-15 16,12-46-17-16,-26 39-10 0,26-39-13 16,0 0-4-16,-37 21-4 15,37-21-20-15,0 0-47 0,0 0-13 16,-32-42 9-16,14 3 19 16,18 39 36-16,-7-53 7 15,7 53 11-15,-6-39 11 16,6 39 31-16,0 0-1 15,0 0 18-15,-31 4-11 0,-13 10-16 16,6 4-4-16,0 3-10 16,-6 0 8-16,13-3-5 0,31-18-7 15,-44 17 0-15,44-17-1 16,-38 4-2-16,38-4-15 16,0 0 15-16,0 0-7 0,-38-39 7 15,38 39-12-15,-19-53-10 16,19 53 28-16,-12-46 12 0,12 46-27 15,0 0 20 1,0 0-27-16,0 0 52 0,0 0 63 16,0 0-2-16,38 50 10 15,-1 10-3-15,7 3-21 16,7 11-34-16,11 8-23 0,1-8-4 16,6 0-17-16,-12-7-5 15,-7-14-12-15,-12-3-39 0,-38-50-108 16,38 39-160-16,-38-39-190 15,0 0-247-15</inkml:trace>
  <inkml:trace contextRef="#ctx0" brushRef="#br0" timeOffset="256">1395 162 1817 0,'0'0'143'0,"0"0"115"15,0 0-6-15,-31 50-48 16,6 10-46-16,-7 4-43 16,1 6-50-16,-1 1-32 15,7-4-22-15,-6 0 0 0,6-10-64 16,-1-4-109-16,1-11-179 0,25-42-258 15,-37 43-125 1</inkml:trace>
  <inkml:trace contextRef="#ctx0" brushRef="#br0" timeOffset="464">999 300 1730 0,'0'0'195'0,"0"0"-35"15,0 0-27-15,0 0 98 16,0 0-11-16,0 0-52 0,50 39-46 16,-12 11-48-1,6 10-38-15,0 3-15 0,13 4-17 16,-7 1-20-16,0-8-154 16,-6-7-235-16,-6-11-312 0,-38-42-75 15</inkml:trace>
  <inkml:trace contextRef="#ctx0" brushRef="#br0" timeOffset="912">2388 0 1228 0,'44'17'217'0,"-44"-17"40"15,25 43-33-15,-6-1-74 16,-12 1-52-16,-14-1-30 0,1 1-38 16,-7-1-1-16,1-7-47 15,12-35-1-15,-38 39 2 0,38-39-11 16,-44 28-11-1,6-17-33-15,1-11 6 0,37 0 32 16,-51-21 13-16,7-4 5 16,0-3 6-16,-6 3 26 15,0 0 7-15,0 11 9 0,-1 14 25 16,1 14 28-16,0 15 34 16,12 9-3-16,7 12 60 0,12 10-36 15,6 0-13-15,19 0-33 16,13-3-15-16,13-1-30 15,5-10-30-15,7-7-4 0,7-7-70 16,5-7-95-16,-12-8-150 16,0-6-254-16,0-15-293 15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44:44.40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336 28 1313 0,'0'0'109'16,"0"0"6"-16,-13-42-50 0,13 42 57 15,0 0 64-15,0 0 0 16,32 56-59-16,0 8-55 16,6 7 1-16,6-3-15 15,-6-1-10-15,-7-3-26 0,1-1 15 16,-14-6 10-16,-11-8 11 16,-7 1-26-16,-25-3-42 15,-13-9 10-15,-19-2 6 0,-6-4-9 16,-7-8 14-16,1-10-11 15,6-6 10-15,1-12 1 0,5-7-5 16,13-13-6-16,44 24-7 16,-31-64 20-16,18 0-5 15,13-7 29-15,19 0 24 16,12 7-36-16,7 4-11 0,12 4-1 16,7 6-94-16,-1 1-102 15,7 5-130-15,1 2-234 16,-1 7-179-16</inkml:trace>
  <inkml:trace contextRef="#ctx0" brushRef="#br0" timeOffset="285">1168 202 1814 0,'0'0'111'0,"0"0"139"15,0 0 9-15,0 0-59 0,19 53-41 16,-19-3-45-16,-13 3-38 16,0 0-38-16,-5 3-21 15,5 1-17-15,0-4 0 0,1-3-57 16,6-4-133-16,6-46-194 15,-20 50-194-15,20-50-44 0,0 0 42 16</inkml:trace>
  <inkml:trace contextRef="#ctx0" brushRef="#br0" timeOffset="543">1022 234 1241 0,'19'-50'282'0,"-19"50"-11"16,0 0-63-16,0 0-18 0,0 0 48 15,0 0-61-15,0 0-43 16,0 0-26-16,50 43-24 0,-50-43-11 16,52 71-28-1,-8-15-9-15,-19 1-14 0,6-4-4 16,7-4-11-16,0 1-2 15,-1-7-19-15,7-4-146 16,0-7-208-16,-6-11-269 0,-38-21-82 16</inkml:trace>
  <inkml:trace contextRef="#ctx0" brushRef="#br0" timeOffset="880">1860 25 1313 0,'0'0'290'15,"0"0"-13"-15,44 17-36 16,-44-17-43-16,50 67-15 16,1 4-6-16,-14 1-51 0,7-1-67 15,-12-8-30-15,-1 1-15 16,-6-11 1-16,-18-7-12 0,-14-7 6 15,7-39-24-15,-56 36-23 16,-7-15-8-16,-6-14 19 16,0-10 21-16,0-15-14 15,5-7 25-15,13-11-8 16,7-14 20-16,7-10 5 0,18 0 13 16,13 0-13-16,18 7-18 15,7 7-51-15,-19 46-125 0,50-43-309 16,1 22-364-16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44:49.94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 0 1388 0,'0'0'362'15,"0"0"-27"-15,-10 46-108 16,10-46-119-16,-9 42-61 15,9-42-94-15,0 0-227 0,0 0-257 16,9 50-172-16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44:50.16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 0 1004 0,'0'0'268'16,"-9"43"-7"-16,9-43-40 15,0 0-103-15,0 0-58 0,0 0-98 16,0 0-251-16,0 35-203 15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44:50.38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44 0 2540 0,'-44'21'102'15,"44"-21"-59"1,0 0-31-16,0 0-52 0,0 0-151 16,0 0-212-16,0 0-303 15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44:49.55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95 0 2238 0,'0'0'389'0,"0"0"-67"0,-38 46-49 16,38-46-61-16,-31 43-73 16,31-43-78-16,-7 56-34 15,7-10-114-15,0-46-89 0,0 53-143 16,0-53-212-1,0 0-244-15,13 57-33 0</inkml:trace>
  <inkml:trace contextRef="#ctx0" brushRef="#br0" timeOffset="193">0 566 1013 0,'0'0'387'0,"7"49"25"16,-7-49-11-16,6 57-91 16,-6-57-117-16,6 53-104 15,-6-11-51-15,0-42-87 16,7 50-191-16,-7-50-292 0,0 53-194 16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44:47.62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0 297 1758 0,'0'0'275'0,"38"11"15"15,-38-11-67-15,44 49-26 16,-12 4-27-16,-1 4-35 0,-12 3-15 15,6 7-33-15,-6 4-34 16,0 3-26-16,-7 4-6 16,-5-8-12-16,-1-6 2 0,-6-8-30 15,6-13-110-15,-6-43-128 16,6 35-246-16,-6-35-244 0,0 0 5 16</inkml:trace>
  <inkml:trace contextRef="#ctx0" brushRef="#br0" timeOffset="256">591 244 1300 0,'-6'-46'242'0,"6"46"-25"16,0 0 79-16,0 0-35 15,0 0-93-15,6 50-47 0,0 3 7 16,7 3-44-16,0 8-49 16,5-1-11-16,1 1-2 15,0-4-12-15,-6-7-10 0,6-7-143 16,-19-46-241-16,18 49-291 16,-18-49-55-16</inkml:trace>
  <inkml:trace contextRef="#ctx0" brushRef="#br0" timeOffset="573">1490 258 1224 0,'0'0'347'15,"0"0"5"-15,0 0 9 0,0 0-51 16,19 60-77-16,-25-3-81 16,-13 10-57-16,-6 0-38 15,-7 7-40-15,1-3-1 0,12-4-4 16,-6-3-3-16,12-8-21 15,1-10-94-15,12-46-140 16,-19 43-207-16,19-43-343 16</inkml:trace>
  <inkml:trace contextRef="#ctx0" brushRef="#br0" timeOffset="813">1245 385 1264 0,'0'0'272'0,"0"0"74"0,0 0 37 15,0 0-48-15,0 0-101 16,0 0-80-16,56 36-54 16,-12 10-54-16,-6 3-17 15,6 11-15-15,0-3 4 0,-6 3-10 16,6-4-77-16,-6-10-134 15,-38-46-217-15,50 39-235 16,-12-21-146-16</inkml:trace>
  <inkml:trace contextRef="#ctx0" brushRef="#br0" timeOffset="1168">2163 25 1658 0,'0'0'340'16,"0"0"20"-16,0 0-104 0,0 0-101 16,0 0 67-16,0 0-53 15,0 0-44-15,25 67-40 16,-19 7-30-16,7 8-24 0,-7 2-18 16,0-2-8-16,0-1-9 15,1-7-30-15,5-10-114 0,-5-15-133 16,-1-6-217-16,-6-43-279 15</inkml:trace>
  <inkml:trace contextRef="#ctx0" brushRef="#br0" timeOffset="1432">2477 0 1621 0,'0'0'253'0,"0"0"-3"0,0 0 34 15,0 0-21-15,0 0-48 16,0 0-40-16,25 64-32 16,-6 3-61-16,0 4-38 15,-7 3-20-15,7 0-21 16,0 4 2-16,6-4-16 0,-6-7-138 15,-6-3-264-15,-1-15-461 16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44:45.88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0 451 1483 0,'0'0'321'0,"0"0"-39"15,0 0-60-15,0 0 32 16,0 0-59-16,0 0-55 16,51 18-22-16,-7 14-44 15,0 10-27-15,6 4-32 0,-6 0-1 16,6 4-3-16,-12-7-11 16,-7-8-5-16,-31-35 5 0,0 0 6 15,44 36 11-15,-44-36 55 16,0 0 28-16,38 10-58 15,0-20-16-15,-1-12-8 0,-5-13-8 16,6-11-2-16,-7-11-8 16,7-7 13-16,-1-3-17 0,1 0 4 15,-6 6-4 1,-7 11-53-16,0 11-90 0,-25 39-143 16,0 0-307-16,12-42-330 15</inkml:trace>
  <inkml:trace contextRef="#ctx0" brushRef="#br0" timeOffset="277">1446 224 2170 0,'0'0'141'0,"6"46"25"16,-18 0-13-16,-7 0-26 15,-13 4-39-15,1 3-54 0,0 4-2 16,5-1-16-16,-5-3-16 16,6-2 7-16,0-5-55 0,25-46-79 15,-25 46-146-15,25-46-235 16,0 0-184-16</inkml:trace>
  <inkml:trace contextRef="#ctx0" brushRef="#br0" timeOffset="488">1151 362 1402 0,'0'0'206'0,"0"0"107"15,0 0 57-15,0 0-63 16,0 0-75-16,25 39-87 0,6 11-41 16,1 3-45-16,12 7-32 15,12 0-20-15,7-2-57 16,0-5-177-16,0-7-276 0,-13-14-305 16</inkml:trace>
  <inkml:trace contextRef="#ctx0" brushRef="#br0" timeOffset="1188">1924 99 1312 0,'0'0'205'0,"0"0"57"15,-19 44-20-15,19 2-33 16,19 7-66-16,6 0-39 0,6 7-51 15,13 4-26-15,0 0-10 16,0-11 9-16,0-3 19 16,-12-12-3-16,-32-38-10 0,0 0 19 15,37 36 52-15,-37-36 30 16,0 0-48-16,0 0-41 0,32-4-24 16,-32 4-3-16,31-42-7 15,-12-11 2-15,6-11-16 16,7-14-1-16,5-7 5 15,1-7-23-15,0 10-66 0,-7 14-97 16,-6 15-193-16,-6 14-411 16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47:36.32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535 562 876 0,'-38'-33'154'16,"0"5"39"-16,-6 3 13 0,6 4-92 15,-6 3-71-15,7 8-6 16,5-5-5-16,1 1-6 0,31 14-40 16,-32-11 29-16,32 11-3 15,-37 0 1-15,5 11 10 0,32-11-20 16,-37 50 37-16,-1-1-44 15,13 6 47-15,6-2-8 16,6-4-32-16,13-2 31 16,7-8 17-16,11-3-27 0,-18-36 31 15,51 35-35-15,-1-17-15 16,0-11 19-16,1-7-21 0,-1-10-7 16,-6-8 12-16,0-10-3 15,-6-5-10-15,-1-6-17 0,1-3 8 16,0-9 20-16,-1 2-2 15,-11 5 10-15,-1 9-8 0,-13 7 18 16,-12 28 17-16,0 0-15 16,0 0 23-16,0 0 43 0,0 0 0 15,7 38-6-15,-7 2-3 16,0 3-2-16,12-4-7 16,1-4-11-16,6 1 4 15,6-7 5-15,-25-29-21 0,44 35-35 16,6-9-5-16,-6-5 11 15,0-7-14-15,-6-3-8 0,-7-4-15 16,-31-7-143-16,0 0-264 16,32-4-401-16</inkml:trace>
  <inkml:trace contextRef="#ctx0" brushRef="#br0" timeOffset="234">1333 441 1424 0,'0'0'438'16,"38"-4"-19"-16,-7 1-64 0,7-1-125 16,-1 8-121-16,7-4-44 15,-6 3-29-15,0-3-25 0,0 0-35 16,-38 0-140-16,31 4-179 15,-31-4-218-15,0 0-39 0,38 21 63 16</inkml:trace>
  <inkml:trace contextRef="#ctx0" brushRef="#br0" timeOffset="409">1345 704 764 0,'0'0'223'16,"0"0"22"-16,0 0-3 15,0 0 39-15,0 0-34 0,0 0-37 16,0 0-71-16,0 0-67 16,44 22-25-16,13-15-31 0,-7-4-10 15,-6-3-139-15,7-7-224 16,-7 0-256-16</inkml:trace>
  <inkml:trace contextRef="#ctx0" brushRef="#br0" timeOffset="833">2439 130 1050 0,'-38'-10'179'16,"1"6"22"-16,37 4-40 0,-51-14-33 15,20 7-49-15,31 7-20 16,0 0-23-16,0 0-21 0,0 0-24 16,44-36 9-16,0 8 13 15,6 13-23-15,7 5-3 0,-7 6 24 16,-6 4-27-16,0 11 18 16,-6 7 27-16,-38-18-12 0,25 43 13 15,-13-1 15-15,-18 4-15 16,-19 1-5-16,-6-1 24 0,-13 5-14 15,-7-2 8-15,1 1 7 16,0 0 21-16,6-8-9 0,6-2 26 16,13-8-18-16,12-4 29 15,13-28-22-15,7 32-17 16,-7-32-13-16,50 25-23 0,0-6-30 16,7-9 23-16,-7-3-1 15,0-3-23-15,1-8-137 0,-7 8-255 16,-13-1-380-16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47:38.14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150 428 990 0,'0'0'235'16,"0"0"-4"-16,0 0-109 16,0 0-34-16,0 0-45 0,0 0 13 15,0 0 52-15,-50 31 13 16,19 8 7-16,-1 7-33 0,13 0-39 16,7 4-11-1,6-1-19-15,12 0 27 0,0-10-11 16,13 0-25-16,-19-39-12 15,57 39-2-15,-13-14 3 0,6-11 1 16,-12-14-7-16,6-7 5 16,0-7-1-16,-7-4-12 0,1-10-13 15,0-7 15-15,-7-8-47 16,7-6 6-16,-13-1 30 16,-6 4 17-16,-19 46 0 0,19-46 6 15,-19 46-23-15,0 0 17 16,0 0 9-16,0 0-9 0,0 0 16 15,-13 50 26-15,7-11 7 16,0-4 0-16,6-35-27 16,12 49-5-16,7-13 7 15,-19-36 13-15,38 28-13 0,-38-28-7 16,44 11-13-16,-7-8-15 16,-37-3 19-16,38-14 21 0,-38 14-8 15,38-42-9-15,-13-1-3 16,-6-6 0-16,-7-8-14 0,1 1 2 15,0-1-6-15,-1 11-5 16,-12 46 19-16,13-53 4 16,-13 53-9-16,0-42 3 15,0 42 0-15,0 0 1 0,0 0-4 16,0 0 0-16,0-43-18 16,0 43-123-16,0 0-104 0,0 0-182 15,0 0-123-15,0 0 5 16</inkml:trace>
  <inkml:trace contextRef="#ctx0" brushRef="#br0" timeOffset="685">1294 640 492 0,'0'0'173'15,"0"0"53"-15,0 0-24 0,0 0 63 16,0 0-51-16,0 0 20 16,0 0-12-16,0 0-38 0,0 0-71 15,51-4-31 1,-7 0-46-16,0 1-3 0,0-1-3 16,0-3-14-16,0 4-7 15,-7-1-7-15,-5 1-2 0,-32 3 0 16,0 0-23-16,38 3-16 15,-38-3-109-15,0 0-91 0,0 0-70 16,0 0-64-16,0 0-10 16,0 0 57-16,-38 46 8 15</inkml:trace>
  <inkml:trace contextRef="#ctx0" brushRef="#br0" timeOffset="848">1389 827 758 0,'0'0'240'0,"0"0"-5"15,0 0 34 1,0 0-13-16,0 0-38 0,0 0-51 16,0 0-33-16,31-7-59 15,13 0-41-15,0-4-16 0,0 8-15 16,13-4-26-16,-7 3-229 16,7-7-362-16</inkml:trace>
  <inkml:trace contextRef="#ctx0" brushRef="#br0" timeOffset="3017">2495 0 600 0,'0'0'115'0,"0"0"15"0,0 0-30 16,0 0-20-16,0 0-3 15,0 0 36-15,-50 39 44 0,12 10 13 16,6 8 4-16,1 13 36 16,0 8 10-16,12 4-37 15,0 6-36-15,13 4 0 0,-1 0-15 16,14-1-37-16,12 1-5 15,12 0 14-15,0-3-16 0,13-12 0 16,7 1-33 0,5-11-7-16,7-7-14 0,-6-10-16 15,-7-8-18-15,6-3 7 16,-12-11 2-16,-6-6-9 0,-38-22-3 16,38 24 7-16,-38-24-18 15,0 0-105-15,0 0-85 0,0 0-163 16,0 0-256-16,0 0-170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17:44.85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623 487 606 0,'0'0'121'0,"0"0"32"15,0 0 5-15,0 0 8 0,0 0 33 16,0 0-41-16,6-29-9 0,-6 29-58 16,0 0-17-16,0 0 7 15,0 0-35-15,0 0-35 0,-25 39 19 16,0-3-6-16,25-36-33 16,-38 35 9-16,7-7 12 0,0-10-21 15,31-18-2-15,-44 14-13 16,6-7-10-16,7-7-21 15,31 0-3-15,-32-11 23 0,32 11-31 16,-32-24 47-16,32 24 25 16,-25-36-18-16,12 8 5 0,13 28 24 15,-13-39-17-15,13 39-13 16,-6-28 8-16,6 28 29 0,0 0-34 16,0 0 0-16,0 0 108 0,-12 28-56 15,12 15-9-15,0 10 24 16,6 3 6-16,6 1-21 0,7 0 17 15,6-4-17-15,2-3-22 16,-9-4-3-16,14-7-23 16,-13-11 6-16,6 0 6 0,-25-28-149 15,0 0-186-15,25 28-61 0,0-17-170 16</inkml:trace>
  <inkml:trace contextRef="#ctx0" brushRef="#br0" timeOffset="517">919 119 323 0,'-19'-35'17'15,"19"35"39"-15,-38-36-4 0,38 36 26 16,-50-28-5-16,6 14-15 16,0 7 24-16,0 10-23 0,-7 8 12 15,-5 10-8-15,-7 15 27 16,0 6-9-16,-6 11 31 0,-1 11-9 16,7 10-5-16,0 4-46 15,7 6 2-15,5 1-24 0,14 4-5 16,12-4 81-16,12-3-38 15,13-1 22-15,13-7-15 16,18 0 23-16,7-6-41 0,18-8-34 16,7-4-10-16,19-6-17 0,13-4 10 15,6-11-2-15,-1-7-11 16,1-7 16-16,-7-10-12 0,-6-11 6 16,-6-7 8-16,-12-11-11 15,-14-10 4-15,-5-14 1 0,-7-19-5 16,-7-13 9-16,-11-14-25 15,-8-18 5-15,-5-4 20 0,0 1-1 16,-13 9 8-16,-7 15-16 0,-12 11 5 16,1 14-8-16,-1 14-8 15,-13 10 4-15,32 36-132 0,-56-31-108 16,12 9-174-16,6 12-56 16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47:45.23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434 346 557 0,'0'0'129'0,"0"0"19"16,0 0 29-16,0 0-11 16,0 0 16-16,0 0-65 15,0 0-30-15,0 0-62 0,0 0-5 16,0 0 6-16,18-43-20 15,-18 43-14-15,13-49-8 16,0 3-1-16,-1 4 7 0,1-1 0 16,6 1 10-16,-7 10 26 15,-12 32-32-15,19-42 10 0,-19 42 7 16,0 0-32 0,0 0 1-16,0 0 37 0,0 0 5 15,0 0 35-15,0 0-30 16,-50 28-15-16,6 0-8 0,0 4-4 15,-7-4 4-15,1-3 14 16,-6 0 6-16,-1-4-32 16,13-4-13-16,44-17 33 0,-57 15-8 15,57-15 14-15,-44 7 1 16,44-7-10-16,0 0-13 16,0 0 0-16,0 0 26 0,0 0-22 15,0 0 13-15,0 0 0 16,0 0 5-16,0 0-13 15,0 0 27-15,-25 35-1 16,25-35-16-16,-6 46 0 0,6-4-9 16,0-6 15-16,0-36 15 15,-6 42-12-15,6-42-15 0,-7 46 14 16,7-46-23-16,-12 35 0 16,12-35-7-16,0 0 20 15,0 0-21-15,0 0 0 0,0 0 16 16,0 0 2-16,0 0 4 15,0 0-21-15,0 0-8 16,44-17 9-16,0 3 6 16,0 3 0-16,0 7 20 0,0 8-20 15,-6 7 0-15,6 13 10 16,6 5 7-16,0 9-21 16,0 5 49-16,7 3-20 0,-13-7-6 15,-6 0 2-15,-38-39 0 16,37 42 22-16,-11-3 47 0,-26-4-18 15,0-35-16-15,-26 50-6 16,-5-11-36-16,-7-4 11 16,1-7-10-16,-1-7-15 0,38-21-67 15,-44 25-153-15,44-25-269 16,-38 18-183-16</inkml:trace>
  <inkml:trace contextRef="#ctx0" brushRef="#br0" timeOffset="472">1037 3 280 0,'0'0'106'16,"0"-28"40"-16,0 28-16 15,0 0-13-15,0 0-23 16,0 0 11-16,0 0 86 0,0 0 20 15,44 14-28-15,-6 7 36 16,-1 11-56-16,20 10-30 0,0 15-33 16,12 13 20-16,0 8 12 15,0 7-3-15,-6 3 16 16,-13 8-23-16,0-4-19 16,-18 0-10-16,-13-1 8 0,-7-2-25 15,-18-4-14-15,-19-4-14 16,-13-7-33-16,-12-7 7 0,-7-10-19 15,-12-8-3-15,6-6-29 16,0-8-117-16,13-7-124 0,0-7-224 16,50-21-271-16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47:46.89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1229 0 1040 0,'0'0'176'16,"0"0"-12"-16,0 0-22 16,0 0 28-16,19 39-15 0,-6-7-34 15,-1 3-2-15,-6 0-25 16,-6 4-38-16,0 4-12 15,0 3 10-15,-12-4-8 0,-7 0 7 16,0-10-6-16,-25-4-13 16,0-3-17-16,-12-11-17 15,5 4 2-15,7-11-11 0,-1-7-13 16,1-3-26-16,44 3 7 16,-50-25 0-16,50 25-20 0,-25-53-12 15,6 7 5-15,19 3 12 16,6 1 26-16,7 3 8 0,-1 7 16 15,-12 32 12-15,0 0-15 16,0 0-1-16,0 0-1 16,0 0 11-16,0 0 2 15,32 29-10-15,-32-29-12 0,25 46 13 16,-12-11 25-16,-13-35 24 16,0 46-8-16,0-46 0 0,-7 42-10 15,7-42-17-15,-31 39-3 16,31-39 12-16,-57 36-2 15,1-15 6-15,5-4-2 0,1 1 12 16,-6-4-3-16,-7 4 11 16,12 3 10-16,1 4 18 0,6 3 8 15,0 4 2-15,5-4-29 16,8 4-4-16,0 0 23 0,31-32-4 16,-38 35-5-1,38-35-17-15,-13 28-6 0,13-28 26 16,0 0 24-16,0 0-44 15,-31 11-16-15,31-11-3 0,-44-14-10 16,12-4-11-16,1-10 0 16,12-15 3-16,0-6 0 0,0-8-3 15,19-3-16-15,0 4 13 16,7 3 3-16,5 7-8 16,7 7-110-16,-19 39-179 0,63-32-252 15,6 15-213-15</inkml:trace>
  <inkml:trace contextRef="#ctx0" brushRef="#br0" timeOffset="165">738 915 1525 0,'19'32'158'16,"12"-21"-85"-16,1-8-27 0,-1-6-26 15,19-4-163-15,-6-7-318 16</inkml:trace>
  <inkml:trace contextRef="#ctx0" brushRef="#br0" timeOffset="352">367 85 1921 0,'0'0'70'15,"0"0"-45"-15,0 0-7 16,0 0-62-16,0 0-331 16,0 0-180-16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47:48.48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121 431 972 0,'0'0'103'0,"0"0"15"16,0 0 67-16,0 0-94 0,-38 53 21 16,6 0 12-16,1 0-44 15,18-3-17-15,7-1-20 0,6-3 20 16,0-46-6-16,25 53-26 15,-25-53-22-15,63 46-3 16,-6-25 7-16,-1-10-5 0,1-11-20 16,-7-14 4-16,-50 14-81 15,57-42-28-15,-57 42-12 0,56-68 129 16,-24 8-134 0,-13 7 81-16,-13 7 23 0,-6 46 39 15,0 0 26-15,0 0 5 16,0 0-10-16,0 0 38 0,0 0-4 15,0 0 7-15,0 0-15 16,0 0 8-16,0 0-33 16,0 0-10-16,69 29-7 0,-12-15 8 15,-7-11-26-15,0-3 9 16,-50 0-18-16,50-21 13 0,-50 21 11 16,0 0 11-16,51-49-4 15,-51 49-40-15,31-64 16 16,-12 7 9-16,-13 8 14 15,-6 49-17-15,13-57 0 0,-13 57-12 16,0 0-10-16,0-45 28 16,0 45-1-16,0 0-11 15,0 0-101-15,0 0-207 0,0 0-124 16,0 0-93-16</inkml:trace>
  <inkml:trace contextRef="#ctx0" brushRef="#br0" timeOffset="648">1604 0 1042 0,'0'0'173'0,"0"0"42"0,0 0 91 15,0 0-27-15,-31 50-88 16,-1 10-56-16,1 11-40 15,-1 3-30-15,7 7-21 0,6 4-7 16,0 0-12-16,7-4 28 16,12 0-9-16,12-7-10 15,7-3-29-15,6-11-5 16,7-3 4-16,-7-11-98 0,-25-46-254 16,57 42-364-16,-13-17-78 15</inkml:trace>
  <inkml:trace contextRef="#ctx0" brushRef="#br0" timeOffset="1431">2647 442 931 0,'0'0'191'0,"0"0"23"15,0 0 1-15,13-49-45 16,-13 49-35-16,6-46-73 15,-6 46-38-15,13-46-19 0,-13 46 9 16,12-50 0-16,1 11-47 16,-13 39 22-16,0 0 24 15,25-42-46-15,-25 42-20 0,0 0-15 16,0 0-15-16,0 0 56 16,0 0-7-16,0 0 6 0,-57-14-23 15,1 10-15-15,-1 4 10 16,-6 7 56-16,1-3 3 15,-1 3 1-15,0-4-15 0,6 1 22 16,7 3 5-16,50-7 15 16,-57 4-24-16,57-4-16 0,0 0 5 15,0 0-6 1,0 0 27-16,0 0-41 0,0 0 36 16,0 0 61-16,0 0 48 15,0 0 6-15,0 53 23 0,-6-11-8 16,6-42-17-16,-31 64-22 15,-1-8-33-15,1-3-35 16,31-53-9-16,-50 64-4 0,50-64-28 16,-44 53 9-16,44-53 20 15,0 0-23-15,0 0-12 0,0 0-4 16,0 0 10-16,0 0 13 16,0 0-1-16,0 0-10 15,75-14-8-15,-12-1 12 16,0 5 0-16,0 10 5 0,-13 3 2 15,0 15-3-15,-50-18-7 16,63 32-19-16,-19 0 25 16,-44-32-3-16,38 46 10 0,-38-46 5 15,0 56 2-15,-13-13-17 16,13-43-15-16,-50 46 20 0,-7-8 13 16,7-2-18-16,0-8-29 15,6-3-68-15,44-25-155 16,0 0-174-16,-44 24-111 15,44-24-18-15</inkml:trace>
  <inkml:trace contextRef="#ctx0" brushRef="#br0" timeOffset="1768">2974 877 1482 0,'0'0'259'0,"0"0"-28"15,0 0-83-15,0 0-62 16,0 0-58-16,0 0-23 0,0 0 14 16,0 0-4-16,0 0-21 15,0 0 6-15,0 0 6 0,57-22-23 16,-57 22 33-16,0 0 17 15,0 0 53-15,0 0 27 16,19 61-14-16,-26-16-38 0,-5-2-29 16,12-43-3-16,-38 56-10 15,0-10-11-15,38-46-57 0,-44 39-177 16,44-39-225-16,0 0-188 16,0 0-39-16</inkml:trace>
  <inkml:trace contextRef="#ctx0" brushRef="#br0" timeOffset="2457">3842 385 1006 0,'12'-45'39'0,"-12"45"4"16,19-43-17-16,-19 43-24 15,0 0 7-15,31-53-4 0,-31 53 6 16,32-42-25-16,-32 42 37 16,0 0-36-16,0 0 13 0,0 0-14 15,31-39 24-15,-31 39 11 16,0 0-32-16,0 0 42 15,-44-11-48-15,-6 8 32 0,0 6-13 16,-7 1 13-16,7-1 3 16,50-3-48-16,-69 4 44 15,69-4-2-15,-57 7-26 16,57-7 17-16,0 0-14 0,0 0 20 16,0 0-34-16,0 0 46 15,0 0-21-15,-44 49 13 16,44-49 60-16,-31 68 33 0,6-12 32 15,25-56-23-15,-32 78-24 16,1-15-25-16,-1-10-17 0,32-53-38 16,-44 57-8-16,44-57 27 15,0 0-17-15,0 0-34 16,-50 49 21-16,50-49-25 16,0 0 36-16,0 0-32 0,0 0-39 15,0 0-61-15,63-28 16 16,0-4 40-16,0 4 38 0,-7 3-19 15,-6 4 69-15,1 7-32 16,-1 7 2-16,0 7 23 16,-50 0 70-16,63 21 23 0,-63-21 48 15,57 46 17-15,-20 0 3 16,-11 0-44-16,-8 0-40 0,-11 0 15 16,-7 0-4-16,-7-4-43 15,-18 1-18-15,25-43-8 16,-50 53-18-16,0-11-64 15,6-10-158-15,44-32-168 0,-57 32-150 16,57-32-53-16</inkml:trace>
  <inkml:trace contextRef="#ctx0" brushRef="#br0" timeOffset="3088">4451 149 794 0,'0'0'138'0,"0"0"33"16,0 0 47-16,0 0-60 15,0 0-56-15,0 0-37 0,0 0 36 16,0 0 28-16,44 10 19 16,-44-10 30-16,57 64 18 15,-13 0-30-15,-6 3-19 0,-13 14-7 16,0 0-21-16,-13 4-31 16,1-4 6-16,-19 1-1 0,-7-8-29 15,-18-7-21-15,-13-3-2 16,-25-1-15-16,-13-10-15 15,-12-10-48-15,6-12-125 0,0-6-162 16,0-14-232-16,12-11-239 16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47:53.47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26 0 291 0,'0'0'70'16,"0"0"-1"-16,0 0 27 0,0 0 10 15,0 0-8-15,0 0-8 16,0 0-15-16,0 0-20 16,0 39-26-16,0-39 10 0,-14 39-35 15,14-39 24-15,-12 35 12 16,12-35-20-16,0 0 20 16,0 36-31-16,0-36-9 0,0 0 13 15,0 0 4-15,0 0-21 16,0 0-11-16,38 10 35 0,-38-10-32 15,45-10 41-15,-45 10-34 16,39-28-4-16,-39 28 17 16,0 0 12-16,26-39 20 0,-26 39 18 15,0 0 32-15,0-39-19 16,0 39-17-16,0 0-18 0,-38-11-5 16,38 11 8-16,-52 4-1 15,52-4 3-15,0 0-24 16,0 0 25-16,0 0-6 0,0 0-8 15,0 0-16-15,0 0-23 16,0 32-2-16,0-32 29 16,0 0-6-16,0 0-155 0,0 0-242 15,0 0-168-15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47:55.90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2787 44 455 0,'0'0'127'16,"0"0"32"-16,19-39 7 0,-19 39-10 15,0 0 14-15,0 0-42 16,0 0-65-16,0 0 26 16,0 0-11-16,0 0-28 0,0 0-43 15,0 0-7-15,0 0-8 16,-63-7 18-16,13 10-1 15,6 11 19-15,44-14-17 16,-58 32 5-16,58-32-5 0,-56 53 16 16,18-3 6-16,13 3-21 15,0 3 18-15,12 1 13 16,1 3 13-16,12 0-21 0,-7 7 2 16,7-3 48-16,0 3 47 15,0 0-44-15,0-3-14 0,0-4-15 16,-6 0-10-16,0-4-8 15,-7-6-16-15,-6-1-9 16,-6-3-16-16,0-10-7 16,25-36 13-16,-39 42 3 0,39-42 2 15,-44 28-17-15,44-28 21 16,0 0-8-16,0 0-20 16,0 0-8-16,0 0-3 0,0 0 6 15,0-42 24-15,0 42-6 16,25-39 4-16,-25 39-1 15,44-18-6-15,-5 15-2 0,-39 3 5 16,50 35-4-16,-12 7-1 16,-6 11 2-16,-7 4 3 0,-19 7 16 15,-6 10 7-15,-13 7 10 16,-5 4 14-16,-8 7-6 16,1 0-17-16,0 0 0 15,6-1-19-15,0-6 28 0,1-7-15 16,11-7 21-16,1-8-4 15,6-10 4-15,6-7 15 16,-6-46 1-16,19 46-8 0,-19-46-7 16,44 39-14-16,0-18-3 15,-44-21-3-15,57 11 1 16,-20-11-16-16,-37 0-5 0,44-4-14 16,-44 4 3-16,0 0-44 15,44-21-167-15,-44 21-315 0,0 0-421 16</inkml:trace>
  <inkml:trace contextRef="#ctx0" brushRef="#br0" timeOffset="852">1734 917 721 0,'0'0'91'0,"0"0"18"15,0 0 2-15,0 0-10 0,0 0-20 16,0 0-53-16,0 0-9 16,0 0 9-16,0 0 26 0,0 0 11 15,-51-4 90-15,7 15 1 16,0 10-22-16,-6 7-1 15,0 11 32-15,-7 3 24 0,6 8-25 16,-6-1-33-16,1-3-30 16,5 0-33-16,7 0-29 15,-6-7-21-15,6-4-9 0,5 1-24 16,2-8-45-16,37-28-170 16,-57 25-258-16,13-8-191 15</inkml:trace>
  <inkml:trace contextRef="#ctx0" brushRef="#br0" timeOffset="1052">1469 1429 1243 0,'0'0'370'16,"0"0"31"-16,38 11-89 15,-38-11-90-15,0 0-113 0,0 0-47 16,0 0-47-16,0 0-221 16,0 0-313-16,0 0-249 15</inkml:trace>
  <inkml:trace contextRef="#ctx0" brushRef="#br0" timeOffset="1356">1071 259 718 0,'0'0'151'15,"0"0"180"-15,0 0 66 16,-12 53-56-16,12 14-94 16,6 1-57-16,0 6-81 0,1 0-45 15,6 0-37-15,-6-7-9 16,-1-3-14-16,0-8-180 0,-6-6-204 16,-6-8-202-1,-7-3-57-15</inkml:trace>
  <inkml:trace contextRef="#ctx0" brushRef="#br0" timeOffset="1684">782 899 988 0,'0'0'92'0,"0"0"50"16,0 0-49-16,0 0 15 0,0 0-42 16,-51-28 15-16,51 28 33 15,-63 10 53-15,13 11 5 16,6 11-4-16,-6 7 53 0,-7 7-10 16,-1 11-43-16,8-1-35 15,-6 1-30-15,5-1-25 0,7 1-21 16,7-8-20-16,4 1-14 15,-5-8-10-15,38-42-36 16,-44 46-108-16,44-46-114 16,0 0-183-16,-56 39-246 0,56-39-118 15</inkml:trace>
  <inkml:trace contextRef="#ctx0" brushRef="#br0" timeOffset="1869">328 1708 2178 0,'0'0'402'0,"63"35"-101"16,-26-13-103-16,-37-22-94 0,0 0-50 16,45 14-37-1,-45-14-191-15,0 0-333 0,0 0-531 16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48:03.93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0 139 575 0,'0'0'161'0,"0"0"55"0,0 0 102 16,0 0-4-16,0 0-46 16,0 0-80-16,0 0-50 15,44 0-46-15,0 0-10 0,0 3-21 16,0 1-3-16,13 0-15 15,12-1-25-15,13 4-8 16,18-3-4-16,14-1-13 0,18 4 7 16,-1-3 10-16,14-4-4 15,-13 3 1-15,0 1-3 0,-6-4 3 16,-13 3-7-16,-6 1-12 16,-13-1 12-16,-12-3 12 15,-1 0-17-15,-5-3 5 16,-1-1 0-16,-18 1 6 0,6-1-6 15,-13 1-8-15,0-1 8 16,1 1-18-16,-7-1 11 16,0-3 11-16,0 4-14 0,-44 3 18 15,50-7-8-15,-50 7 13 16,44-11-7-16,-44 11-6 16,0 0-15-16,0 0 19 0,0 0-12 15,44-4 8-15,-44 4 2 16,0 0-50-16,0 0-51 15,0 0-56-15,0 0-58 16,0 0 34-16,0 0-43 0,0 0 53 16,0 0 10-16,0 0 39 15,-57-36 24-15,57 36 47 16,-56-25 21-16,56 25 1 0,-57-21 0 16,57 21 30-16,-56-21 10 15,56 21-19-15,0 0-14 0,0 0-4 16,0 0 107-16,-57-32-21 15,57 32-40-15,0 0 24 16,0 0 32-16,0 0-37 16,0 0 27-16,0 0 11 15,0 0 21-15,0 0 2 0,0 0 2 16,0 0 17-16,0 0-23 16,0 0-50-16,0 0-22 0,0 0 45 15,0 0-3-15,0 0 1 16,0 0-16-16,0 0-8 15,38 57-3-15,6-10 13 0,6-12 2 16,-6 0-18-16,6-10-27 16,-6-4-9-16,0-3 20 0,-44-18-7 15,44 14-9-15,-44-14 2 16,0 0-1-16,0 0-18 16,44 0 3-16,-44 0 4 0,0 0 3 15,0 0 22 1,0 0-8-16,0 0-14 0,0 0-5 15,0 0 5-15,0 0-7 16,0 0 4-16,-56-14-12 0,5 14 6 16,7 14 17-16,-6 4 11 15,0 6 23-15,0 6 3 16,6 5 6-16,0 4-12 0,44-39-12 16,-57 56-17-16,13-9-1 15,44-47 4-15,-44 53-19 0,44-53 6 16,-31 43 0-16,31-43-50 15,0 0-144-15,0 0-262 16,0 0-313-16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48:06.37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2609 0 805 0,'0'0'209'0,"0"0"7"0,0 0-70 15,0 0-38-15,0 0-46 16,0 0-40-16,0 0-16 0,0 0 8 16,0 0 31-16,0 0-6 15,0 0 33-15,37 50 24 0,-24-8-40 16,-1-3-12-16,1 4 7 16,-13-5 11-16,0-38 11 15,-6 50-12-15,-1-15-18 0,7-35 4 16,0 0-5-16,-50 39-32 15,6-14-15-15,-6-14 22 16,0-8-8-16,-13-3-22 0,19-7-34 16,-7-4-1-16,51 11-2 15,-50-24-43-15,50 24 41 16,-50-43-19-16,25 8 11 0,25 35 16 16,-25-35 0-16,25 35 47 15,0-36-19-15,0 36 8 0,0 0-18 16,0 0 40-16,0 0-18 15,50-3-2-15,-50 3 12 0,0 0 15 16,0 0-14-16,0 0-19 16,31 53 1-16,-31-53 55 15,13 49-49-15,-13-49 5 16,0 0 19-16,0 0-15 0,0 0 39 16,-13 46 5-16,13-46-23 15,0 0-18-15,0 0-7 0,0 0 19 16,-37 32-22-16,37-32 13 15,-51 28 13-15,7 0 14 0,0 1-3 16,0 3-26-16,-1 3 38 16,8 0-3-16,5 4-35 0,1 0 25 15,-1-7-3-15,13 0 15 16,-6-4-3-16,25-28-5 16,-12 28-13-16,12-28 49 15,0 0 1-15,0 0-35 0,-38 18-28 16,38-18 4-16,-38-4 7 15,38 4-10-15,-31-24-6 0,12-5 0 16,19 29 2-16,-13-53-8 16,13-3-19-16,13-4 12 15,6 0 7-15,6 7 0 0,0 7-93 16,7 10-101-16,-32 36-238 16,56-32-247-16</inkml:trace>
  <inkml:trace contextRef="#ctx0" brushRef="#br0" timeOffset="185">2087 877 1279 0,'0'0'171'0,"38"18"-77"16,-1-15-40-16,1-10-12 0,0 0-51 15,12 0-194-15,-19-7-218 16</inkml:trace>
  <inkml:trace contextRef="#ctx0" brushRef="#br0" timeOffset="400">1438 46 1776 0,'0'0'51'0,"0"0"-33"16,38-7-26-16,-38 7-190 15,0 0-208-15,38 7-149 16</inkml:trace>
  <inkml:trace contextRef="#ctx0" brushRef="#br0" timeOffset="1199">1024 170 1232 0,'0'0'175'16,"0"0"2"-16,37 57-24 16,1-15-35-16,-38-42-56 0,31 53-32 15,-18-11 21-15,0-3 1 16,-13-39-22-16,-26 43-36 0,26-43 1 16,-69 39 10-16,19-18-58 15,0-11-50-15,6-3-29 16,44-7 31-16,-51-10 9 0,51 10-7 15,0 0 17-15,-18-57-16 16,24 8-41-16,13-1 64 16,12 4 41-16,7 4 15 0,-38 42 31 15,38-53-22-15,-38 53 88 16,50-39 25-16,-50 39-27 16,0 0-45-16,0 0-16 0,0 0-3 15,0 0 20-15,0 0 10 16,-50 4 32-16,-1 17 31 0,7 14 1 15,44-35-31-15,-56 57 11 16,18-8-9-16,7-6-7 0,31-43-34 16,-19 49-15-16,19-49-14 15,-7 50 22-15,14-15-29 16,-7-35 0-16,37 39-23 16,7-14 14-16,-6-11 20 0,0 0-9 15,-38-14-23-15,44 3 29 16,-44-3-8-16,0 0-61 0,0 0-55 15,0 0 72-15,0 0 26 16,0 0-9-16,0 0 7 0,-50-10 36 16,6 13-1-16,0 11 14 15,44-14-2-15,-57 36 26 16,13-4-19-16,44-32-21 0,-45 46 7 16,14-11 2-16,31-35-29 15,-26 39 1-15,26-39 18 0,0 0-6 16,0 0-6-16,0 0 6 15,0 0-3-15,0 0 3 16,0 0-22-16,-50 7 16 16,50-7 24-16,-63-14-31 0,19-8 7 15,0 1-12-15,-6 4 63 16,12 6 42-16,38 11 3 0,-56-7 16 16,-1 7 0-16,7 11-23 15,50-11-16-15,-50 31-24 0,50-31-34 16,-51 46 6-16,26-3-6 15,25-43-12-15,-19 56-13 0,13-6-173 16,6-50-285-16,19 56-285 16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48:37.79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1664 0,'38'46'222'15,"12"-22"-39"-15,6-3-68 0,7-10-51 16,6-4-71-16,1-7-399 15,-8-10-300-15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48:36.54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5349 1008 580 0,'0'0'171'15,"0"0"20"-15,0 0-60 16,0 0-58-16,0 0-11 16,0 0 42-16,0 0-20 0,0 0-46 15,0 0-38-15,0 0 55 16,63 11 32-16,-19 13-28 0,-44-24-24 16,44 53 4-16,-6 0-3 15,-13-3-17-15,0-3-11 16,-25-47-15-16,12 53 23 0,-12-53 3 15,-6 49 10-15,6-49-7 16,0 0 2-16,-69 32-7 16,19-18-34-16,6-7-6 15,44-7-43-15,-44-10 3 0,44 10 13 16,0 0 23-16,-19-50 27 16,25 4-34-16,-6 46-36 15,38-67 11-15,-7 17 55 0,-31 50-5 16,0 0-12-16,51-50 44 15,-51 50-12-15,0 0-11 0,0 0 12 16,0 0 18-16,0 0 7 16,0 0 12-16,0 0-28 15,0 0 38-15,-57 11-32 16,13 3-36-16,0 0 9 16,44-14-14-16,-63 32-4 0,19-3 12 15,44-29 38-15,-44 35 1 16,44-35-37-16,-25 50 11 0,25-50-12 15,19 56-3-15,0-13-4 16,-19-43 9-16,56 46 0 16,-12-14 12-16,0-10 12 0,-44-22-9 15,51 21-12-15,-51-21 5 16,0 0-5-16,0 0-25 0,0 0 25 16,0 0 24-1,0 0-10-15,0 0-17 0,0 0-5 16,-44-18 8-16,44 18-5 15,-57 0-9-15,7 11 10 16,50-11 4-16,-57 28 18 0,57-28-18 16,-31 46-4-16,12-4-12 15,13-3 16-15,6-39-21 0,18 46 31 16,-18-46-10-16,19 36 25 16,-19-36-18-16,0 0-1 15,0 0-17-15,0 0 6 0,0 0 21 16,0 0-16-16,0 0 18 15,-69-50-18-15,6 11-20 16,-6 0 5-16,6 8 22 16,-13 6-3-16,7 7 0 0,0 8-11 15,6 6 91-15,0 8-3 16,6 6 8-16,13 8-39 16,44-18-31-16,-50 49-16 0,19 1-9 15,24-4 11-15,7 4-212 16,13-4-131-16,12-3-109 0,-25-43-50 15</inkml:trace>
  <inkml:trace contextRef="#ctx0" brushRef="#br0" timeOffset="389">3626 1239 905 0,'0'0'327'0,"50"-11"11"0,-50 11-53 15,50 35-61-15,-12 8-62 16,0 3-2-16,-7 0-56 16,-12 0-33-16,-13 0 15 0,-6-3-24 15,0-43-30-15,-44 53-9 16,0-11-26-16,-6-6-47 0,0-8-198 15,-1-7-315-15,1-10-181 16</inkml:trace>
  <inkml:trace contextRef="#ctx0" brushRef="#br0" timeOffset="586">3417 1533 1565 0,'0'0'424'0,"0"0"-49"0,0 42-125 16,-12 1-120-16,-20-1-75 15,-5 1-14-15,-7 3-41 0,-13 0-136 16,0-3-208 0,7-11-272-16,6-4-101 0</inkml:trace>
  <inkml:trace contextRef="#ctx0" brushRef="#br0" timeOffset="801">3317 738 1485 0,'0'0'155'0,"0"0"66"16,0 0-30-16,0 0-38 15,0 0-96-15,-19 82-19 16,13-1-27-16,12 5-11 0,-6-9-26 16,6-2-226-16,-6-12-215 15,-6-5-103-15</inkml:trace>
  <inkml:trace contextRef="#ctx0" brushRef="#br0" timeOffset="1089">3009 1228 1216 0,'-19'49'261'0,"0"-6"52"16,19-43-99-16,-19 56-75 16,-12-13-70-16,31-43-33 0,-63 49-8 15,6-12-28-15,-5-16 7 16,5-7-26-16,-6-7 19 15,0-7 17-15,-6-11-17 0,6-3 18 16,0-3-10-16,1 5-8 16,5-2-8-16,7 7 16 15,12 7-21-15,38 0 18 16,-51 14-5-16,51-14-21 0,0 0-153 16,-19 58-212-16,13-9-202 15</inkml:trace>
  <inkml:trace contextRef="#ctx0" brushRef="#br0" timeOffset="1660">1531 1309 1855 0,'0'0'49'16,"-19"53"-13"-16,19-53 56 0,0 0 40 16,19 53-78-16,-19-53-18 15,0 0-5-15,37 53-31 16,-37-53 2-16,0 0-14 0,0 0 20 15,44 40 84-15,-44-40 13 16,0 0-39-16,0 0-37 16,0 0-19-16,0 0-15 15,-12-43 37-15,-7 4-1 0,19 39 4 16,-25-60-5-16,12 7-12 16,13 0-15-16,0-1 4 15,19 1 3-15,0 0-7 0,0 7 0 16,-19 46 3-16,38-64-9 15,-38 64-5-15,50-61-18 0,-50 61-101 16,0 0-221-16,44-60-301 16,-44 60-46-16</inkml:trace>
  <inkml:trace contextRef="#ctx0" brushRef="#br0" timeOffset="1941">1914 756 1080 0,'-75'21'367'15,"12"-17"4"-15,6-11-20 16,7-11-76-16,6 0-73 16,44 18-52-16,-57-46-16 0,20-1-42 15,18 2-29-15,0-12-21 16,19-7-17-16,6-7-14 0,13-4 1 15,6 5-12-15,13-1 0 16,0 10-3-16,-1 12 5 16,7 10-2-16,-44 39-13 15,57-32-176-15,-7 18-212 0,-50 14-303 16,51 3-146-16</inkml:trace>
  <inkml:trace contextRef="#ctx0" brushRef="#br0" timeOffset="6096">720 1082 323 0,'0'0'8'15,"0"0"41"-15,0 0 23 0,38-49 2 16,-38 49-21-16,0 0 34 16,0 0 13-16,0 0-12 15,44-39-14-15,-44 39-43 0,0 0 21 16,0 0 79-16,0 0-38 15,0 0-74-15,50 14 5 16,-50-14 7-16,0 0-31 16,0 0-10-16,0 0 36 0,25 53-11 15,-25-53-30-15,0 0 27 16,0 0-7-16,0 0 2 16,-69 42-7-16,12-24 6 0,6-18-9 15,51 0 3-15,-75-18-19 16,18 1 24-16,0-1 31 15,7 0-51-15,-6 15 54 0,-1 3-19 16,-6 10 50-16,7 8 44 16,-7 10 23-16,12 8-41 15,51-36-45-15,-50 60-44 16,12-10-5-16,20-4 0 0,18-46 7 16,-7 57-22-16,7-57-254 15,25 42-227-15</inkml:trace>
  <inkml:trace contextRef="#ctx0" brushRef="#br0" timeOffset="6284">562 1653 1459 0,'44'32'251'0,"-44"-32"-40"15,0 0-93-15,44 25-61 0,-44-25-29 16,50 21-82-16,-5-3-430 16,-7-4-253-16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48:43.68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5845 88 673 0,'13'32'162'16,"-13"-32"28"-16,0 0-1 16,13 39-44-16,-13-39-66 15,0 35-2-15,0-35-9 0,-19 43-43 16,19-43-25-16,-57 35 21 16,1-10-13-16,18-11-18 0,-6-4 26 15,0-3-34-15,44-7 36 16,-38 0-10-16,38 0-16 0,0 0 23 15,-44-17 26-15,44 17-23 16,0 0 82-16,0 0-7 16,0 0-42-16,0 0-4 0,0 0-26 15,0 0-21-15,0 0 99 16,0 0-56-16,0 0-9 16,-12 49 1-16,18 1-29 15,13-1-6-15,12 1 9 0,7 3-32 16,0-7 30-16,-38-46-202 15,56 56-173-15,-12-13-85 0,0-15-22 16</inkml:trace>
  <inkml:trace contextRef="#ctx0" brushRef="#br0" timeOffset="388">6229 261 923 0,'0'0'76'0,"0"0"40"16,0 0 26-16,0 0 13 16,0 0-85-16,38 32-23 15,-7 7-25-15,0 3-28 0,-5 4 28 16,-14 0-36-16,-12-46 34 15,25 60-18-15,-12-7 14 16,-13-10-11-16,0-43 1 0,-44 42-2 16,0-10-4-16,-6-11 20 15,-1-14-29-15,1-7-1 16,0 0 37-16,50 0-33 0,-51-25-18 16,51 25 36-16,-31-49-8 15,25-4-29-15,12 3 50 0,13 8-32 16,6 0-25-16,-25 42 49 15,38-43-35-15,-38 43-181 16,37-35-154-16,-37 35-144 0</inkml:trace>
  <inkml:trace contextRef="#ctx0" brushRef="#br0" timeOffset="1252">4890 424 1025 0,'0'0'23'15,"0"0"59"-15,0 0 58 0,0 0-14 16,0 0-29-1,-6 49 1-15,6-49-53 0,0 57 36 16,0-15 21-16,0-42-43 16,-7 43-36-16,7-43 8 0,0 0-12 15,-69 46-26-15,13-18 42 16,-1-14-25-16,57-14-7 0,-69 0 10 16,19-4-21-16,50 4 14 15,-57-28-6-15,57 28-17 16,0 0-39-16,-12-67-6 15,18 18-37-15,-6 49 57 0,38-46 14 16,-38 46-3-16,0 0 20 16,44-32 32-16,-44 32-40 15,0 0 5-15,0 0 37 0,0 0-39 16,0 0 40-16,0 0-11 16,0 0-22-16,0 0 9 0,31 53 0 15,-31-53 5-15,0 0 23 16,0 49-1-16,0-49-5 0,0 0 33 15,-63 53-47-15,7-21 21 16,-7-11-34-16,-6-7 23 16,-1-6-18-16,-11-5 12 0,-1-3-19 15,0-3 3-15,1-8 21 16,5-3-34-16,1-7 28 16,6 3-8-16,6-3-21 15,6-4 27-15,1 7-6 0,56 18-7 16,-57-21 26-16,57 21-36 15,-63 0 14-15,63 0 14 0,-56 21-10 16,56-21 0-16,0 0-23 16,-51 64 15-16,39-15 14 0,12-49-17 15,25 57-6-15,6-11 18 16,-31-46-28-16,57 35 39 16,-13-14-9-16,-44-21-24 0,0 0-9 15,0 0-85-15,44 0-1 16,-44 0 16-16,0 0 38 15,0 0 11-15,-25-49 23 16,25 49 24-16,-69-39 4 0,6 18 13 16,6 14 37-16,1 14 33 15,5 11-15-15,51-18 28 0,-56 38-4 16,56-38-46-16,-25 68 2 16,12-12-28-16,32 1-27 0,19-4 10 15,12 0 10-15,19-4-23 16,6-6 20-16,13-8-37 15,0 0-153-15,0-10-208 0,7-7-90 16</inkml:trace>
  <inkml:trace contextRef="#ctx0" brushRef="#br0" timeOffset="1501">4595 102 1469 0,'0'0'291'16,"50"-35"-108"-16,-6 17-79 15,6 4-58-15,7 3-26 16,-7 4-12-16,-6 0 0 0,-6 4-304 15,-38 3-189-15,25-7-70 16</inkml:trace>
  <inkml:trace contextRef="#ctx0" brushRef="#br0" timeOffset="1693">3777 364 846 0,'51'-14'167'0,"5"-1"-42"0,7 1-59 15,0 4-44-15,0-1 21 16,-7 8-54-16,-5 3-264 0,-51 0-185 16</inkml:trace>
  <inkml:trace contextRef="#ctx0" brushRef="#br0" timeOffset="1917">4192 1226 1590 0,'63'-4'94'16,"-13"4"-53"-16,-50 0-60 16,44 0 3-16,-44 0-217 15,0 0-143-15,0 0-112 0</inkml:trace>
  <inkml:trace contextRef="#ctx0" brushRef="#br0" timeOffset="2393">2558 724 1027 0,'0'0'79'0,"0"0"35"15,0 0-19-15,-19 60-52 0,19-60-14 16,0 0-23-16,0 0 3 16,0 0 5-16,0 0-45 15,50 46-18-15,-50-46-1 0,0 0 21 16,0 0 8-16,0 0-23 16,0 0 20-16,51-60 48 0,-51 60-24 15,0 0 10-15,0 0 15 16,0 0 84-16,0 0-13 15,0 0 61-15,0 0-66 0,0 0-4 16,-57 67-37-16,7-14 17 16,6-7-14-16,-6-3-10 15,-7-8-4-15,0-10 6 0,7-1-16 16,-6-6-16-16,12-7 5 16,44-11 89-16,-51 3-63 15,51-3 1-15,0 0-32 0,0 0-5 16,-31-53-23-16,25 0 11 15,18 0 4-15,13 0-73 0,13 0-115 16,-38 53-234-16,50-78-77 16</inkml:trace>
  <inkml:trace contextRef="#ctx0" brushRef="#br0" timeOffset="2780">1816 512 1405 0,'-75'60'209'0,"12"-10"84"0,6 3-49 16,-5-4-21-16,-14-3-67 16,1 0-80-16,-13-4-28 0,-6-3-36 15,-1-7 3 1,1-4-9-16,6-10-2 0,6-4-12 15,13-7 8-15,13-3 0 16,12-11-55-16,44 7-39 0,0 0-93 16,-26-53 64-16,26 53 21 15,38-57 82-15,-38 57-2 0,76-46 22 16,-20 25-7-16,-56 21 1 16,57 7 20-16,-57-7 33 15,19 50 36-15,-26 3-29 0,-24 3 59 16,-7 1-57-16,-18-1-16 15,-1 1-33-15,-6-4 13 0,-6-7-39 16,6-14-69 0,13-4-244-16,0-11-268 0,50-17-80 15</inkml:trace>
  <inkml:trace contextRef="#ctx0" brushRef="#br0" timeOffset="3005">1119 434 696 0,'31'-49'180'0,"-31"49"51"16,38-46 39-16,-38 46-84 16,44-28 24-16,-44 28-101 0,50 3-15 15,-50-3-51-15,0 0-23 16,38 50 14-16,-38-50-34 0,-19 70 3 15,-19-10-208-15,-18-7-281 16,-7-7-898-16</inkml:trace>
  <inkml:trace contextRef="#ctx0" brushRef="#br0" timeOffset="3224">415 491 1813 0,'0'0'332'0,"0"0"-25"0,56 74-85 15,-37-3-49-15,-25 0-99 16,-26-1-16-16,-12 4-40 0,-18-6-1 16,-8-5-58-16,-5-6-161 15,0-11-221-15,5-11-189 16,14-10-32-16</inkml:trace>
  <inkml:trace contextRef="#ctx0" brushRef="#br0" timeOffset="3377">63 813 1953 0,'0'0'241'15,"0"0"-50"-15,0 0-70 16,0 0-34-16,0 0-55 0,0 0-21 15,0 0-344-15,0 0-455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17:48.05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6637 548 738 0,'0'0'110'16,"0"0"12"-16,0 0-20 0,0 0-62 16,0 0 2-16,0 0 44 15,0 0 11-15,0 0 10 0,26 35-48 16,-8 1 0-16,1 3-26 15,-12-1 8-15,5 1-5 0,-6 4-21 16,-6-8-1-16,7 0-10 16,-14-3 21-16,-5-4 11 0,12-28-24 15,-50 32-6-15,-7-7-6 16,-6-14 9-16,0-1-20 16,-6-3-2-16,0-7 7 0,6 0 0 15,7-7 11-15,5-3-2 0,7-1-18 16,13-7-31-16,-1-3-22 15,32 21 45-15,-25-35 19 0,19 3 1 16,6 4-16-16,6-4 6 16,-6 32 4-16,19-35 9 0,-19 35-9 15,32-25 20-15,-32 25-17 16,31-18-3-16,-31 18-7 0,31 0 16 16,-31 0-8-16,32 21-2 15,-32-21 15-15,0 0 1 0,31 36-16 16,-31-36 10-16,7 35 6 15,-14-7 15-15,7-28-24 16,-44 29 21-16,7-8-30 0,-14-7 8 16,1-3-3-16,6-4 4 15,0-4 3-15,-6-3 11 0,6 0-11 16,0 0-11-16,12-3 1 16,32 3 38-16,-31-18-35 0,31 18 7 15,-25-32-18-15,25 32-15 16,0 0 27-16,0 0-2 0,-13-32 23 15,13 32-15-15,0 0-6 16,0 0-15-16,0 0 28 16,0 0 7-16,13 32 24 0,-7-4 3 15,-6-28 22-15,-13 39-50 16,-5-7 4-16,18-32-12 0,-51 32 23 16,7-14-13-16,0-4-15 0,0-7-11 15,7-4 4-15,-1-3 11 16,0-3 5-16,7-8-9 0,31 11-25 15,-32-14-20-15,32 14 5 16,-19-28 22-16,19 28 28 0,-6-36-27 16,6 36-1-16,0 0 4 15,0 0-4-15,0 0 14 16,0 0 20-16,0 0-22 0,0 0 6 16,32 32-7-16,-7 0 7 15,-13 0 18-15,-5 3-18 0,-1 1-6 16,-6-1 11-16,-6 4-3 15,-13 3 4-15,-13-7-6 0,-5 1 0 16,-14-8 30-16,-5-3-37 16,-13-8 3-16,-1-6 4 0,-5-4 21 15,6-3-8-15,-7-8 39 16,14-6 12-16,5-15-15 0,0-7 10 16,13-3-14-16,7-11-27 15,12-7-16-15,12-4-12 0,0-3 16 16,7-4-12-16,6-3-162 15,6-3-164-15,7-8-169 0</inkml:trace>
  <inkml:trace contextRef="#ctx0" brushRef="#br0" timeOffset="205">5940 145 1322 0,'50'14'343'0,"7"0"-61"15,-1-3-123-15,13 3-80 0,0 4-33 16,13-1-32-16,0 5-233 16,-13-5-268-16,0 5-135 0</inkml:trace>
  <inkml:trace contextRef="#ctx0" brushRef="#br0" timeOffset="393">5581 1456 1315 0,'0'0'314'0,"0"0"-119"0,57 28-91 15,6-17-47-15,-7-7-31 0,7-11-104 16,-6-8-239-16,-7-6-162 16</inkml:trace>
  <inkml:trace contextRef="#ctx0" brushRef="#br0" timeOffset="598">5148 523 1445 0,'0'0'288'0,"0"0"40"16,0 0-87-16,0 0-116 0,0 0-68 16,0 0-30-16,0 0-27 0,0 0-280 15,0 0-326-15,0 0-118 16</inkml:trace>
  <inkml:trace contextRef="#ctx0" brushRef="#br0" timeOffset="1096">3972 848 1130 0,'32'7'140'0,"-7"8"59"0,-25-15-2 15,31 28-16-15,-6 0-56 16,-18-3-32-16,-1 0-18 16,-6-4-22-16,0-21-14 0,-19 25-45 15,-6-4 6-15,-6-7 18 16,-1-7-18-16,7-4-20 0,-6-3-10 15,31 0-26-15,-38-7-17 0,38 7-23 16,-32-21 43-16,32 21 9 16,-18-32 2-16,5 1 65 0,13 2-46 15,0 29 6-15,0-28 5 16,0 28 0-16,0 0 28 0,0 0-30 16,0 0 69-16,0 0 50 15,0 0-8-15,-31 14-10 0,-1 7 18 16,-6 1-6-16,-12 2-7 15,-6-2-6-15,-7-5-46 0,-13-3-8 16,1 0-32-16,-13-3 22 16,6-4-22-16,0-3 11 0,1-8-11 15,12-3 7-15,6 0 3 0,6 0-20 16,13-4 17-16,6-3-29 16,38 14-80-16,-31-17-105 0,31 17-192 15,0 0-118-15,6-29-50 0</inkml:trace>
  <inkml:trace contextRef="#ctx0" brushRef="#br0" timeOffset="1253">3400 1361 878 0,'44'3'108'16,"0"-6"-45"-16,0-4-20 0,0-7-46 15,-6-4-115-15,6 0-144 16</inkml:trace>
  <inkml:trace contextRef="#ctx0" brushRef="#br0" timeOffset="1477">4676 0 1106 0,'-44'36'234'0,"0"2"69"15,-6-2-35-15,-13 6-71 0,0-3-102 16,-6 3-32-16,-6 4-54 16,-7-3 10-16,-6 6-30 0,-6-3-162 15,-7 4-229-15,7 3-146 16,-7 3-16-16</inkml:trace>
  <inkml:trace contextRef="#ctx0" brushRef="#br0" timeOffset="1872">2193 226 966 0,'0'0'112'0,"0"0"114"15,0 0 74-15,0 0-69 0,7 53-4 0,-1 4-91 16,0 7-35-16,7 6-32 16,-1 1-13-16,1 3-29 15,0-3 0-15,-1-4-32 0,7-7 18 16,-6 0-39-16,-7-7-240 0,0-10-321 15,-18-8-127-15</inkml:trace>
  <inkml:trace contextRef="#ctx0" brushRef="#br0" timeOffset="2529">2068 898 524 0,'0'0'92'0,"0"0"0"15,0 0-4-15,0 0 5 16,0 0-11-16,0 0 1 0,0 0-5 15,0 0 7-15,0 0 15 0,0 0 49 16,0 0 30-16,0 0-81 16,0 0-33-16,0 0-47 0,0 0 18 15,-44 14 17-15,-6 0 53 0,6 4 0 16,-7 7 66-16,1-1-19 16,6 5-6-16,-6 2-52 15,-1 5-11-15,7-1-48 0,0 0-13 0,0 1-23 16,0-1 9-16,0 0-9 15,0-3-5-15,7 0-135 16,-7-4-128-16,0 1-180 0,6-12-146 16,38-17 38-16</inkml:trace>
  <inkml:trace contextRef="#ctx0" brushRef="#br0" timeOffset="2765">2030 1347 1252 0,'44'-7'229'0,"-6"3"22"16,-1 8-41-16,-11 3-80 0,-26-7-27 15,31 14-50-15,-31-14-7 0,0 0-42 16,31 25 18-16,-31-25-25 15,0 0-2-15,0 0-193 0,-18 31-230 16,18-31-113-16</inkml:trace>
  <inkml:trace contextRef="#ctx0" brushRef="#br0" timeOffset="3029">1439 290 1369 0,'0'0'68'16,"0"0"15"-16,0 0 11 15,0 0 153-15,0 0-48 16,7 28-49-16,-1 22-83 0,6 10-15 15,1 7-35-15,6 4-5 0,-7 3-28 16,-5-3-108-16,-1-4-205 16,-6-7-144-16,0-4-106 0</inkml:trace>
  <inkml:trace contextRef="#ctx0" brushRef="#br0" timeOffset="3428">1094 866 842 0,'0'0'92'0,"0"0"35"16,12 35 1-16,-12-35 11 15,6 43-8-15,-6-43-12 0,0 46-40 16,-12-14-37-16,12-32-23 0,-32 35-9 15,-5-10 5-15,-1-8-18 16,-6-6 7-16,13-4-21 16,-7-3-26-16,38-4-55 0,-32-4-19 0,32 4 41 15,0 0 5-15,-18-32 41 16,18 32-2-16,6-28 15 16,-6 28 25-16,0 0-4 0,31-18 6 15,-31 18-10-15,32 0 44 16,-32 0 87-16,0 0-1 0,12 39-3 15,-18 0 9-15,-7-4 27 0,-18 1-72 16,-7-5-30-16,-6 1-48 16,0-3 9-16,-12-1-29 0,5-3-151 15,-11-11-178-15,5 0-117 0,0-7-40 16</inkml:trace>
  <inkml:trace contextRef="#ctx0" brushRef="#br0" timeOffset="3653">553 672 1161 0,'44'-11'180'0,"-6"8"-17"16,12-5-62-16,-6 5-44 0,0-4-45 15,0 7 13-15,-6-4-30 16,-38 4-103-16,37 0-155 16,-37 0-60-16,32 18-77 0</inkml:trace>
  <inkml:trace contextRef="#ctx0" brushRef="#br0" timeOffset="4172">534 1036 740 0,'0'0'181'15,"0"0"12"-15,0 0 8 0,0 0-27 16,0 0-27-16,0 0 0 16,25 7 82-16,-25-7-25 0,7 24-42 15,-1-2-13-15,-12 2-50 0,-1 1-5 16,-12 3-33-16,1 1-21 15,-14 3-16-15,-6-1-24 16,-6-2 0-16,-6 6 6 0,-6-3-9 16,-7 0-23-16,0-8-185 0,6-3-173 15,-6 1-214-15,7-8-12 16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52:16.65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12716 68 486 0,'0'0'92'15,"0"0"-6"-15,0 0-7 16,6 28-34-16,-6-3 7 16,26-1-21-16,-8 1 17 0,-18-25-31 15,32 43 25-15,-1-4 4 16,1-7 85-16,-7 0-29 0,6 3-63 16,-6-7-8-16,-25-28-31 15,26 32 8-15,-26-32 9 0,0 0 14 16,37 43-47-16,-37-43 27 15,0 0 12-15,19 35 42 16,-19-35 12-16,0 0-51 0,0 0 16 16,-56 28-50-16,12-21 29 0,0-3-15 15,-7-4-2 1,1 0 3-16,-7-11-1 0,13 1-18 16,-6-4-1-16,12-1 30 15,-6-6-31-15,19 4 17 0,25 17-17 16,-37-36 32-16,24 1-57 15,0 7 51-15,13-1-36 0,0 29 31 16,13-28-17-16,-13 28 6 16,0 0-6-16,31-21-2 0,-31 21 16 15,38-4-8-15,-38 4-5 16,50 18 9-16,-18 0 5 0,-32-18-15 16,44 39-9-16,-44-39 47 15,31 42-38-15,-31-42 29 16,25 46-27-16,-25-46 10 0,0 42-6 15,0-42 40-15,0 0-23 16,-31 36-6-16,-19-19-16 0,12-6 2 16,-19-8 4-16,1-3 3 15,12-3 7-15,-13-4-7 0,7-7-12 16,12 0 9-16,-6-1 13 16,19-6-42-16,25 21-6 0,-25-28-23 15,25 28 47-15,0 0-15 16,-31-28 11-16,31 28 24 15,0 0-21-15,0 0-10 16,0 0 18-16,0 0 25 0,0 0 0 16,44 32-13-16,-44-32-23 15,37 49 24-15,-5-14-18 0,-32-35 3 16,0 0 9-16,19 39 11 16,-19-39 40-16,0 0-33 0,0 0 26 15,0 0-44-15,-51 25 33 16,1-22-38-16,0-6-6 0,-1-8 8 15,1-3 9-15,6-3-18 16,0-1 27-16,13 4-22 0,31 14 28 16,-32-18-42-1,32 18 40-15,0 0-45 0,0 0 31 16,-31-18-25-16,31 18 32 16,0 0-30-16,0 0 30 0,0 0-28 15,0 0 36-15,0 0-23 16,0 0 11-16,0 0-32 0,0 0 39 15,0 0-34-15,0 0 31 16,0 0-25-16,0 0 40 0,0 0-27 16,0 0-6-16,0 0 0 15,0 0 15-15,0 0-21 0,0 0 16 16,0 0-30-16,0 0 52 16,0 0-17-16,0 0-12 15,0 0 7-15,0 0-9 0,0 0 10 16,0 0-9-16,0 0 23 15,0 0-26-15,0 0 7 0,0 0-10 16,0 0 10-16,0 0-16 16,0 0 33-16,0 0-37 0,0 0 29 15,0 0-34-15,0 0 32 16,0 0-18-16,0 0 41 16,0 0-41-16,0 0 18 0,0 0-20 15,0 0 31-15,0 0-46 16,0 0 48-16,0 0-44 15,0 0 43-15,0 0-40 0,0 0 34 16,0 0-32-16,0 0 49 16,0 0-54-16,0 0 41 0,0 0-39 15,0 0 35-15,0 0-26 16,0 0 25-16,0 0-19 0,0 0 24 16,0 0-4-16,0 0-13 15,0 0 3-15,0 0-3 0,0 0 3 16,0 0-32-16,0 0 55 15,0 0-47-15,0 0 28 0,0 0-16 16,-32-10 23-16,32 10-41 16,0 0 42-16,-25-11-20 0,25 11 5 15,0 0-23 1,0 0-8-16,0 0-4 0,0 0-15 16,0 0 14-16,0 0 9 15,-25-32 27-15,25 32-24 0,0 0 18 16,13-28-1-16,-13 28 4 15,31-18 0-15,-31 18 3 0,25-10-18 16,-25 10 8-16,32 3-4 16,-32-3 18-16,0 0-1 0,0 0 17 15,25 36-14-15,-19-4-1 16,-6-32 2-16,-6 42 9 0,0-7-12 16,6-35-4-16,-7 43 17 15,7-43 2-15,-12 46-15 16,5-3 31-16,1-11-24 15,6-32-5-15,-6 46 13 0,6-7 21 16,-13-8-7-16,13-31 12 16,-19 29-28-16,-12-1-20 0,-13-10 34 15,0-8-37-15,-6-3 25 16,-1-3-43-16,7-8 45 0,0-3-28 16,13-3 15-16,31 10-148 15,-38-39-31-15,19 3-52 0,7-6-97 16</inkml:trace>
  <inkml:trace contextRef="#ctx0" brushRef="#br0" timeOffset="196">12176 46 506 0,'50'0'48'16,"-6"0"-20"-16,6-3-3 16,-6 3-22-16,-6-4-17 0,-19 4-95 15,-19 0-133-15</inkml:trace>
  <inkml:trace contextRef="#ctx0" brushRef="#br0" timeOffset="551">11465 376 516 0,'0'0'56'0,"0"0"-8"0,0 0-4 16,0 0-14-16,-25 0 7 15,25 0-4-15,0 0-9 0,0 0-5 16,0 0 25-16,-38-14 10 16,38 14 8-16,-37-7-10 0,37 7-3 15,-51 3 22-15,7 8 31 16,0 7 86-16,0 13 35 0,-6 8-32 16,6 7-66-16,0 7-51 15,0 5-17-15,0-2-21 0,6-3-2 16,-6 4-17-16,7-8-20 15,-1-3 9-15,-6-7 2 16,13-4-86-16,31-35-215 0,-57 32-158 16,19-14-11-16</inkml:trace>
  <inkml:trace contextRef="#ctx0" brushRef="#br0" timeOffset="744">11050 1067 992 0,'70'7'114'0,"5"0"-43"16,-6-7-42-16,7 0-4 0,-14-7-31 15,-5 0-140-15,-7 0-116 16</inkml:trace>
  <inkml:trace contextRef="#ctx0" brushRef="#br0" timeOffset="1265">10051 99 1033 0,'0'0'60'15,"0"0"76"-15,0 0 146 0,13 7-34 16,-1 15-37-16,1 13-89 16,-1 8-42-16,7 7-57 0,6-1 8 15,0 4-15-15,1-3-21 16,-1-1-227-16,-6-3-293 0,-13-3-124 15</inkml:trace>
  <inkml:trace contextRef="#ctx0" brushRef="#br0" timeOffset="2315">9422 599 989 0,'0'0'71'0,"-31"-25"8"0,0 4 40 16,31 21-23-16,-38-29-49 16,19-2 38-16,6 2-76 0,1 1-26 15,12 0-12-15,12-1-15 16,-12 29-10-16,44-28 9 0,7 14 35 15,-7 11-5 1,6 3-6-16,-6 14 17 0,0 3-14 16,-13 8 30-16,-31-25-7 15,19 39-16-15,-6-11 24 0,-13-28 2 16,-32 43-25-16,-5-19 2 16,-14-2 19-16,1-8-11 0,-6-4 22 15,-7-6-10-15,0-8-42 16,13-6 8-16,-1-1 46 0,7-7-22 15,7-10-78-15,11 0-10 16,8-7 54-16,5-1 5 16,7-3 11-16,6 11 2 0,0 28 19 15,0 0-11-15,0 0 22 16,0 0-19-16,0 0 20 16,0 0 17-16,0 0 32 0,-13 32-11 15,13-32-1-15,-19 39-37 16,19-39 3-16,-31 39-2 0,31-39 6 15,-50 31-32-15,6-16 8 16,6-8 2-16,0-7 2 0,38 0 17 16,-50-18-28-16,18 0 22 15,32 18-15-15,-37-46-11 0,12-3-22 16,6-8-13-16,6-6 10 16,7-5 33-16,6 8-2 15,0 14-26-15,0 10 21 16,0 36-10-16,0 0 10 0,0 0 5 15,0 0 20-15,0 0-12 16,0 32 44-16,6 10 10 0,0-3-27 16,7 4-14-16,0 0 40 15,-1 0-22-15,1-5-6 0,-1 1-4 16,1-3-1-16,-13-36 43 16,6 49-11-16,-12-14-17 0,6-35-6 15,-25 43-1-15,25-43-40 16,-44 39 19-16,0-7 18 15,44-32-10-15,-57 18-14 16,7-11-30-16,6-7 52 0,0-7-37 16,44 7 11-16,-50-7 0 15,50 7 12-15,-38-11-12 0,38 11-20 16,0 0 27-16,0 0-18 16,0 0-7-16,0 0 20 0,0 0-12 15,0 0 23-15,12 43-19 16,14-1 18-16,11-3-15 0,1 4-15 15,-7-1 36-15,-12 0-7 16,0-3-11-16,-19-3 8 0,-6 3 15 16,-26-1-5-16,-18-5 7 15,-6-5-20-15,-14-3-2 16,-5-11 53-16,6-10-44 0,-13-4-6 16,13-14 7-16,0-7 82 15,6-8-73-15,13-11 11 0,-1-13 3 16,7-10-12-16,13-8-24 15,6-7 2-15,12 4-2 0,7 2-11 16,12 9-81-16,7-1-150 16,12 11-123-16,0 0-33 0,7 11-102 15</inkml:trace>
  <inkml:trace contextRef="#ctx0" brushRef="#br0" timeOffset="2612">7116 362 957 0,'0'0'184'15,"0"0"15"-15,-13-28-70 16,13 28-91-16,0 0-9 0,0 0-24 15,38-15-13-15,0 12 8 16,-1 10-4-16,7 4-2 0,-44-11 6 16,38 35 38-16,-13 0-1 15,-19 1 9-15,-12 2 18 0,-13 8-26 16,-18 0-30-16,-14 1 9 16,-12-1-14-16,-6 0-169 0,-6-7-287 15</inkml:trace>
  <inkml:trace contextRef="#ctx0" brushRef="#br0" timeOffset="3783">6544 53 871 0,'0'0'16'15,"0"25"12"-15,12 0 28 16,1 3 5-16,-1-3 7 0,7 7-29 15,-6 0-4-15,6 0 5 16,-7 7-21-16,-5-4 38 0,-7 4 62 16,-7 0-13-1,-12 0-28-15,-18-4-19 0,-14-3-13 16,-11-3-15-16,-8-8-12 16,-11-7-22-16,5-4 19 0,1-2 0 15,6-12-3-15,6-7-34 16,6-3 21-16,20-7 6 0,37 21-103 15,-44-53-22-15,18 7 40 16,20-3 26-16,12 6 10 0,7 1 22 16,12 14-5-16,-25 28 32 15,38-29-28-15,0 15 38 0,-13 11-51 16,-25 3 25-16,37 14 18 16,-37-14-8-16,32 39 19 15,-13-4-10-15,-19-35 56 16,-7 46 19-16,-11-7-31 0,18-39-7 15,-51 35-25-15,7-14-9 16,0-3 5-16,7-7-2 0,-7-8-6 16,12-6 3-16,32 3-20 15,-50-15 11-15,12-9-54 0,7-1-49 16,12-3 11-16,0-1 12 16,19 29 68-16,-13-31 3 0,13 31-31 15,0 0 37-15,0 0-40 16,0 0 56-16,0 0-24 15,0 0 2-15,-25 42 35 16,0 0 4-16,6-3 35 0,-12 0-19 16,31-39-6-16,-44 46-19 15,0-11-31-15,6-9 15 0,-6-12 3 16,6-7 6-16,38-7-4 16,-50-3-5-16,12-4-14 0,38 7 0 15,-31-33-27-15,18-6-3 16,20 0 17-16,5 0 1 0,13 4 5 15,1 10 16-15,5 4-10 16,0 14-20-16,-31 7 22 16,38 4-25-16,-38-4 34 15,44 31 27-15,-44-31-12 0,38 46 42 16,-19-3-3-16,-19-43 14 16,12 49 15-16,-12-6-26 0,-12-7-22 15,-32-1-1-15,-13-3-23 16,-18-4 6-16,-7-3-15 0,0-7-89 15,7-4-131-15,6-4-99 16,12-6-70-16</inkml:trace>
  <inkml:trace contextRef="#ctx0" brushRef="#br0" timeOffset="3993">5475 36 1362 0,'44'0'177'0,"6"3"-11"16,1 1-58-16,-1-4-68 16,0 0-22-16,-12 3-102 0,-7-6-252 15,-31 3-164 1</inkml:trace>
  <inkml:trace contextRef="#ctx0" brushRef="#br0" timeOffset="4284">4991 298 1107 0,'0'0'190'15,"0"0"-13"-15,-44 21-58 16,44-21-6-16,-38 18-18 0,7-4-1 16,-7 4 6-16,1 0-17 15,-1 6 23-15,-6 12 40 16,0 3-23-16,6 3-19 0,-6 11-41 16,-6 4-9-16,0 0-18 15,-1-4-23-15,-5 0-13 0,-7 0 11 16,-6-11-11-16,0-3-214 15,12-7-175-15,7-7-208 0,6-6-55 16</inkml:trace>
  <inkml:trace contextRef="#ctx0" brushRef="#br0" timeOffset="4456">4564 1201 1430 0,'69'-7'173'16,"6"-7"-23"-16,7 4-64 0,6-5-59 15,-13 5-42-15,1-8-348 16,-20 0-226-16</inkml:trace>
  <inkml:trace contextRef="#ctx0" brushRef="#br0" timeOffset="4756">3910 85 1694 0,'0'0'125'0,"0"0"18"16,13-28-9-16,-13 28-67 16,0 0-44-16,0 0-13 0,0 0-6 15,0 0-10 1,0 0 6-16,18 39 7 0,-5 10 6 16,-7 4-19-16,-6 12-99 15,7-2-131-15,-7 5-154 0,-13 2-22 16,-6 5-4-16</inkml:trace>
  <inkml:trace contextRef="#ctx0" brushRef="#br0" timeOffset="5464">3715 220 1306 0,'0'0'89'16,"0"0"-16"-16,0 0 22 0,0 0 11 16,0 0-44-16,0 0-28 15,-38-7-23-15,-6 18 1 0,-6 7-12 16,0 6-18-16,0 8 34 15,-1-4-2-15,7 4-27 16,44-32 24-16,-44 46 6 0,19-10-27 16,25-36 35-16,-19 42-23 15,19-42 4-15,0 0-6 0,32 49 21 16,-32-49-55-16,56 29-29 16,-12-12 14-16,-44-17-48 0,51 4 1 15,-51-4 44-15,0 0 10 16,44-7 36-16,-44 7 23 0,0 0 25 15,0 0-23-15,0 0-9 16,0 0-21-16,0 0 33 0,-57 7-22 16,7 0-18-16,6 8 29 15,0 6-11-15,44-21 20 16,-63 32-8-16,63-32-17 0,-50 43-7 16,50-43 38-16,-32 45-26 15,32-45 6-15,0 46 7 16,0-46-25-16,0 0-22 0,0 0-80 15,44 36 19-15,-44-36 15 16,44 10 2-16,-44-10-1 0,0 0 41 16,0 0 6-16,0 0 35 15,0 0 63-15,0 0 19 0,-19-42 78 16,19 42 33-16,-56-42-28 16,5 10 28-16,-5 11-6 15,6-4-11-15,-1 0 3 0,7-3-35 16,13-1-39-16,-1-10-47 15,7-4-9-15,0-10-37 0,13-3-9 16,-1-4 7-16,0 0-23 16,7-4-7-16,6 10-14 0,-6 4-86 15,6 5-163-15,-6 9-153 16,6 4-181-16,0 32-38 0</inkml:trace>
  <inkml:trace contextRef="#ctx0" brushRef="#br0" timeOffset="5840">2282 22 1196 0,'0'-39'193'0,"0"39"-83"15,0 0-38-15,0 0-44 16,0 0-3-16,0 0 39 0,31 46 46 15,-5 17-42-15,-1 19-21 16,-6 10-18-16,-7 7-8 0,7 7-6 16,-6-3-20-16,-1-7 14 15,-6-7 5-15,1-12 10 16,-7-6-14-16,-7-14 65 16,-5-7-14-16,-7-8-14 0,19-42-5 15,-57 43 1-15,1-18-10 16,6-15 2-16,-7-10-15 0,7-10 1 15,-1-15-18-15,1-10 33 16,6-11 3-16,13-12-19 0,6-13 8 16,12 1-8-16,19-5-20 15,7 1-87-15,12 3-103 0,0 0-183 16,7 11-91-16,-7 7-89 16</inkml:trace>
  <inkml:trace contextRef="#ctx0" brushRef="#br0" timeOffset="6219">1735 202 807 0,'0'0'100'15,"0"0"121"-15,-50 50 62 0,12-4-62 16,0 7-18-16,-6 0-24 15,0-3-72-15,-18 3-41 16,-1 3-26-16,-13-5-19 0,1-12-18 16,-1-4 16-16,1-7-5 15,12-14-14-15,0-7-7 0,7-10 12 16,5-8 8-16,1-6-5 16,50 17-55-16,-44-57-56 0,13 7 28 15,6 4 26-15,6 10 33 16,19 36-10-16,0 0 2 0,0 0 8 15,0 0 16-15,0 0 12 16,-57 7 5-16,13 22-17 0,-6 10 23 16,0 4-39-16,6 3 16 15,-13-7-110-15,13 0-123 16,44-39-134-16,-50 35 4 0,50-35-11 16</inkml:trace>
  <inkml:trace contextRef="#ctx0" brushRef="#br0" timeOffset="6432">924 106 974 0,'0'0'128'0,"38"-7"39"16,-38 7 27-16,38 7-45 15,-38-7-69-15,44 15-51 0,-44-15-11 16,31 31 7-16,-31-31-21 15,0 0-1-15,38 39-6 0,-38-39-17 16,0 0-112-16,-6 51-130 16,-20-9-108-16,-24-7-24 0</inkml:trace>
  <inkml:trace contextRef="#ctx0" brushRef="#br0" timeOffset="6731">0 334 794 0,'0'0'114'15,"44"3"31"-15,0 11 6 0,0 4-65 16,-6 3-13-16,-38-21 1 16,57 32-25-16,-57-32-28 0,44 42 0 15,-44-42 141-15,25 43 6 16,-25-43-64-16,-19 46-51 0,19-46-20 15,-50 39-16-15,6-17 11 16,44-22 21-16,-51 7 3 0,51-7 23 16,0 0-1-16,-44-47-46 15,26 1-39-15,18-7-35 16,12-4-38-16,13-3-118 0,13 0-175 16,0 7-75-16,12 6-142 15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52:27.07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63 0 832 0,'0'0'125'0,"0"0"14"0,0 0-27 15,0 0-57-15,0 0-8 16,0 0 47-16,0 0 30 15,6 39-15-15,-12-4-52 0,-1 4-29 16,-5 0-5-16,-1 0-26 16,1-4 0-16,-1-3 0 0,13-32 28 15,-6 36-10-15,6-36 4 16,0 0-35-16,6 35 16 0,-6-35 16 16,0 0 7-16,0 0-20 15,32 11-19-15,-32-11-17 16,44-18-35-16,-44 18 7 0,44-36 31 15,-19 5 24-15,-25 31 14 16,0 0-33-16,0 0-2 0,25-25-13 16,-25 25 37-16,0 0 26 15,0 0-26-15,19 39 6 16,0-4 8-16,-19-35 31 0,18 50 12 16,1-15-16-16,-19-35 12 15,38 46-33-15,0-21 7 0,-1-8 6 16,7-13-7-16,-6-4 25 15,6-4-18-15,-6-3 16 0,-7-3 27 16,-31 10-27-16,44-32-30 16,-12-7 2-16,-7-3 1 0,-13-8-11 15,-5-3-11-15,-1 0 14 16,-6 11 6-16,6 3 8 16,1 11-12-16,-7 28-17 0,0-25 8 15,0 25 2-15,0 0-15 16,0 0-8-16,0 0 2 15,0 0 15-15,0 0-77 0,0 0-130 16,0 0-128-16,0 0 44 16,0-28-82-16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52:25.53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1892 548 780 0,'0'0'155'15,"0"0"99"-15,0 0 45 16,0 0-33-16,0 0-80 0,0 0-81 15,0 0-51-15,0 0 1 16,-31-4-16-16,31 4 3 16,-32-17 13-16,32 17-10 0,-18-29-49 15,11 4-10-15,20-7-31 16,6 4 4-16,12 3 13 16,13 4-5-16,0-1 25 0,0 15-22 15,0 4 9-15,0 10-11 16,-12 3 32-16,-1 8 0 0,-31-18 3 15,19 32 3-15,-13-4 5 16,-12 0-7-16,-13 2 4 16,19-30 3-16,-57 39-6 0,1-11-20 15,-7-3 19-15,0-8-21 16,-6-3-16-16,0-10-3 0,12 0-7 16,1-8 1-16,5-7-35 15,7-6-55-15,7-8-34 16,37 25 14-16,-38-42 111 0,38 42-2 15,-31-40 64-15,31 40-34 16,0 0-7-16,0 0 24 0,0 0-32 16,0 0 35-16,-38-14-19 15,38 14 15-15,0 0 0 16,-32 25-20-16,32-25 52 0,0 0-33 16,-44 32 10-16,44-32-12 15,0 0 30-15,-37 32-25 0,37-32 60 16,0 0 3-16,0 0-29 15,-32 21-14-15,32-21-11 16,0 0 12-16,0 0 4 0,0 0-46 16,-31-39 24-16,31 39-2 15,-13-46-1-15,13 46-13 16,0-36 8-16,0 36-21 0,0 0 2 16,0 0-4-16,0 0 20 15,0 0 7-15,0 0-20 0,0 0 5 16,0 0-1-16,0 0 12 15,0 0-8-15,0 0 8 0,0 0 3 16,0 0 8-16,0 0-11 16,0 0 9-16,0 0-1 15,0 0-23-15,0 0 26 0,0 0-11 16,0 0 4-16,0 0 0 16,0 0-4-16,0 0 10 0,0 0-13 15,0 0 7-15,0 0 3 16,0 0-15-16,0 0 12 15,0 0 12-15,0 0-16 0,0 0 10 16,0 0 5-16,-31 40-10 16,31-40-15-16,0 0 16 0,-44 42 0 15,44-42-21-15,-38 29 34 16,38-29-15-16,0 0 5 0,0 0 14 16,0 0 9-16,-38 14-7 15,38-14 39-15,0 0-4 16,0 0-10-16,0 0-7 0,-25-39-19 15,13 7-29-15,5-8 5 16,1 5-10-16,6-4-5 16,6 4 7-16,1-1-14 0,-7 4-3 15,6 4 31-15,-6 28-17 16,0-35 11-16,-6 10-13 0,6 25-4 16,-13-32 25-16,13 32-3 15,-6-33-5-15,6 33 8 0,-13-35-25 16,13 35 7-16,0-25 10 15,0 25-3-15,0 0-15 16,0 0 12-16,0 0 1 0,0 0-17 16,0 0 22-16,0 0 0 15,0 0-15-15,0 0 10 0,0 0 12 16,0 0 3-16,0 0-22 16,0 0 20-16,0 0-3 15,0 0-8-15,0 0 9 0,13 39 1 16,-7-7-2-16,0-3-11 15,-6 3-4-15,7 3-1 0,-7-35 6 16,6 53 8-16,7-7 6 16,-7-3-25-16,0-4 30 15,7-4 0-15,-13-35 7 0,19 47-14 16,-19-47-4-16,12 42-8 16,-12-42 5-16,0 0 0 0,13 36-8 15,-13-36 0-15,0 0 2 16,0 0 17-16,0 0 9 15,0 0 22-15,0 0 16 0,0 0-19 16,0 0 15-16,0 0 0 16,0 0-9-16,0 0 6 0,0 0-20 15,0 0-6-15,0 0-14 16,0 0-3-16,0 0-12 16,0 0 14-16,0 0-10 0,0 0 23 15,0 0-16-15,0 0-3 16,0 0 6-16,0 0-14 0,0 0 16 15,0 0-3-15,0 0-9 16,0 0 5-16,0 0-5 16,0 0-16-16,0 0 16 0,0 0 8 15,0 0-17-15,0 0 9 16,0 0-5-16,0 0 14 0,0 0-9 16,0 0-4-16,0 0 4 15,0 0-18-15,0 0 14 16,0 0 8-16,0 0-10 0,0 0 6 15,0 0 5-15,0 0 1 16,0 0-6-16,0 0 0 0,0 0 0 16,0 0-4-16,0 0 4 15,0 0-5-15,0 0 2 0,0 0 3 16,0 0 0-16,0 0-4 16,0 0-7-16,0 0 14 15,0 0 7-15,-13 35-20 0,13-35 24 16,0 0-14-16,0 0 9 15,-38 39 2-15,1-21 2 0,37-18-18 16,-51 14 10-16,20-7 2 16,31-7-2-16,-57 0-10 0,13-4-2 15,0 1 9-15,0-4-10 16,-6 0 0-16,12 0 1 16,-6-4 7-16,44 11-8 0,-44-7 8 15,44 7 4-15,-37-7-8 16,37 7-7-16,0 0 23 15,-44 0-5-15,44 0-7 0,-32 14 3 16,32-14 10-16,0 0 25 16,-44 49-3-16,13-3 5 0,6-3 15 15,0 4 1-15,6-1-22 16,-6-4-9-16,-1 4-9 0,-5-4-11 16,-7 4-13-16,-6-7-87 15,-6-2-121-15,6-9-150 16,0-7-127-16,6-3-30 0</inkml:trace>
  <inkml:trace contextRef="#ctx0" brushRef="#br0" timeOffset="232">1609 2 1376 0,'26'-4'123'0,"-26"4"63"15,0 0-13-15,0 0-85 0,0 0-22 16,0 0-58-16,0 0-16 16,0 0-5-16,0 0-259 15,31 18-161-15,-31-18-123 0</inkml:trace>
  <inkml:trace contextRef="#ctx0" brushRef="#br0" timeOffset="420">1107 1255 1509 0,'44'28'282'0,"0"-21"-55"0,6-7-104 15,13-10-35-15,0-4-65 16,-1-1-20-16,-5-6-227 0,-7-4-284 16,-12-6-223-16</inkml:trace>
  <inkml:trace contextRef="#ctx0" brushRef="#br0" timeOffset="640">88 439 1516 0,'69'-10'51'15,"1"-8"12"-15,5 7-30 16,7-6-23-16,-1 6-36 15,-5-3-147-15,-13 3-201 16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52:32.54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2153 485 701 0,'0'0'46'16,"13"7"4"-16,12 7-11 15,-6 3 3-15,0 1-23 0,-13 0-10 16,19 3 3-16,-19-3 1 16,-6-18 20-16,0 0 4 15,13 24-25-15,-13-24 14 0,0 0 3 16,0 0-10-16,-32 11-2 16,32-11-17-16,-37 0 20 0,5-3-17 15,1-5-27-15,31 8 18 16,-32-14-23-16,32 14 9 0,0 0-1 15,-31-28 21-15,31 28 25 16,0 0-15-16,0 0 2 0,0 0-15 16,0 0 6-16,0 0-3 15,0 0 21-15,0 0-15 0,0 0 7 16,0 0 0-16,0 0-13 16,0 0 9-16,0 0 21 15,-13 28-24-15,13-28 15 0,-37 22-11 16,5-8-15-16,1-4 9 15,-7-6 13-15,13-8-8 0,-6 1-1 16,31 3-28-16,-38-18-12 16,7 4 11-16,31 14-23 0,0 0-1 15,-26-32 24-15,26 32 35 16,0 0-6-16,-12-25-22 0,12 25-2 16,0 0-2-16,0 0 18 15,0 0 0-15,0 0 0 0,0 0 6 16,0 0 11-16,0 0-7 15,-13 36 24-15,13-36-3 16,0 0-26-16,-25 28 8 0,-20-14-5 16,20-7-13-16,-19-3 7 15,19-8-2-15,-7-3-8 0,32 7 1 16,-37-10-21-16,37 10 17 16,-38-18-6-16,38 18 17 0,0 0-16 15,0 0 23-15,0 0-12 0,0 0-2 16,0 0 15-16,0 0-8 15,0 0-6-15,0 0 22 0,0 0 3 16,0 0-19-16,0 0 0 16,0 0 15-16,0 0 8 15,6 32-3-15,-6-32-5 0,0 0-9 16,-37 24 7-16,37-24-19 16,-44 11 16-16,6-7 1 0,38-4-16 15,-38-4 13-15,38 4 20 16,0 0-69-16,0 0 31 0,0 0-19 15,-31-39 18-15,31 39-4 16,0 0 8-16,0 0-3 0,25-28-4 16,-25 28-5-16,0 0 5 15,31 18 60-15,-31-18 15 0,13 49-14 16,-13-10 8-16,-19 0 22 16,0 3-10-16,-12-7-37 15,31-35-30-15,-51 39 26 0,1-7-30 16,12-14-191-16,38-18-131 15,-37 10-131-15</inkml:trace>
  <inkml:trace contextRef="#ctx0" brushRef="#br0" timeOffset="268">1455 124 709 0,'0'0'112'0,"0"0"9"16,0 0-46-16,-38-18-5 15,38 18 74-15,0 0-28 0,0 0-38 16,0 0-15-16,0 0-14 16,19 43-35-16,-19-43-14 0,0 0 25 15,0 0-19-15,0 0 7 0,0 0 19 16,0 0-48-16,19 39 4 15,-19-39 12-15,0 0-241 0,0 0-210 16</inkml:trace>
  <inkml:trace contextRef="#ctx0" brushRef="#br0" timeOffset="544">732 78 1141 0,'0'-49'275'0,"0"49"-46"16,0 0-90-16,0 0-100 0,0 0 15 15,0 0 85-15,0 0-92 16,0 0 5-16,44 46-47 15,-13 3-9-15,-12 8 33 0,12 6-23 16,-5 4-2-16,-14-6-35 16,13-1-262-16,-6-11-164 0,-6-10-67 15</inkml:trace>
  <inkml:trace contextRef="#ctx0" brushRef="#br0" timeOffset="928">637 0 990 0,'0'0'46'16,"0"0"80"-16,0 0 43 0,0 0 2 16,0 0-72-16,7 64 63 15,5 3-86-15,-5 4-23 0,11 3-3 16,8 7 2-16,-8 1-28 15,1-1 7-15,-19 0-9 0,0-3-8 16,0-7-14-16,-12-4 16 16,-7-11 32-16,-6-10-19 15,-13-7-9-15,-6-14-17 0,-7-7 19 16,-6-11-7-16,-12-14-28 16,12-8 13-16,-5-2 21 0,-1-11 68 15,0-8-33-15,19-10 8 16,0-3-12-16,12-8-12 0,1 1 12 15,12-1 3-15,7 4-27 16,12 7-32-16,12 4 4 0,7 3-6 16,-19 39-82-16,57-35-179 15,-1 10-234-15,1 14-157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52:37.81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1985 0 131 0,'0'0'-13'0,"0"0"23"15,0 0-19-15,0 0 21 0,0 0-22 16,0 0 28-16,0 0-6 16,0 0 17-16,0 0-2 0,0 0 26 15,0 0-11-15,0 0-2 16,0 0-11-16,0 0-3 0,0 0 0 16,0 0 1-16,0 0-3 15,0 0-13-15,0 0-1 16,0 0-10-16,0 0 17 0,0 0-17 15,0 0 27-15,0 0 3 16,0 0 26-16,0 0-11 0,0 0 24 16,0 0-18-16,0 0 8 15,0 0-14-15,0 0 30 0,0 0-3 16,0 0-6-16,0 0-3 0,0 0-8 16,0 0-4-16,0 0-45 15,0 0 4-15,0 0-6 0,0 0 32 16,0 0-36-16,-25 29 32 15,-12-5-42-15,37-24 25 16,-57 25 64-16,0-4 0 0,1 1 14 16,12-1 63-16,-6 0 8 15,-7 8-21-15,7 0-25 0,-7 6-11 16,13-3-14-16,0 0-18 16,-6 3-28-16,19 0-9 0,31-35 0 15,-51 43-7-15,14-15-7 16,37-28-24-16,-57 28 7 0,19-7-10 15,38-21-91-15,-56 14-217 16,12-6-212-16,44-8-107 0</inkml:trace>
  <inkml:trace contextRef="#ctx0" brushRef="#br0" timeOffset="189">1696 607 1890 0,'44'25'182'0,"-44"-25"89"15,0 0-49-15,0 0-83 0,0 0-67 16,0 0-31-16,0 0-86 16,0 0-332-16,0 0-415 15</inkml:trace>
  <inkml:trace contextRef="#ctx0" brushRef="#br0" timeOffset="453">1256 92 1797 0,'-6'36'188'0,"-6"3"5"15,-7 8-52-15,-6-2-59 0,-1-2-32 16,-5-4-29-16,-13 3-7 16,-6-7-14-16,12 1-248 0,-6-4-269 15,6-8-100-15</inkml:trace>
  <inkml:trace contextRef="#ctx0" brushRef="#br0" timeOffset="765">860 217 974 0,'-25'-35'142'0,"25"35"41"16,-25-37-41-16,25 37-80 16,0-31-50-16,0 31-12 0,0 0-9 15,25-36-8-15,-25 36 1 16,32-10-6-16,-32 10 5 16,50 7 29-16,-50-7-18 0,0 0 6 15,25 39 22-15,-25-39-4 16,0 49 34-16,-19-13-9 0,19-36 1 15,-63 46-27-15,1-14-32 16,-8 0-143-16,-11-11-85 16,18 0-109-16,0-7-45 0</inkml:trace>
  <inkml:trace contextRef="#ctx0" brushRef="#br0" timeOffset="1133">552 75 801 0,'0'0'109'0,"0"0"18"16,-44 24 26-16,44-24 8 0,-56 53-8 15,6 1-32-15,18-1-31 16,1 4-14-16,6 0-12 0,-1 3-6 15,1-4 20-15,0-2 7 16,13-8-34-16,-7-3 17 0,19-43-11 16,-38 42-20-16,38-42 0 15,-44 32 15-15,44-32-8 16,-44 7 2-16,44-7 15 0,-38-21 6 16,38 21-4-16,-25-57-22 15,13 4-26-15,5-8-9 0,14 1-3 16,5-4 0-16,7-3-7 15,0 4-74-15,0 2-104 0,6 7-174 16,-6 12-219-16,-19 42-107 16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52:34.23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2831 565 655 0,'0'0'58'0,"12"-21"2"16,-12 21-25-16,25-18-19 16,-6 1-1-16,6 10 13 15,-25 7-6-15,32 0-2 0,-7 7-20 16,-25-7 0-16,44 25 10 15,-6-1 2-15,-38-24 15 0,25 36-2 16,0-5 18-16,-25-31 30 16,6 32 6-16,-6-32-22 15,-12 32-13-15,12-32 10 0,-44 25-38 16,-13-15 7-16,13-10-26 16,-6-3-6-16,0-4 14 0,-7 0 5 15,0-4 16-15,1 0-47 16,6-3 28-16,6 4 28 0,0 3 26 15,0 7-1-15,6 3-12 16,0 15 8-16,38-18-32 16,-56 32-19-16,56-32-5 0,-32 53 12 15,7-7-5-15,0-7-312 16,25 3-123-16</inkml:trace>
  <inkml:trace contextRef="#ctx0" brushRef="#br0" timeOffset="232">2806 1201 1278 0,'25'-28'150'0,"-25"28"-6"0,31-21-1 15,1 7-40-15,-1 10-64 16,7 4-18-16,-7 11-2 0,-12 0 5 15,-19-11-18-15,25 21-9 16,-25-21 3-16,-6 28 10 0,6-28-92 16,-38 35-231-16,-6-13-161 15</inkml:trace>
  <inkml:trace contextRef="#ctx0" brushRef="#br0" timeOffset="516">2001 170 1298 0,'0'-32'218'0,"0"32"5"16,0 0-28-16,0 0-105 15,0 0-48-15,0 0 71 16,0 0-25-16,6 49-38 0,1 4-38 16,5 4 14-16,1 3-16 15,-1 0 2-15,1 4-29 0,6-4 7 16,-13 0-105-16,7-7-258 16,-13 0-177-16</inkml:trace>
  <inkml:trace contextRef="#ctx0" brushRef="#br0" timeOffset="1424">1687 498 679 0,'0'0'100'15,"0"0"-46"-15,0 0-21 16,0 0 3-16,0 0 38 0,0 0-6 16,0 0-52-16,0 0 10 15,0 0 12-15,19 50-24 0,-19-50-21 16,6 53 17-16,-6-53 10 16,13 46 23-16,-13-46-12 0,0 0-11 15,-13 49 13-15,13-49-11 16,-31 43-10-16,31-43 8 0,-63 28-1 15,0-14-39-15,0-11 36 16,13-3-1-16,-1-3-8 0,1-11 4 16,50 14-29-16,-50-36 18 15,50 36-48-15,-44-49-30 16,44 49 33-16,-13-53 15 0,13 53 22 16,13-50-9-16,-13 50 2 15,0 0 5-15,50-31 15 0,-50 31-11 16,57 0-6-16,-57 0-3 15,37 24 5-15,-37-24 27 0,0 0-8 16,19 50-1-16,-19-50 30 16,0 49 18-16,0-49-14 0,0 0-8 15,-37 46 35-15,37-46-62 16,-51 29 25-16,7-19-15 16,44-10 36-16,-56 4-40 0,-1-4 22 15,57 0 3-15,-44-11 28 16,44 11-29-16,-50-18 29 0,50 18 28 15,-44-28-39-15,44 28 14 16,-44-46-42-16,19 4 31 0,0 3-18 16,6-11-9-16,6-3-19 15,-6-3 5-15,13-4-17 0,-7-7 19 16,1 7-39-16,6 0 28 16,-1 10-25-16,-5 1 44 0,-1 13-59 15,13 36-150-15,-12-35-197 16,12 35-146-16</inkml:trace>
  <inkml:trace contextRef="#ctx0" brushRef="#br0" timeOffset="1640">1454 131 1510 0,'0'0'226'16,"38"3"-96"-16,6-3-51 0,-44 0-45 15,38 4-12-15,-1 3-22 16,-37-7-136-16,44 10-233 16,-18 1-93-16</inkml:trace>
  <inkml:trace contextRef="#ctx0" brushRef="#br0" timeOffset="1819">1234 336 1157 0,'0'0'163'0,"0"0"10"15,0 0-69-15,0 0-48 16,0 0-10-16,0 0-55 15,0 0-172-15,-37 28-215 0</inkml:trace>
  <inkml:trace contextRef="#ctx0" brushRef="#br0" timeOffset="2400">612 689 1470 0,'0'0'235'0,"0"0"-10"15,0 0-78-15,0 0-67 0,0 0-23 16,0 0-39-16,-38-42 0 16,38 42-23-16,0 0-2 0,13-46-7 15,-13 46 2-15,0 0 4 16,56-39-12-16,-12 18 32 0,-44 21-36 15,44 0 24-15,-44 0-3 16,38 21-14-16,-38-21 32 0,0 0-27 16,38 42 8-16,-38-42 13 15,25 43-9-15,-25-43 10 16,0 0-23-16,-13 42 7 0,13-42 11 16,0 0-11-16,-69 42 23 15,13-17-28-15,-7-7 30 0,0 0-24 16,0-1 8-16,0 1 12 15,7 3-35-15,5 0 40 0,7 8-23 16,44-29 6-16,-44 49-8 16,13-7 14-16,31-42-2 0,-25 60-20 15,6-14 25-15,6-7-16 16,13-39 16-16,-6 39-20 0,6-39 23 16,0 0 27-16,0 0 65 15,0 0-73-15,0 0 16 16,-38 14-9-16,38-14 39 0,-37-7-16 15,37 7 25-15,-32-35-38 16,13-4-18-16,1-3 10 0,11-1-17 16,7-3-6-16,7-3-28 15,-7 3 18-15,12 7-26 0,-12 39-23 16,13-57-137-16,6 4-233 16,-1 7-242-16,8 1-93 0</inkml:trace>
  <inkml:trace contextRef="#ctx0" brushRef="#br0" timeOffset="2592">172 212 1508 0,'0'0'277'16,"31"0"-27"-16,26 0-95 15,0 3-68-15,12 1-65 0,0 3-3 16,6 0-337-16,-6-3-281 16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52:40.05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3454 219 1151 0,'0'0'24'15,"0"0"51"-15,0 0 72 0,12 35 35 16,1 8 3-16,-7 10-49 16,1 7 0-16,-7-7-36 0,0 7-49 15,-7-7 17-15,1-4 2 16,-19-3-1-16,6-7-8 0,-12-4-32 16,-13-3-35-16,-26-7 27 15,14-7-12-15,-7-8 0 16,0-3-9-16,7-7-15 0,-7-10 28 15,25-4-24-15,-6-4 13 16,19-7-82-16,12-10-36 0,7-4 8 16,12-7 29-16,20 4 7 15,-1 3 52-15,12 7-4 0,-5 11 12 16,12 7 0-16,-19 7 2 16,13 10 5-16,-38-3 2 0,25 28-14 15,-13 1 28-15,-5 2 11 16,-14 1-14-16,-11 0 11 15,-8-4 4-15,-5-3-20 0,-13-4 0 16,0 0 6-16,-6-6-26 16,-1-5 17-16,1-6 21 0,0-1-35 15,12-3 40-15,38 0-33 16,-38-14 7-16,38 14 7 0,0 0-21 16,-31-46 7-16,18 11 13 15,7 7-17-15,6 28 23 0,0 0-28 16,0 0-3-16,0 0 19 15,0 0 5-15,0 0 9 0,0 0 26 16,-25 35-6-16,0 0 23 16,25-35-13-16,-32 50-30 15,-5-11 21-15,37-39-29 0,-44 38 11 16,6-13-12-16,-6-7-20 16,6-8 27-16,38-10-12 0,-44 4-12 15,44-4-51-15,0 0-56 16,0 0-4-16,-37-46-34 0,37 4-13 15,12 6 170-15,-12 36-139 16,32-42 71-16,-32 42 27 0,37-35 10 16,-37 35 16-16,38-7 25 15,-38 7 24-15,0 0 58 0,0 0 11 16,19 49 41-16,-19-14-71 16,-13 1-1-16,13-36-25 15,-56 46-47-15,12-8 4 0,-7-13 16 16,-5-4-38-16,6 1-34 15,-7-12-195-15,0-3-114 0,20 0-77 16</inkml:trace>
  <inkml:trace contextRef="#ctx0" brushRef="#br0" timeOffset="221">2612 240 1105 0,'0'0'135'16,"50"-10"-12"-16,7 6-70 16,-7 4-30-16,-12 0-15 0,-7 7-8 15,7-3-261-15,-38-4-99 16</inkml:trace>
  <inkml:trace contextRef="#ctx0" brushRef="#br0" timeOffset="523">2266 544 940 0,'0'0'184'16,"0"0"43"-16,0 0-77 16,-44 14-98-16,44-14-9 0,-44 11 46 15,44-11-6-15,-63 17 15 16,19 5 39-16,-6 2-5 0,-7 12-19 16,13-1-20-16,-6 11-34 15,0 3 4-15,-1 4-39 16,1 0-3-16,12 4-2 15,-6-7-25-15,0-5 13 0,0-6-24 16,44-39-252-16,-62 46-195 16,18-17-113-16,44-29-18 0</inkml:trace>
  <inkml:trace contextRef="#ctx0" brushRef="#br0" timeOffset="713">1719 1378 1670 0,'57'11'239'0,"-1"-4"2"16,-5-4-57-16,11-6-93 16,1 3-52-16,-6-4-39 0,-7-3-313 15,-12 0-276-15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52:51.45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1119 0,'82'7'26'0,"0"3"15"16,12-3-48-16,7 4-55 16,-1 3-179-16,13 0-187 0</inkml:trace>
  <inkml:trace contextRef="#ctx0" brushRef="#br0" timeOffset="543">3633 332 1174 0,'0'0'81'0,"-25"-4"130"15,25 4 18-15,-25 39-77 16,6 14-22-16,-6 11-48 0,25 14-47 16,-6 3-5-16,0 4-7 15,12 3-30-15,-6 0 11 0,6-10-232 16,-6-7-130 0,0-8-56-16,-12-10-53 0</inkml:trace>
  <inkml:trace contextRef="#ctx0" brushRef="#br0" timeOffset="1130">3030 1124 1125 0,'-38'-25'180'15,"38"25"-18"-15,-44-32-36 16,44 32-75-16,-37-42 29 15,18 6-86-15,13-3-42 0,12 4-30 16,6-7-10-16,7 6 25 16,-19 36 35-16,38-39 28 0,-7 22-23 15,13 10-4-15,-44 7 27 16,38 24-9-16,-38-24 38 16,32 50-2-16,-20-4 2 0,-18 0 11 15,-7-4-1-15,-24-3-4 16,-1-4-18-16,-6-3 16 0,-13-7-47 15,-6-4 2-15,1-10 28 16,5-8-5-16,-6-6 1 0,19-8-36 16,0-3 2-16,44 14-65 15,-44-42-29-15,13-4 22 16,24-4 6-16,1-3 21 0,6 11 47 16,0 6 14-16,0 36 22 15,0 0-33-15,0 0 19 0,0 0 58 16,0 0 28-16,0 0 21 15,0 50-13-15,-6-4 44 0,-7-4-59 16,-6-6 1-16,19-36-14 16,-31 42-47-16,31-42 24 0,-44 32-35 15,0-18 13-15,6-7 7 16,38-7 32-16,-44-18-36 16,44 18 40-16,-50-35-11 15,31-4-41-15,0-7 36 0,7-3-53 16,12-11-14-16,0-4 14 15,6-3-3-15,-6 3 11 0,0 4-26 16,0 0-69-16,0 11-90 16,0 3-154-16,0 46-89 0,-6-53-73 15</inkml:trace>
  <inkml:trace contextRef="#ctx0" brushRef="#br0" timeOffset="1319">2647 205 901 0,'0'0'112'0,"0"0"-21"0,0 0-34 16,31 35-34-16,-31-35-27 15,25 35-45-15,-6-6-182 0,-19-29-196 16</inkml:trace>
  <inkml:trace contextRef="#ctx0" brushRef="#br0" timeOffset="1486">2376 562 1219 0,'0'0'91'0,"0"0"-21"15,44 14-40-15,7-7-18 0,-7-4-4 16,6 4-195-16,-19 0-167 16</inkml:trace>
  <inkml:trace contextRef="#ctx0" brushRef="#br0" timeOffset="1811">1760 710 1211 0,'0'0'100'0,"13"53"9"16,0-7-55-16,-7-4 46 0,-6 1-25 15,0-8-19-15,0 0-36 16,0-35-24-16,-19 50 42 15,19-50-28-15,-38 35-1 16,38-35 4-16,-37 21 82 0,37-21-29 16,0 0 53-16,0 0-45 15,0 0-59-15,0 0 15 0,-19-49-34 16,12 3 4-16,14 0-99 16,5 7-52-16,1 0-135 0,-13 39-109 15,19-42-124-15</inkml:trace>
  <inkml:trace contextRef="#ctx0" brushRef="#br0" timeOffset="2095">1364 523 1212 0,'0'0'27'0,"0"0"227"16,0 0-52-16,0 0-50 15,19 46-50-15,0 3-56 0,-6 4-11 16,-7 7-27-16,13 4-8 15,-7-4-386-15,-5 0-158 0</inkml:trace>
  <inkml:trace contextRef="#ctx0" brushRef="#br0" timeOffset="2486">1232 848 1499 0,'0'0'-15'15,"26"46"28"-15,-8-11-13 16,-18-35 11-16,7 39-25 0,-7-39 41 16,0 0-32-16,0 0 15 15,0 0-13-15,0 0 5 0,0 0-2 16,0 0 52-16,0 0-40 15,0 0 12-15,0 0 3 0,0 0 20 16,-44-4 42-16,6 4 70 16,0 0 23-16,-18 0 9 0,12 8-50 15,-19-1 13 1,-6 0-22-16,-7-4 2 0,1 4-48 16,6-3-14-16,6-1-47 15,6 1-6-15,7-4-24 0,6 0 5 16,44 0-77-16,-38-11-102 15,38 11-128-15,0 0-181 0,0 0-28 16,-37-53 58-16,24 11 64 16</inkml:trace>
  <inkml:trace contextRef="#ctx0" brushRef="#br0" timeOffset="2619">497 618 1336 0,'0'0'134'16,"50"-39"-21"-16,-6 15-19 0,19 9-61 15,-6 8-22-15,24 4-21 16,-11 3-43-16,11 0-306 0,-5 3-153 16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52:49.21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1433 145 375 0,'0'0'43'0,"0"0"25"16,0 0-5-16,0 0-1 0,0 0-22 15,0 0 8-15,0 0-2 16,0 0-12-16,0 0-24 0,0 0 0 16,0 0 1-16,0 0-8 15,0 0 16-15,0 0-5 0,0 0-6 16,0 0 2-16,0 0 47 15,0 0-25-15,0 0 40 16,0 0 51-16,0 0-17 0,0 0-20 16,0 0-18-16,0 43-68 15,0-43 64-15,0 45-16 16,13-13-22-16,-13-32 19 0,19 46-14 16,-19-46 8-16,19 46-33 15,-19-46 9-15,12 46-7 16,-12-46-25-16,13 35 44 0,-13-35-38 15,0 0 27-15,6 36-2 0,-6-36-25 16,0 0 39-16,-6 39-14 16,6-39-1-16,0 0-13 15,0 0 8-15,-38 35-19 0,0-14 35 16,1-10-24-16,-7-4 19 16,6-4-27-16,-6-3 27 0,0 0-32 15,0-3 31-15,6-1-25 16,38 4 22-16,-44-14-15 0,44 14-9 15,0 0 9-15,-38-25 7 16,38 25 10-16,0 0-43 0,0 0 26 16,-25-35-10-16,25 35 25 15,0 0-29-15,0 0 26 16,0 0-12-16,0 0 16 16,0 0-38-16,0 0 32 0,0 0-10 15,0-32-4-15,0 32 4 16,0 0-15-16,0 0 21 0,0 0-34 15,0 0 52-15,0 0-28 16,0 0 8-16,0 0-13 0,0 0 17 16,0 0-23-16,0 0 31 15,0 0-39-15,0 0 40 0,0 0-33 16,0 0 10-16,0 0 10 16,0 0-4-16,0 0-9 0,0 0 9 15,0 0 6-15,0 0-3 16,0 0-21-16,0 0 28 15,0 0-10-15,0 0 12 0,0 0-27 16,0 0 18-16,0 0-3 16,0 0 15-16,0 0-10 0,0 0 8 15,0 0-24-15,0 0 11 16,0 0 5-16,0 0-8 16,0 0 3-16,0 0 10 0,0 0-25 15,0 0 9-15,0 0 6 16,0 0 12-16,0 0-19 0,0 0 7 15,0 0-11-15,0 0 7 16,0 0-6-16,0 0 35 16,0 0-31-16,0 0 19 0,0 0-13 15,0 0 6-15,0 0-17 16,0 0 29-16,0 0-38 0,0 0 20 16,0 0-7-16,0 0 35 15,0 0-28-15,0 0 16 0,0 0-38 16,-12-31 29-16,12 31 0 15,0 0-7-15,0 0 0 0,0 0-8 16,0 0 14-16,0 0-16 16,0 0 19-16,-25-36-19 15,25 36 19-15,0 0-26 16,0 0 35-16,0 0-25 0,0 0 17 16,0 0-29-16,0 0 19 15,0 0-13-15,-32-32 34 0,32 32-18 16,0 0-15-16,0 0 15 15,0 0-21-15,0 0 41 0,-38-38-38 16,38 38 28-16,0 0-29 16,0 0 36-16,-31-36-27 0,31 36 12 15,0 0-11-15,0 0 24 16,-31-35-35-16,31 35 14 0,0 0 21 16,0 0-25-16,0 0 20 15,0 0-46-15,0 0 33 16,0 0 0-16,0 0-5 0,0 0-12 15,0 0 33-15,0 0-19 16,0 0 3-16,0 0-13 0,0 0 13 16,0 0-10-16,0 0 15 15,0 0 17-15,0 0-16 16,0 0 4-16,0 0-27 0,0 0 31 16,0 0-40-16,0 0 44 15,0 0-18-15,0 0 7 0,0 0-33 16,0 0 49-16,0 0-23 15,0 0 8-15,0 0-19 16,0 0 37-16,0 0-23 0,0 0 8 16,0 0-3-16,0 0-16 15,0 0 28-15,0 0-38 0,0 0 47 16,0 0-44-16,0 0 56 16,0 0-28-16,0 0-9 0,0 0-21 15,0 0 45-15,0 0-35 16,0 0 1-16,0 0 1 0,0 0 5 15,0 0 12-15,0 0-32 16,0 0 30-16,0 0-32 0,0 0 37 16,0 0-27-1,0 0 23-15,0 0-11 0,0 0 0 16,0 0-10-16,0 0 14 16,44 42-9-16,-44-42 51 0,37 43-21 15,-37-43-13-15,44 42-12 16,-44-42 14-16,44 39-17 0,-44-39 3 15,38 35-5-15,-38-35 12 16,0 0-11-16,0 0 23 0,0 0-19 16,0 0 0-16,38 29 7 15,-38-29 3-15,0 0-10 0,0 0 9 16,0 0-28-16,0 0 32 16,0 0-13-16,0 0 3 15,0 0-17-15,0 0 30 0,0 0-12 16,0 0 2-16,0 0-20 15,0 0 26-15,0 0-6 0,0 0-3 16,0 0 7-16,0 0 26 16,0 0 8-16,0 0 31 0,0 0-15 15,0 0-6-15,0 0-13 16,0 0 34-16,-13 31 6 16,13-31-21-16,-38 43-26 0,1-11-5 15,5-1 5-15,32-31-21 16,-50 39 12-16,6-7-25 0,0-4 13 15,6-6-26-15,-6 2 19 16,-6-6-66-16,50-18-104 16,-50 14-245-16,50-14-214 0,-51 7-50 15</inkml:trace>
  <inkml:trace contextRef="#ctx0" brushRef="#br0" timeOffset="1155">1647 67 251 0,'0'0'17'15,"0"0"-17"-15,-38-7 20 16,38 7-6-16,-31-3 3 0,31 3 37 16,-32 0 1-16,32 0 2 15,-31 3 28-15,31-3-21 0,-25 4 6 16,25-4 26-16,0 0-28 15,-44 10-29-15,44-10 4 16,-44 11-20-16,44-11-17 0,-38 11 26 16,38-11-28-16,-44 17-16 15,44-17 32-15,-31 14-15 0,31-14 20 16,0 0-25-16,-44 25 20 16,44-25 55-16,-44 28-4 0,44-28-64 15,0 0 7-15,0 0 1 16,-32 36-9-16,32-36-20 0,0 0 40 15,0 0-37-15,0 0 8 16,0 0 21-16,0 0 28 16,0 0-2-16,0 0 3 15,0 0-23-15,0 0-5 0,0 0 1 16,0 0-45-16,0 0 11 16,51-36 8-16,-14 1 16 0,1 7-44 15,-38 28 24-15,50-39 6 16,-12 11-15-16,-38 28-1 0,50-29 14 15,-50 29-16-15,32-21 12 16,-32 21 10-16,0 0-18 0,0 0 14 16,0 0 13-16,0 0-9 15,0 0 8-15,31 39-8 0,-31-39-5 16,13 39 32-16,-13-39-42 16,0 0 15-16,6 39 28 15,-6-39-34-15,0 0-6 16,0 0 17-16,0 0 12 0,0 0-32 15,0 0 19-15,19 35 18 16,-19-35-39-16,0 0 12 0,0 0 26 16,0 0 25-16,0 0-26 15,12 36 4-15,-12-36-24 0,0 0 0 16,13 35 28-16,-13-35-59 16,0 0 38-16,0 0 19 0,13 35-49 15,-13-35 29-15,0 0-1 16,0 0-17-16,12 39 25 15,-12-39 21-15,0 0-39 0,0 0 5 16,0 0 8-16,0 0-8 16,0 0 23-16,0 0 5 0,0 0-3 15,0 0-49-15,13 35 35 16,-13-35 10-16,0 0-45 0,0 0 31 16,0 0 10-16,0 0-12 15,0 0-31-15,0 0 49 0,25 36-20 16,-25-36-3-16,0 0-5 15,0 0 22-15,0 0-26 0,0 0 4 16,0 0 18-16,0 0-42 16,0 0 38-16,0 0 4 15,0 0-19-15,0 0-4 16,0 0-89-16,0 0-188 0,0 0-122 16</inkml:trace>
  <inkml:trace contextRef="#ctx0" brushRef="#br0" timeOffset="1580">1301 746 762 0,'0'0'183'0,"0"0"33"0,0 0-53 15,0 0-70-15,0 0-13 16,0 0-61-16,0 0 56 0,0 0-2 16,7 42-48-16,-7-42-12 15,0 0 12-15,0 0-8 0,0 0-34 16,0 0 37-16,0 0-15 15,0 0 5-15,0 0 31 0,0 0 1 16,0 0-35-16,0 0 0 16,37 0 12-16,-37 0-28 15,0 0 3-15,38-24 26 0,-38 24-20 16,0 0-8-16,0 0 8 16,0 0 4-16,0 0-17 0,0 0-2 15,0 0-1-15,0 0-97 16,-50-11-172-16,6 7-110 0,6 8-39 15</inkml:trace>
  <inkml:trace contextRef="#ctx0" brushRef="#br0" timeOffset="2059">616 286 988 0,'0'0'110'0,"0"0"-43"16,0 0-24-16,0 0-11 0,0 0 201 15,0 0-42-15,0 0-45 16,-6 57-47-16,0 0-37 15,-7-4-40-15,7-4-14 0,-7-3 46 16,-6-4-40-16,19-42 14 16,-25 50-9-16,25-50-31 0,-44 39 40 15,44-39-28-15,-56 21 0 16,56-21-3-16,-51 0-18 0,51 0-64 16,0 0-33-16,-37-39 27 15,11 0 20-15,20-3 40 16,6-4-1-16,0 3 2 0,0 43 43 15,6-49-44-15,-6 49 40 16,0 0-15-16,0 0 12 16,0 0 107-16,0 0-8 0,0 0-18 15,-25 46-12-15,0-4-13 16,25-42-45-16,-44 64-2 0,6-15-2 16,38-49-33-16,-69 60-232 15,13-21-260-15,-1-7-41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52:55.48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1232 325 1538 0,'0'0'174'0,"0"0"-43"15,0 0-50-15,0 0-66 16,0 0-8-16,0 0 13 16,12-29-35-16,-12 29-60 0,7-38 31 15,-7 6-26-15,0 32-1 16,19-54-24-16,-7 11 57 16,-6 8 13-16,-6 35-17 15,0 0 30-15,0 0-9 0,0 0 7 16,38-21 21-16,-38 21 6 15,44 25-40-15,-6 6 32 0,6 1 10 16,0 3-8-16,0-2 9 16,0-8 2-16,-44-25-33 15,38 25-3-15,-38-25 41 0,0 0-8 16,0 0-21-16,0 0-11 16,0 0 20-16,0 0 7 15,0 0-10-15,-38 14-7 16,0-3-6-16,-12-11 33 0,-7 0-31 15,-6 0-19-15,1-8 35 16,-8 1 23-16,-5-3-50 16,0-4 17-16,5 0 22 0,1-8-17 15,13 0 0-15,-1 1 18 16,13-4-23-16,6 0 2 0,13 1 13 16,25 24-10-16,-25-32-4 15,6 4 1-15,19 28 18 16,-12-32 1-16,12 32-20 0,0-28 36 15,0 28-27-15,0 0 20 16,0 0 23-16,0 0-10 16,0 0-38-16,0 0 14 15,0 0 27-15,0 0 13 0,6 28 44 16,7 7-72-16,-1 4 6 16,20 3-14-16,-1-3-2 0,0-2-4 15,7-6-12-15,0-6-16 16,0-7 29-16,-13 0-13 15,-25-18-13-15,0 0 45 0,31 14-40 16,-31-14 30-16,0 0-28 16,0 0 6-16,0 0-6 0,0 0-2 15,19-32 14 1,-19 32 7-16,0 0 12 0,0 0-15 16,0 0 20-16,0 0 119 15,0 0-54-15,0 0-37 0,-44 46-36 16,13-11 34-16,-1-3-17 15,-6-4-13-15,7-3-13 16,-7 0-4-16,7-4-17 0,-7-3 8 16,7-4 0-16,31-14-18 15,-38 10-59-15,7-6-224 0,31-4-259 16,-26-11-79-16</inkml:trace>
  <inkml:trace contextRef="#ctx0" brushRef="#br0" timeOffset="177">1100 611 1743 0,'0'0'248'0,"38"14"0"16,-38-14-77-16,0 0-81 0,0 0-63 15,0 0-37-15,0 0-228 16,0 0-358-16,0 0-120 15</inkml:trace>
  <inkml:trace contextRef="#ctx0" brushRef="#br0" timeOffset="721">540 204 958 0,'0'0'190'0,"0"0"-4"16,0 0-39-16,0 0-50 0,0 0 162 15,0 0-85-15,0 0-58 16,0 36-15-16,-6-4-28 16,0 3-14-16,0-7-42 15,-7 4-11-15,7-4-13 0,6-28 28 16,-19 32-12-16,19-32-24 15,-13 28 7-15,13-28 20 0,0 0 1 16,0 0-13-16,-37 15-15 16,37-15 15-16,-26-15 7 0,26 15-14 15,-25-38-15-15,6-5-51 16,13-3 29-16,0 0 33 16,0 11-2-16,6 3 5 0,0 32 5 15,0-29 6-15,0 29-3 16,0 0-21-16,0 0 14 15,0 0 22-15,0 0-23 0,0 0 5 16,0 0-5-16,0 0 4 16,0 0-6-16,0 0 15 0,0 0-10 15,0 0 24-15,0 0 2 16,-26 40 53-16,8-5-24 16,-1 4-6-16,0-4 24 0,0 1-22 15,0-1-25-15,0 0 0 16,0-3-1-16,19-32-8 0,-31 35-12 15,31-35-19-15,-44 32 10 16,6-11-123-16,7-10-185 16,31-11-202-16,-44 4-28 15</inkml:trace>
  <inkml:trace contextRef="#ctx0" brushRef="#br0" timeOffset="914">214 831 1581 0,'50'7'303'16,"0"-7"-79"-16,0 0-92 16,1-3-58-16,-1-1-43 0,-6-3-20 15,-6 0-324-15,-7 0-379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18:04.73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894 301 576 0,'0'0'83'0,"0"0"12"0,0 0-2 16,0 31 11-16,0 5-17 15,-6-4-26-15,6 3-13 16,-6-10-20-16,0-1-24 0,-1-2 7 16,7-22 12-16,-37 21-26 0,-1-7-3 15,0-11 24-15,7-3-40 16,6 0-2-16,25 0-8 0,-32-14 2 15,32 14 27-15,-25-21-10 16,25 21 5-16,-13-32 1 0,13 32 47 16,-6-31-17-16,6 31 27 15,0 0 17-15,0 0-7 0,0-29-16 16,0 29 10-16,0 0-25 0,0 0-9 16,0 0-20-16,-38 7 11 15,1 0 12-15,-1 4-28 16,7-4 5-16,31-7 0 0,-38 14 8 15,38-14-27-15,-32 11 19 16,32-11 17-16,0 0 0 0,0 0 28 16,0 0-3-16,0 0-2 0,-25 0 22 15,25 0-11-15,0 0-27 16,0 0 1-16,0 0-16 0,0 0-5 16,0 0-21-16,0 0 9 15,0 0 41-15,0 0 23 0,19 25-27 16,0 6 16-16,6 8 15 15,-6 4 13-15,0 3-28 0,0-4-25 16,-7-3-17-16,1 0-16 16,-7-7 32-16,0-1-16 0,-6-31-40 15,7 29-165-15,-7-29-183 0,6 21-58 16,-6-21-12-16</inkml:trace>
  <inkml:trace contextRef="#ctx0" brushRef="#br0" timeOffset="496">1121 117 540 0,'0'0'113'0,"-19"-39"-10"16,19 39-1-16,0 0-35 0,-32-35-44 16,32 35 5-16,-44-25-16 15,0 14 10-15,0 4 16 0,-6 14-10 16,-6 4 6-16,-7 10 0 0,-6 11-7 16,-7 7-13-16,1 10-9 15,-7 4 23-15,0 11 17 16,1 3 12-16,5 4 12 0,7 3-40 15,6 0 19-15,19 4 40 0,13-7-5 16,12-1-12-16,19 1 14 16,13-7-14-16,18-4-41 0,26-7-11 15,18-4 0-15,13-7-13 16,19-6 17-16,6-4-23 0,6-8 4 16,13-6 7-16,-12-7-11 0,-1-15 5 15,-12-10-5-15,-6-11-6 16,-7-10-71-16,-12-18-5 0,-20-14 6 15,-18-11-6-15,-6-10 75 16,-25-4-10-16,-20 0 17 0,-5 14-23 16,-13 7-31-16,0 8-76 15,-13 13-78-15,6 12-20 0,-5 9-33 16,-1 12-47-16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52:57.90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1703 208 498 0,'0'0'22'16,"0"0"-15"-16,-13-32 0 0,13 32 12 15,0 0-16-15,-12-28-12 16,12 28 9-16,0 0 21 0,0 0-12 15,0 0 17-15,0 0 46 16,0 0-4-16,0 0-31 0,0 0 9 16,0 0 173-16,0 0-27 15,-19 35-71-15,6 1 1 16,7 3-44-16,0 7-47 0,6-4 25 16,0 0-60-16,6-3 24 15,-6 0-25-15,6-4-90 16,7 1-159-16,-7-1-122 0</inkml:trace>
  <inkml:trace contextRef="#ctx0" brushRef="#br0" timeOffset="1039">1250 480 640 0,'-12'-39'75'0,"6"-3"-4"0,-1-4-23 15,1 4-24-15,6 10-24 16,6 0 21-16,-6 32-21 0,0 0-9 16,0 0 19-16,32-14 2 15,-32 14-23-15,44 25 36 0,-13 3-25 16,-6 7-12-16,0-3 36 15,-6 0-21-15,-6-4-12 16,-13-28 5-16,19 32 13 0,-19-32 15 16,-7 32-16-16,7-32 11 15,-31 24-35-15,-13-6 33 0,0-11-17 16,-6-3-3-16,-1-8 8 16,7 1-11-16,-6-12 6 0,12-2-8 15,13-4-39-15,0-4 7 16,13-3 17-16,5 6 11 0,7 22-10 15,0-24 24-15,0 24-7 16,0 0-8-16,0 0 10 0,0 0 16 16,0 0-4-16,19 31 49 15,-13-2-2-15,-6-5-19 16,-12 1 2-16,-1-4-14 0,13-21-29 16,-31 25 9-16,6-4 21 15,-7-10-41-15,7-4 36 0,-6-11-21 16,6-3 5-16,-1-3-10 15,1-11-8-15,6-4 5 0,1-7 4 16,-1-10-25-16,6-8 14 16,-6-10 0-16,13-3-5 0,-7-5 11 15,7 5 32-15,6 10-28 16,-6 14 11-16,6 11 4 0,0 28-14 16,0 0-9-16,0 0 107 15,0 0-34-15,-6 42-33 0,12 7 14 16,0 4-29-16,7 0 3 15,-1-3 0-15,7-1-15 16,0-10 7-16,0 0 2 0,0-7-4 16,-19-32-23-16,19 35 18 15,-19-35 24-15,0 0-5 0,6 32 47 16,-6-32-1-16,0 0-56 16,-38 28-12-16,-6-6 12 0,6-8 4 15,-6-7-2-15,0-4-21 16,7 1 7-16,-1-4 9 0,0 3-23 15,38-3 41-15,-37 4-35 16,37-4 8-16,-32 0 0 16,32 0 3-16,0 0-8 0,0 0 0 15,0 0 35-15,-25 32-25 16,12 0 8-16,7-4 2 0,6 4 15 16,13-1 13-16,-7 1-16 15,7 0-2-15,-7 0 34 0,-6-32 17 16,0 39 3-16,0-11 3 15,0-28-19-15,-19 35-26 0,19-35-34 16,-31 29 24-16,-7-8-16 16,6-11 13-16,-12-6 25 0,7-4 19 15,-1-7-11-15,7-4-9 16,-1-10-10-16,1-4-4 16,6-6 16-16,6-8-39 0,6-4 15 15,7-3-30-15,0 0 10 0,12 4 21 16,6 0-34-16,7 6 4 15,6 1-119-15,1 7-133 0,-26 28-134 16,37-25-49-16,-12 11-30 16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4-17T05:37:27.10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21A182B-256A-4F17-94CB-E8E7FCADD17E}" emma:medium="tactile" emma:mode="ink">
          <msink:context xmlns:msink="http://schemas.microsoft.com/ink/2010/main" type="inkDrawing" rotatedBoundingBox="-2635,11012 4579,-1752 16303,4875 9088,17639" hotPoints="11456,2496 11619,12987 1129,13150 966,2660" semanticType="9" shapeName="Square">
            <msink:sourceLink direction="with" ref="{FE147A92-AAF6-43A9-B952-68008E93F9D0}"/>
          </msink:context>
        </emma:interpretation>
      </emma:emma>
    </inkml:annotationXML>
    <inkml:trace contextRef="#ctx0" brushRef="#br0">9683 207 563 0,'0'0'54'0,"0"0"87"0,0 0 30 15,0 0-14-15,0 0-18 0,0 0 10 16,-26-16-10-16,-11 8 23 16,-5 4-47-16,-10 0-12 15,-11 4-28-15,-11 4 26 16,-10 4-46-16,-15 0-8 0,-22 0-37 15,-20 0 18-15,-22 0-32 16,-20-1-4-16,-27 1 20 16,-16-4 7-16,-20 4-15 0,-22-4-8 15,-20 0-3-15,-16 0-3 16,0 4 0-16,-6-8 19 0,11 0-9 16,-10-4 6-1,0-4 1-15,10 0 2 0,0 0 2 16,5 0-5-16,6 4-11 15,-11 4-3-15,0 4 5 0,0 0-2 16,11 4-8-16,10 8 8 16,10 0 16-16,17 3-7 15,15 9 4-15,5-1 2 0,16 1 0 16,21 3-18-16,10-3 8 16,27 3-13-16,10-3 33 0,16 3-20 15,16-3 2 1,15-1 0-16,21 5-2 0,11-9 0 15,11-3-6-15,4-4 2 16,16 0 4-16,37-16 6 0,-36 11-6 16,36-11 0-16,0 0-3 15,-32 12 15-15,32-12-21 0,0 0-1 16,0 0 17-16,0 0 1 16,0 0-15-16,0 0 7 15,0 0 6-15,0 0-10 0,0 0-13 16,0 0 12-16,0 0 12 15,0 0 5-15,0 0-29 0,-16 55 20 16,11 0 18-16,5 8-32 16,0 12 34-16,5 8-27 15,-5 19 115-15,0 12-7 16,0 4-27-16,0 8-43 0,0 7-7 16,-5 13 4-16,-5 15-24 15,5 16 7-15,-6 4 6 0,11 12-12 16,-10 7 4-16,10 13-7 15,0-1 1-15,10-3 3 0,-10-9-6 16,11-3 8-16,-6-8-8 16,0 7 5-16,0 5 0 0,-5-5-8 15,0 13-4-15,0 7 0 16,-5 4-2-16,0 9-9 16,0-5 22-16,5-4-22 0,-11-12 27 15,-5-11-27-15,6 0 24 16,-6-16 0-16,6 0-24 0,-6-12 15 15,0 4 0-15,0-4 4 16,1 0-19-16,4-4 23 16,1 8-19-16,-1-8 15 0,6 4-12 15,0 5 16-15,5-1-20 16,-6 0 21-16,1 0-16 16,5 4 2-16,0-4 9 0,0 0-14 15,0-4-2-15,5-4 12 16,-5-4 9-16,6-7-14 15,-1-9 10-15,11-3-11 0,-16-5 6 16,10-11 2-16,-5-12-9 16,1-11 7-16,4-13-21 15,1-11 27-15,4-12-12 0,6-5 3 16,0-6 0-16,0-9 3 16,11 0-11-16,-1-8 3 0,1 1 2 15,15-1 6-15,-10 4 14 16,10-3-24-16,16 3 7 0,-6-4-11 15,12 0 8-15,-1-7 6 16,5-5-3-16,6 5-8 16,20-9-10-16,-9 1-14 15,14 0 14-15,7-9-8 0,4 1 11 16,0-4 11-16,1-4 3 16,10 0-14-16,5-4 18 0,10 0-3 15,6-1-6-15,5 1-15 16,5 4 2-16,11-8 3 0,5-4-3 15,-5 4-30-15,5-4-11 16,-5-3 13-16,0-5 14 0,0-4 13 16,-1 0 4-16,-4-3-16 15,-1 7 32-15,1 0 8 16,0 0-23-16,-6 0 21 0,-5 5-22 16,-5 3 28-16,0 0-61 15,-11-4-4-15,6 4-39 16,-6-8-1-16,5-8 18 0,1 5 41 15,0 3 22-15,-11 0-10 16,5 0 15-16,-5 1 17 0,0 3-27 16,6 0 12-16,-6 0 8 15,0-4 5-15,0 0-56 16,0 1-26-16,5-9 33 0,-10 4 39 16,5 4-33-16,-5-3 35 15,-5 3-1-15,-6 0-16 0,1 0 30 16,-1-4-23-16,0 9 18 15,1-5-9-15,-6 0 1 16,-5 4 23-16,-6 0-30 16,1 0 10-16,-11 4-7 0,0-3 7 15,-10 3-10-15,-1 4 5 16,-9-4 5-16,-1 0 0 0,-5 0 6 16,0 0-3-16,-6 4-20 15,-4 0 27-15,-1 0 1 0,-5 0-19 16,1-4 22-16,-1 0-31 15,-10 4 33-15,-1-4-13 0,-4 0 36 16,-6 0 47-16,-26 4 12 16,26-4 15-16,-26 4 5 15,0 0-1-15,0 0 26 16,21-23-47-16,-21 23 37 0,11-36 36 16,-6 5-9-16,-10-1-49 15,-1 1-51-15,-4-1-20 0,-1-3-13 16,1-4-1-16,-1-4-6 15,1-9-6-15,-1-14-3 0,1-5-4 16,5-16-16-16,5-3 9 16,0-9 11-16,0-3-2 15,0-8-4-15,0-8 3 0,0-4 16 16,5-8 2-16,-5-3-5 16,5-1-19-16,-5-8 2 15,5-3 10-15,1 3-4 0,-6 1-13 16,5-5-5-16,0 1 16 15,0-13-2-15,1 1-6 0,4-4 6 16,1-1-10-16,-6 1-1 16,11 0 5-16,-11 12 4 0,5-5-4 15,1 9 4-15,-1 7 5 16,-4 4 4-16,4 8-10 0,-5 8-7 16,6 4 4-16,-6 4 12 15,5 4-5-15,-4 4-10 16,-1 0-3-16,0-1 14 0,6-3-2 15,-1 4-6-15,1-4 5 16,-1 7-9-16,6 5-3 16,0 0 10-16,-1-1 7 0,1-3-8 15,0 7-9-15,0-7 7 16,-1 4 6-16,1-1 2 0,-5-3-14 16,-1 4 2-16,0-5 16 15,1 9-8-15,-1 7-4 0,6 1-6 16,-11 7 12-16,6-4 3 15,5 1-18-15,-6 3 4 16,1 0 10-16,-1-7 3 16,1-1-15-16,-6-8 4 0,0 1 3 15,-5-8 0-15,0-5 6 16,0 5 4-16,-5 4-2 0,-6-9-11 16,6 5-4-16,-5 0 7 15,-1 7 8-15,1 1-8 0,-1 3-9 16,-5 9 9-16,6-5 7 15,-6 4-3-15,6 1-8 0,-1-1 1 16,1 1 6-16,5 3 1 16,-1 0-9-16,1 4-4 15,5 0 9-15,-5-3 0 0,5-1 0 16,0-4-7-16,0 5-3 16,-5-5 10-16,5 4-4 0,-6 1-16 15,6-5 20-15,-5-4-11 16,-5 5 0-16,4 3 6 15,1 0-2-15,-5 8 14 0,-1 4-7 16,6 8 0-16,-6 12 6 16,6 0-6-16,0 7-10 0,5 5 19 15,0-1-16-15,0-3 3 16,0 4 10-16,5-5-14 0,6-3 14 16,-6 7-6-16,5-3-12 15,-4 4 18-15,4-5-11 0,-5 1 10 16,1-5-5-1,4 1 0-15,-5-4 7 0,-5 43-15 16,11-51 1-16,-6 11 12 16,-5 40-10-16,5-43 5 0,-5 43 0 15,6-39-8-15,-6 39 17 16,0 0-15-16,-6-40 8 0,6 40 8 16,0 0-17-16,0 0 7 15,-5-39 7-15,5 39-15 0,0 0 5 16,0 0-1-16,0 0 8 15,-16-39 0-15,16 39-15 0,0 0 16 16,0 0-5-16,0 0-12 16,0 0 12-16,0 0 2 15,-42-20-15-15,6 16 13 16,-1 12-15-16,0 4-55 0,-5 4-110 16,-5-1-261-16,0 1-251 15,0-4-12-15</inkml:trace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4-17T05:37:31.18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9D0B547-4BD1-4880-9D96-A8A1358918DA}" emma:medium="tactile" emma:mode="ink">
          <msink:context xmlns:msink="http://schemas.microsoft.com/ink/2010/main" type="writingRegion" rotatedBoundingBox="9863,2167 6156,2279 6100,448 9807,335"/>
        </emma:interpretation>
      </emma:emma>
    </inkml:annotationXML>
    <inkml:traceGroup>
      <inkml:annotationXML>
        <emma:emma xmlns:emma="http://www.w3.org/2003/04/emma" version="1.0">
          <emma:interpretation id="{9949387B-3B0E-40EC-BFC1-057F3EF462C8}" emma:medium="tactile" emma:mode="ink">
            <msink:context xmlns:msink="http://schemas.microsoft.com/ink/2010/main" type="paragraph" rotatedBoundingBox="9863,2167 6156,2279 6100,448 9807,3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67C081-129D-420E-8CA5-FB7490C4DDD0}" emma:medium="tactile" emma:mode="ink">
              <msink:context xmlns:msink="http://schemas.microsoft.com/ink/2010/main" type="line" rotatedBoundingBox="9863,2167 6156,2279 6100,448 9807,335"/>
            </emma:interpretation>
          </emma:emma>
        </inkml:annotationXML>
        <inkml:traceGroup>
          <inkml:annotationXML>
            <emma:emma xmlns:emma="http://www.w3.org/2003/04/emma" version="1.0">
              <emma:interpretation id="{03C18866-227C-4F6A-B59F-B3D86D43EBA7}" emma:medium="tactile" emma:mode="ink">
                <msink:context xmlns:msink="http://schemas.microsoft.com/ink/2010/main" type="inkWord" rotatedBoundingBox="9863,2167 6156,2279 6100,448 9807,33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1284 70 1197 0,'-15'-28'319'16,"4"5"34"-16,11 23-10 0,0 0-105 16,0 0-65-16,0 0-53 15,-16-20-13-15,16 20-29 0,0 0-40 16,0 0-24-16,0 0 6 15,0 0-16-15,0 0-4 0,27 47 7 16,-1 0 3-16,0 4 1 16,-5-11-11-16,5 7-5 15,-5-4 17-15,-5 0-17 16,-6-3 26-16,-4-5-21 0,-6 1 17 0,-11-5-13 16,11-31 3-1,-42 43-3-15,-5-7-7 0,-5-17 12 16,4-3-14-16,-4-8 16 15,5-8-18-15,0-8 7 0,10-8-6 16,0-3-10-16,37 19 3 16,-26-59-7-16,10 12 1 0,11-5-20 15,10 5 20-15,6 4-2 16,4-4 8-16,1 3 13 0,0 9-15 16,5 4 23-16,-21 31-17 15,21-28 16-15,-21 28-17 16,31-12 16-16,-31 12-6 0,21 16 0 15,-21-16 9-15,21 35-14 16,-15 5 22-16,-6-9-17 0,-6 1 20 16,6-32-20-16,-21 51 15 15,21-51-11-15,-36 47 1 0,-1-12 5 16,-5-11-15-16,5-8 16 16,-5-1-8-16,0-7-7 0,0-8 0 15,11-8 1-15,-1-7-5 16,32 15-3-16,-31-28-20 15,31 28 21-15,-26-35-9 0,26 35 14 16,0 0 1-16,0 0-16 16,0 0 29-16,0 0-18 0,0 0 15 15,0 0-2-15,0 0-11 16,0 0 22-16,-26 51-20 0,-1-12 20 16,27-39-21-16,-42 51 12 15,0-19-4-15,6-5-9 0,-1-11 16 16,0 0-18-16,11-12 21 15,0-4-22-15,26 0 17 0,-26-24-28 16,26 24-13-16,-11-43 6 16,11 0 6-16,16 7 3 0,0 5 15 15,-16 31 1-15,26-32-7 16,-26 32 19-16,26-8-21 16,-26 8 26-16,0 0 3 0,21 48 5 15,-16-1 38-15,-10 4-2 16,-11 0-7-16,-5 0-24 0,-10-4-2 15,-6 1-21-15,-5-5 7 16,-5 0-11-16,-5-11 0 0,-1-1 3 16,1-11-60-16,-1-12-142 15,11-12-266-15,6-4-254 0</inkml:trace>
          <inkml:trace contextRef="#ctx0" brushRef="#br0" timeOffset="212.61">1048-662 1521 0,'63'-27'10'15,"-5"3"-21"-15,-11-3-218 16,-10 7-229-16</inkml:trace>
          <inkml:trace contextRef="#ctx0" brushRef="#br0" timeOffset="708.68">-121 691 1668 0,'58'-20'252'0,"-1"-3"-89"16,-4-1-71-16,-1-3-46 15,-5-1-36-15,-5 5-284 0,-10-5-345 16</inkml:trace>
          <inkml:trace contextRef="#ctx0" brushRef="#br0" timeOffset="522.96">152 117 1577 0,'-27'8'301'16,"1"0"-16"-16,0 3-69 15,-5-7-44-15,-1 8-53 0,1 4-35 16,-1 4-3-16,-5 3 46 15,1 13-11-15,-6 7-13 0,5 4-19 16,-5 8-40-16,-5-4-6 16,5 4-28-16,0 0 4 0,-5 0-14 15,5-11-11-15,0-1-148 16,0-4-258-16,42-39-394 0,-42 36-142 16</inkml:trace>
          <inkml:trace contextRef="#ctx0" brushRef="#br0" timeOffset="943.41">-740-587 1834 0,'0'0'328'0,"0"0"0"16,-15 51-70-16,9 8-105 16,1 12-55-16,5 15-61 15,0 9-9-15,5 7-11 0,-10 4-44 16,0 4-270-16,-6-7-345 15,1-21-243-15</inkml:trace>
          <inkml:trace contextRef="#ctx0" brushRef="#br0" timeOffset="1966.22">-1149 518 1509 0,'-42'-24'133'16,"11"-7"27"-16,31 31 17 0,-37-51-96 15,16 4-13-15,5-4-40 16,16-5-36-16,11 1 25 0,5 0-26 16,5 4 9-16,10 8 0 15,-5 11-20-15,6 9 38 0,-1 7-28 16,-31 16 16-16,37 0-6 15,-37 0 7-15,26 24-7 16,-26-24-17-16,0 0 27 0,16 51-10 16,-16-8 3-16,0-43 13 15,-32 55-30-15,1-15 33 0,-11-1-12 16,0-8-23-16,0-3 31 16,0-1-32-16,5-7 29 0,1-4-8 15,4-4-36-15,32-12 7 16,-36 0-53-16,36 0-13 0,0 0-5 15,0 0 12-15,-21-40 60 16,21 40 13-16,-11-39 1 0,11 39 13 16,0 0-3-16,11-43 10 15,-11 43-6-15,0 0-30 16,10-36 51-16,-10 36-23 0,0 0-6 16,0 0 4-16,0 0-7 15,5-39 11-15,-5 39-16 0,0 0 16 16,0-43 6-16,-5-1-31 15,5 5 44-15,-5-16-48 0,5-12 21 16,0-11 4-16,0-17-8 16,0 5 15-16,-5 7-37 0,5 12 42 15,-6 16-12-15,6 4 4 16,0 51 8-16,0-43-26 0,0 43 37 16,0 0-21-1,0 0-2-15,0 0-20 0,0 0 45 0,6 43 10 16,-6 0 39-1,0 20 40-15,5 12-2 0,-5 4-8 16,0 11-10-16,0-3 11 16,-5 3-18-16,5 1-46 0,-6-9-2 15,-4-3-12-15,-1-8-18 16,-10-5 8-16,6-3-9 0,-12-8-8 16,1-7 10-16,-5-9-18 15,5-8 18-15,-6-7-6 16,6-8-10-16,-6-8 16 0,6-4-17 15,0-12 12-15,-6 0-1 16,11-8-14-16,21 16 15 0,-36-16-20 16,36 16 22-16,-26-11-11 15,26 11-6-15,-27 3 18 0,27-3-15 16,0 0 15-16,-31 48-3 16,15-1-9-16,6 0 12 0,4 8 0 15,6 0-11-15,0 0 21 16,-5 0 19-16,5-4 3 0,-5 1 52 15,-6-5 9-15,11-47-28 16,-31 55-40-16,31-55-3 0,-47 43-23 16,5-27 10-16,0-20 39 15,5-12 9-15,37 16 11 16,-42-71-35-16,11 1-18 0,15-13-19 16,11-11 2-16,5-9-4 15,0-11-9-15,10-4 1 0,11-11-98 16,0-5-176-16,0-4-260 15,-5-7-474-15</inkml:trace>
        </inkml:traceGroup>
      </inkml:traceGroup>
    </inkml:traceGroup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4-17T05:37:43.1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74251B2-A3A1-45EC-AFC5-298059D7C482}" emma:medium="tactile" emma:mode="ink">
          <msink:context xmlns:msink="http://schemas.microsoft.com/ink/2010/main" type="inkDrawing" rotatedBoundingBox="895,5543 2403,1534 5831,2824 4323,6833" hotPoints="4728,2573 4860,5670 1762,5803 1630,2705" semanticType="enclosure" shapeName="Square">
            <msink:sourceLink direction="with" ref="{FE147A92-AAF6-43A9-B952-68008E93F9D0}"/>
            <msink:destinationLink direction="with" ref="{8264DED2-42F6-4057-A1AC-EE69D870891F}"/>
          </msink:context>
        </emma:interpretation>
      </emma:emma>
    </inkml:annotationXML>
    <inkml:trace contextRef="#ctx0" brushRef="#br0">2963 91 177 0,'0'0'-7'0,"0"0"22"16,-32 4 18-16,32-4 2 0,0 0-11 16,0 0-3-16,-31 0 5 15,31 0-6-15,0 0 7 16,0 0 21-16,-27 0-14 0,27 0-23 16,0 0 25-16,0 0 5 15,-31 0-29-15,31 0 3 0,0 0-2 16,-32-4 10-16,32 4 2 15,0 0-4-15,-31 0-29 16,31 0 15-16,0 0 5 0,0 0-8 16,0 0-22-16,-31 8 27 15,31-8 0-15,0 0-28 0,-37 4 19 16,37-4 6-16,-32 4-11 16,32-4-3-16,-26 3 16 0,26-3-5 15,0 0-11-15,-31 4 33 16,31-4-5-16,0 0-17 15,-27 0 25-15,27 0-17 16,0 0-8-16,0 0-49 0,-36 4 92 16,36-4-46-16,0 0 10 15,0 0-6-15,-32 8-8 0,32-8 4 16,0 0 3-16,-36 8 16 16,36-8-25-16,-32 4-7 0,32-4 23 15,0 0-4 1,0 0-6-16,-31 4-3 0,31-4 6 15,0 0-3-15,-32 4 8 16,32-4-6-16,0 0-9 0,0 0 14 16,0 0-7-16,0 0 22 15,-42 0 40-15,42 0 11 0,0 0-15 16,-31-8-48-16,31 8-2 16,0 0 0-16,0 0-8 0,0 0 17 15,-42 0 7-15,42 0-4 16,0 0-12-16,0 0 6 15,-42-12 5-15,42 12 4 0,0 0-1 16,-42-8-22-16,42 8 33 16,0 0 35-16,-42-4-24 15,42 4 9-15,0 0 1 0,-37 0-26 16,37 0 24-16,0 0-23 16,-36-4 23-16,36 4-20 0,0 0-27 15,0 0 21-15,-37-7-13 16,37 7 17-16,0 0 3 15,-42-12-5-15,42 12-7 0,-32-4 1 16,32 4 10-16,-36 0-30 16,36 0 9-16,-37 4-17 0,37-4 2 15,-31 0 1-15,31 0-1 16,-42-4 24-16,42 4-23 0,-27-4-1 16,27 4 8-16,-36 0 5 15,36 0 5-15,0 0-6 16,-32-4-8-16,32 4 14 15,0 0-22-15,0 0 4 0,-37 4-3 16,37-4 20-16,0 0-13 16,0 0-27-16,-31 8 13 0,31-8 14 15,0 0-8-15,-31 0 25 16,31 0-17-16,0 0 9 0,-37 8 0 16,0-4-9-16,16-4-13 15,21 0 18-15,-47 4 4 0,47-4 8 16,-37 11-17-16,37-11 0 15,-36 12-8-15,36-12-8 16,-37 8 11-16,37-8 17 16,-32 12-12-16,32-12 4 0,0 0-25 15,-31 8 28-15,31-8-2 16,-32 8-5-16,32-8-6 0,-41 11 12 16,14 1-13-16,27-12 14 15,-47 12 6-15,16 4-5 0,-11-5-13 16,15-3 9-16,27-8 0 15,-47 12-24-15,47-12 15 0,-36 8 16 16,36-8-28-16,-32 8 7 16,32-8 10-16,0 0 0 0,-31 8 2 15,31-8-2 1,0 0-7-16,0 0 23 0,-32 0-21 16,32 0 9-16,0 0 7 15,-31 4-5-15,31-4-2 0,-32 4 7 16,32-4-9-16,-31 7 6 15,-1 1-14-15,32-8 6 0,-42 12 3 16,42-12-3-16,-42 8 4 16,42-8-28-16,-36 8 11 0,36-8 24 15,-32 8-21-15,32-8 3 16,0 0-2-16,0 0 20 16,0 0-1-16,-26 8-1 0,26-8-4 15,0 0-19-15,0 0 19 16,0 0-20-16,-31 0 10 15,31 0 23-15,0 0-11 0,-32-8 12 16,32 8-11-16,0 0-15 16,-26 0 9-16,26 0-2 0,-42 0-25 15,42 0 8-15,-26 4 10 16,26-4 3-16,-37 4 4 0,37-4 0 16,0 0 3-16,-31 4-10 15,31-4 14-15,0 0 13 16,-32 3-14-16,32-3 16 0,0 0-15 15,0 0-7-15,0 0-9 16,0 0 5-16,0 0 11 16,0 0-21-16,0 0 14 0,0 0-11 15,-26 12 7-15,26-12 6 16,0 0 6-16,0 0-8 0,0 0 0 16,0 0 0-16,0 0 4 15,-37 24-10-15,37-24-5 16,0 0 13-16,0 0-2 0,0 0-9 15,-31 23 18-15,31-23 2 16,0 0 2-16,0 0-10 0,0 0-9 16,0 0 2-16,0 0 9 15,-32 28-29-15,32-28 11 16,0 0 15-16,0 0 11 0,0 0-3 16,-26 39-30-16,26-39 16 15,0 0 15-15,-10 40-7 0,10-40-14 16,0 0 26-16,-11 43-24 15,11-43 19-15,-10 39-11 16,10-39-5-16,0 43 22 0,0-43 4 16,10 44-7-16,-10-44-14 15,0 43 10-15,0-43-3 0,0 47 1 16,0-47-4-16,0 47-9 16,0-7-1-16,0-40 16 15,0 47 8-15,0-47-7 0,0 47 5 16,0-47-16-16,0 51 11 15,0-8-1-15,0-43 6 16,0 52 3-16,-10-13 24 0,10-39 34 16,-6 47-21-16,6-47-16 15,-5 43-16-15,5-43-8 0,-5 48-3 16,5-48-7-16,0 43 2 16,0-43-5-16,-5 39-3 0,5-39 0 15,-6 40 7-15,6-40-1 16,-5 43-6-16,5-43 0 15,-5 43 8-15,5-43-8 16,-11 47 4-16,11-47 0 0,-10 44-4 16,10-44 0-16,-16 47 5 15,16-47-3-15,-10 43-2 0,10-43 5 16,-6 35-5-16,6-35 0 16,0 0 0-16,-5 48-4 0,5-48 8 15,0 0 1-15,0 47-3 16,0-47-9-16,0 0 7 0,0 0 3 15,0 55-13-15,0-55-2 16,-5 47 21-16,5-47-13 0,-5 51 12 16,5-51-3-1,-6 55-1-15,1-8 12 0,5-47-32 16,-10 67 20-16,10-20-12 16,0-47 8-16,-16 59-5 0,16-59 18 15,0 55-23-15,0-55 14 16,-5 56 1-16,5-56-9 0,0 55 14 15,0-55-7-15,0 47 8 16,0-47-11-16,0 47-7 0,0-47 14 16,0 51-4-16,0-51 4 15,5 47-7-15,-5-47 0 16,16 51 0-16,-16-51 4 0,0 40-2 16,0-40-6-16,0 0 4 15,15 47 0-15,-15-47 4 0,6 39-9 16,-6-39 5-16,0 0 3 15,0 48-3-15,0-48-8 16,5 39 12-16,-5-39-7 0,5 39 3 16,-5-39 4-16,5 43 1 15,-5-43-9-15,0 40-6 16,0-40 10-16,6 43 4 0,-6-43-8 16,0 0 4-16,5 39 6 15,-5-39-6-15,0 0 4 0,5 40-1 16,-5-40-3-16,0 0 0 15,0 0-6-15,0 0 6 0,0 0 0 16,0 39 0-16,0-39 4 16,0 0-4-16,0 0 0 15,0 43 0-15,0-43 0 0,0 0 6 16,0 40-10-16,0-40 7 16,0 0-6-16,0 43 3 15,0-43 0-15,0 0-3 0,0 0 7 16,5 39-4-16,-5-39 2 15,0 0-8-15,0 0 2 0,0 0 4 16,11 40 4-16,-11-40-4 16,0 0 0-16,0 0 0 0,0 0-3 15,0 0 3-15,10 39-3 16,-10-39 3-16,0 0-3 16,0 0-1-16,0 39 7 15,0-39-3-15,0 0 0 0,0 0 4 16,0 0-4-16,0 0 0 15,0 0-7-15,6 40 10 0,-6-40-3 16,0 0 0-16,0 0-9 16,0 0 5-16,0 0 1 0,0 0 3 15,36 35 0-15,-36-35 3 16,37 12-35-16,-37-12 27 0,47 8-9 16,-15-8 4-16,4-4 5 15,-4 4 9-15,5-4-20 16,-6 0 22-16,6 4 0 15,-6-4-1-15,-5 4 3 0,-26 0 0 16,37-4-13-16,-37 4 0 16,42 0 0-16,-16 4-38 0,-26-4 14 15,37 4 16-15,-11-4 6 16,-26 0-7-16,37 4 14 0,-37-4 0 16,31 0-7-16,6 0 2 15,-16 0 1-15,16 0 1 0,-11-4 0 16,5 4-3-16,-4-4 6 15,4 0-28-15,-5 4-30 16,6-4 30-16,5 0 12 16,-6 4 0-16,6 0 13 0,-6 0-5 15,6 0-2-15,-6 0 7 16,-4 0-5-16,-27 0-3 0,36 4 2 16,1-4 22-16,-11 0-6 15,-26 0 10-15,37 0-20 0,-37 0 3 16,42 0-6-16,-11-4 16 15,6 4-1-15,-11-4-12 16,-26 4 0-16,42-4 8 0,-42 4-11 16,26 0 9-16,6-4-8 15,-32 4 2-15,37-8 9 16,-6 4-6-16,-31 4-7 0,31 0 7 16,-31 0 4-16,27-3 0 15,-27 3-4-15,0 0-3 0,31-8 42 16,-31 8-63-16,0 0 8 15,0 0 16-15,0 0 4 16,32-12-10-16,-32 12 6 0,0 0 4 16,31-12-4-16,-31 12 4 15,0 0-9-15,37-4 5 0,-37 4 7 16,42-4-1-16,0 0-9 16,-42 4-3-16,42 0 14 0,-11 0-13 15,-31 0-1-15,42 0 6 16,0-4 11-16,-42 4-15 15,47-4 4-15,-5 0-8 16,-42 4 8-16,37-3 6 0,-37 3-11 16,47-4 18-16,-47 4-5 15,32-4-18-15,-32 4 7 0,0 0 3 16,36-4 0-16,-36 4 5 16,37 0-13-16,-37 0 5 0,0 0-3 15,42-4 14-15,-42 4-6 16,47-4-2-16,-10-4-6 15,0 0 6-15,-6 4-5 0,0 0-3 16,6 0 1-16,-5-4 16 16,-1 5-24-16,1-1 5 15,4 0-9-15,-4-4 19 0,-1 0-13 16,6 0 7-16,-6-4 6 16,1 4 0-16,-32 8 4 0,37-11 1 15,-37 11-10-15,31-16 5 16,-31 16-11-16,0 0 17 0,31-20-15 15,-31 20 18-15,0 0-19 16,0 0 20-16,0 0-8 0,0 0-14 16,0 0 12-16,0 0-6 15,0 0 10-15,0 0 1 16,0 0-2-16,0 0-3 16,32-31-7-16,-32 31 41 0,0 0-34 15,0 0-16-15,0 0 18 16,21-40-8-16,-21 40 1 0,0 0 9 15,16-39 7-15,-16 39 1 16,0 0-12-16,10-39 13 0,-10 39-7 16,16-40 21-16,-16 40-1 15,0-39 14-15,0 39 10 0,0-39-10 16,0 39-20-16,0-44-5 16,0 44-1-16,0-47-1 15,0 8-13-15,0 39 6 16,0-51 1-16,0 51-7 0,-11-55 5 15,6 8-5-15,5 47-6 16,0-55 6-16,-5 7 3 0,5 48-3 16,0-55 0-16,0 55-8 15,0-59 16-15,0 12-8 0,0 47 9 16,0-51 23-16,0 4 2 16,0 47-18-16,0-63-1 15,0 16-3-15,0-1-6 0,0 48-1 16,-5-62-14-16,-1 10 5 15,6 52 1-15,0-59 3 16,0 16 0-16,0 43-10 0,-5-47 5 16,5 8 5-16,0 39 7 15,0-40-5-15,0 40 5 0,0-43-7 16,0 43-9-16,5-47 9 16,-5 47 0-16,0-51 4 15,0 11-2-15,0 40-2 0,0-51 0 16,6 12-7-16,-6 39 4 15,0-51 0-15,0 15-5 0,0 36 0 16,5-43 15-16,-5 12-7 16,0 31-4-16,0-44 4 15,0 9 0-15,0 4 9 0,0-1-19 16,0 32 1-16,-5-47 15 16,-1 4-6-16,1-1 0 0,0 5-8 15,0 0-9-15,-1-1 26 16,6 9-15-16,-5-1 6 15,5 32 6-15,0-39-17 0,0 39 14 16,-5-43 6-16,5 43-16 16,0-43 11-16,0 43-1 0,-5-48-14 15,5 13 17-15,0 35-13 16,-11-43 7-16,11 43 8 0,-5-44-21 16,5 44 19-16,-5-43-6 15,5 43-4-15,-6-35 9 16,6 35-24-16,0 0 23 0,-5-40 5 15,5 40-16-15,0 0 15 16,0-39-15-16,0 39-7 16,0 0 35-16,-5-39-38 0,5 39 19 15,0 0 7-15,-5-39-25 16,5 39 26-16,0 0-4 0,0 0-13 16,0 0 11-16,0 0-18 15,0 0 29-15,0 0-32 0,0 0 22 16,0 0 0-16,0 0-14 15,0 0 19-15,-6-40-5 16,6 40-5-16,0 0 4 0,0 0-11 16,-5-39 12-16,5 39-2 15,0 0-19-15,-5-43 28 0,5 43-28 16,0 0 16-16,0-40 8 16,0 40-22-16,0 0 28 15,0 0-14-15,0-39-5 0,0 39 17 16,0 0-22-16,0 0 13 15,5-39-16-15,-5 39 8 0,0 0 18 16,0 0-32-16,11-44 28 16,-11 44-23-16,10-39 18 15,-10 39 5-15,0 0-9 0,11-39 8 16,-11 39-15-16,0 0-2 16,0 0 19-16,0 0-22 0,0 0 21 15,0 0-24-15,0 0 27 16,0 0-101-16,0 0-230 15,10-40-206-15,-10 40-136 0</inkml:trace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4-17T05:37:44.5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3816A63-6944-43AC-843C-1FFFA3407A9F}" emma:medium="tactile" emma:mode="ink">
          <msink:context xmlns:msink="http://schemas.microsoft.com/ink/2010/main" type="inkDrawing" rotatedBoundingBox="3276,2507 3279,6073 3185,6074 3182,2507" semanticType="verticalRange" shapeName="Other"/>
        </emma:interpretation>
      </emma:emma>
    </inkml:annotationXML>
    <inkml:trace contextRef="#ctx0" brushRef="#br0">88 0 211 0,'0'0'68'0,"0"0"-7"0,0 0-28 15,0 0-15-15,0 0 23 16,0 0 66-16,0 0-29 0,0 0-12 16,0 0 12-16,0 51 3 15,-5-8 6-15,5-3-17 0,0 3-3 16,-5 0-2-16,0 0-17 15,-6 9-37-15,11-1 9 0,-16 0-20 16,11 4 20-16,-5 4-10 16,4-4-10-16,-4 4-4 15,5-4 28-15,-1 4-3 16,6-4-10-16,-10 0-15 0,10 0 16 16,0-8-24-16,10 0 12 15,-10-3 4-15,0-5 10 0,0-39-2 16,0 55-7-16,0-8-1 15,0-47-16-15,6 51 21 0,-6-11-9 16,0-40-12-16,0 47 45 16,0-47-33-16,0 47-7 15,0-47 21-15,0 47-19 16,0-47 21-16,5 52-24 0,-5-52 8 16,10 55 0-16,-10-55-16 15,11 59 12-15,-6-16 10 0,-5-43 7 16,11 51-9-16,-11-51-4 15,10 59 3-15,-10-59-27 0,0 63 59 16,0-63-32-16,0 59 16 16,0-59-38-16,0 75 13 0,0-20 28 15,0-55-46-15,-10 70 7 16,4-7 23-16,6-12 13 16,0-51-8-16,-5 71-7 0,5-16 18 15,0-55-48-15,0 67 40 16,0-16-7-16,0-51-16 15,0 59 5-15,5-8-18 0,-5-51 5 16,6 67 13-16,-6-8 34 16,0-8-4-16,0-7-26 0,0-44 0 15,0 67-5-15,0-12 14 16,0 0-21-16,0 0 9 0,0-4 0 16,0 0 7-16,-6 4 14 15,6-4-33-15,0 0 28 16,-5 0-10-16,5-3-21 15,0-48 150-15,-5 63-26 0,5-16-20 16,0-47-40-16,-5 51-38 0,5-51-8 16,0 0 34-16,0 0-49 15,5 51 28-15,-5-51 3 16,0 0-27-16,0 0 8 0,0 0 30 16,0 0-18-16,0 0-16 15,0 0 7-15,0 0 11 0,0 0-26 16,0 0 15-16,0 0 10 15,0 0-28-15,0 0-56 16,0 0-86-16,0 0-159 0,0 0-94 16</inkml:trace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4-17T05:37:45.7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FEA0ECC-F4F7-424D-BFEC-79C7FABB0FA8}" emma:medium="tactile" emma:mode="ink">
          <msink:context xmlns:msink="http://schemas.microsoft.com/ink/2010/main" type="inkDrawing" rotatedBoundingBox="2537,6093 2557,2746 2653,2747 2633,6094" semanticType="10" shapeName="Other"/>
        </emma:interpretation>
      </emma:emma>
    </inkml:annotationXML>
    <inkml:trace contextRef="#ctx0" brushRef="#br0">58 0 207 0,'-11'39'21'16,"1"0"21"-16,10-3 20 0,0 3-7 16,0 8 22-16,10 1-5 15,-10 3 1-15,11 0 3 0,-6 8 36 16,0 8 13-16,6 0-8 16,-6 3-52-16,0 5 41 0,1-4-22 15,-6 4-37-15,5-1-9 16,-5-3 25-16,-5 0-23 0,5 4 6 15,-6-9-14 1,6 5 13-16,-5-8 13 0,0 0-40 16,0 0 46-16,-1 0-38 15,6 4-4-15,0-4-5 0,-5 4 0 16,5-4-29-16,0 3 33 16,0 1 167-16,0 8-39 0,5-4-89 15,-5 0-3-15,6-1-39 16,-1 1-2-16,0 0 4 0,-5-8-16 15,5 0 16-15,1-8-15 16,-6-4-8-16,0 0 15 0,-6-4-9 16,6-3 10-1,-5-5-9-15,5 0 21 0,0-39 8 16,-10 51 6-16,4-7-6 16,6-44-1-16,-10 55-3 0,-1-4 42 15,1-8-15-15,5-4-46 16,5-39 11-16,-11 55-14 0,6-7 8 15,-6-9-18-15,11-39 16 16,-5 47-3-16,5-47-10 0,-5 43 12 16,5-43 0-16,5 44-2 15,-5-44-16-15,0 0 17 0,0 0-16 16,0 0 15-16,0 0-21 16,0 0 17-16,0 0-72 15,0 0-107-15,0 0-173 16,0 0-107-16,0 0-101 0,0 0-42 15</inkml:trace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4-17T05:37:46.8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264DED2-42F6-4057-A1AC-EE69D870891F}" emma:medium="tactile" emma:mode="ink">
          <msink:context xmlns:msink="http://schemas.microsoft.com/ink/2010/main" type="inkDrawing" rotatedBoundingBox="4295,2481 4369,6195 3719,6208 3646,2493" semanticType="callout" shapeName="Other">
            <msink:sourceLink direction="with" ref="{474251B2-A3A1-45EC-AFC5-298059D7C482}"/>
          </msink:context>
        </emma:interpretation>
      </emma:emma>
    </inkml:annotationXML>
    <inkml:trace contextRef="#ctx0" brushRef="#br0">30 0 476 0,'0'0'98'0,"0"0"-42"16,0 0-33-16,0 0-4 0,0 0-7 15,0 0 5-15,0 0 105 16,0 0-33-16,0 0-39 0,0 0 89 15,0 59 54 1,0 4-25-16,0 0-52 0,5 12 29 16,-5 4-23-16,0 7-45 15,0 13-5-15,-5 3 2 0,5 4-19 16,0-4-20-16,0 0-22 16,0-7 17-16,0-5 91 0,0-3-32 15,0-8-39-15,5-1-18 16,-5-7-15-16,10 0-3 15,-10 3 19-15,0 5-2 0,11 0-20 16,-11-1 16-16,0 5-10 16,5 0 15-16,0-1 36 15,-5 1-10-15,0-1-30 0,0-3-17 16,0 0 3-16,0-5-5 16,0-3 7-16,0-4-10 15,0 0-6-15,-5 0 0 0,5 0 2 16,0 0 2-16,0 3 6 15,-5-3-13-15,5-8-9 0,0 4 12 16,0-4 5-16,0 0 6 16,0-8-8-16,0 0-6 0,0-3 10 15,0-1-10-15,0-8-9 16,0-39 23-16,0 55-11 16,0-55 0-16,5 43-6 15,-5-43 9-15,0 0 2 0,5 40-2 16,-5-40-11-16,0 0 8 0,0 0 13 15,0 0-5-15,0 0-8 16,0 0-25-16,0 0-65 16,0 0-80-16,0 0-175 15,11-47-159-15,-6 11-99 0</inkml:trace>
    <inkml:trace contextRef="#ctx0" brushRef="#br0" timeOffset="829.05">533-106 452 0,'-16'40'60'15,"16"-40"38"-15,-5 51 36 16,-11 0-21-16,6 8 13 16,5 16-19-16,-6 11-9 0,6 16 112 15,5 12-39-15,-5 12 2 16,5 8-50-16,5 4 16 0,-5-1-36 15,5 1-26 1,-5-4-47-16,0-1 12 0,5-3 33 16,-5 4-7-16,11-12 18 15,-6 4-7-15,6-12-11 0,-1 0-28 16,1-8 5-16,-1 0-26 16,1-4 68-16,-1 1-24 0,6-5-40 15,-6 0 0-15,1-3-4 16,4-5-25-16,-4 1 13 15,-1-5 3-15,1-7-21 0,-1-8 16 16,1-9 0-16,-6 1-9 16,6-11 10-16,-6-9-6 0,-5-43-9 15,5 51 15 1,-5-51 0-16,0 0-11 0,11 39 2 16,-11-39 13-16,0 0-15 15,0 0 0-15,0 0 13 0,0 0-40 16,0 0-153-16,0 0-116 15,0 0-232-15,10-39-132 16</inkml:trace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4-17T05:37:48.9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59A9805-00A4-49DB-B56C-1AADC9852B0C}" emma:medium="tactile" emma:mode="ink">
          <msink:context xmlns:msink="http://schemas.microsoft.com/ink/2010/main" type="inkDrawing" rotatedBoundingBox="1792,3518 4792,2918 4810,3005 1809,3606" shapeName="Other"/>
        </emma:interpretation>
      </emma:emma>
    </inkml:annotationXML>
    <inkml:trace contextRef="#ctx0" brushRef="#br0">0 606 429 0,'0'0'24'0,"0"0"29"16,0 0-11-16,0 0 27 15,0 0-6-15,0 0-23 16,0 0 4-16,42-28-20 0,0 4 6 16,0 5-10-16,10 3 4 15,6 0 22-15,10 8 9 0,0-3-35 16,6 3 2-16,15 0 36 15,-11-4 44-15,17 0-39 0,-1 5-24 16,11-9-12-16,5 0-22 16,0 0-13-16,-5-3 8 15,0-1 19-15,-11 0-3 0,1 5-36 16,-11-1 6-16,-6 0 6 16,-4 4 22-16,-6-3-25 0,5-5 20 15,-15 8 10-15,5-4-1 16,0 1-24-16,-5-1 22 15,-6 0-32-15,-5-3 10 0,11-1-1 16,-16-4-5-16,0 12 12 16,0-3-12-16,0 3 27 15,-6 0-25-15,-4 4 27 0,-1 0-6 16,-31 8-18-16,37-7 2 16,-37 7 12-16,37 0-2 0,-6 0-5 15,-5-4-13-15,6 4 13 16,5-4-20-16,-11 4 29 0,11-4-7 15,-1 0-2-15,6 0 14 16,-10 4-33-16,-6-4 19 16,-26 4-14-16,0 0 22 15,0 0 24-15,31 0 55 0,-31 0-30 16,0 0-53-16,0 0 23 16,0 0-68-16,0 0-179 0,-36 27-133 15,-1-3-55-15</inkml:trace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4-17T05:37:49.8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E1AEB2F-86CD-48CA-9882-C0DB1F9628A1}" emma:medium="tactile" emma:mode="ink">
          <msink:context xmlns:msink="http://schemas.microsoft.com/ink/2010/main" type="inkDrawing" rotatedBoundingBox="1699,3923 4891,3467 4901,3536 1709,3992" shapeName="Other"/>
        </emma:interpretation>
      </emma:emma>
    </inkml:annotationXML>
    <inkml:trace contextRef="#ctx0" brushRef="#br0">0 441 499 0,'47'8'65'0,"-10"-8"-20"0,0-8-5 15,0 0 7-15,-1-7 35 16,17-1 10-16,-17 0-27 16,12 4-10-16,4 1 8 0,6 3 14 15,-1-8 14-15,12 8-42 16,-1 0-4-16,0-4-14 0,11 8-17 15,10-7-26-15,5 3 16 16,0 0 23-16,6 8-36 0,5 0 17 16,-5-8 16-16,-1 0-27 15,-4 0 10-15,-11-3 11 16,5-1-46-16,0-4 39 16,-16 0-25-16,11 4 34 0,-5-3-28 15,5-5 17-15,-6 0-43 16,1 5 41-16,-6-5 1 0,1 4 19 15,-6 1-54-15,0 3 56 16,-10 0-62-16,0 0 44 0,-1 4-35 16,-4-4 36-16,-6 9 7 15,-5-1-39-15,-5 0-1 0,-6 4 46 16,-31 0-1-16,42 0-32 16,-11 0 24-16,-31 0-32 15,37 0 9-15,-11 0 7 0,-26 0 0 16,32 0 17-16,-32 0-29 15,31 0 26-15,-31 0-47 16,0 0 35-16,0 0 23 0,0 0-36 16,32 0 8-16,-32 0 9 15,0 0-6-15,0 0 25 0,0 0-49 16,0 0 12-16,0 0-81 16,0 0-144-16,0 0-113 0</inkml:trace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4-17T05:37:54.8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CF2E8D2-E4EE-4502-B918-915B50435ADA}" emma:medium="tactile" emma:mode="ink">
          <msink:context xmlns:msink="http://schemas.microsoft.com/ink/2010/main" type="inkDrawing" rotatedBoundingBox="1614,4600 5039,4473 5044,4629 1620,4756" semanticType="underline" shapeName="Other">
            <msink:sourceLink direction="with" ref="{FE147A92-AAF6-43A9-B952-68008E93F9D0}"/>
          </msink:context>
        </emma:interpretation>
      </emma:emma>
    </inkml:annotationXML>
    <inkml:trace contextRef="#ctx0" brushRef="#br0">0 283 287 0,'0'0'77'16,"0"0"-14"-16,27-31-4 16,-27 31 20-16,0 0 56 15,41-31-20-15,-4 11-42 0,-37 20-21 16,47-20 15-16,-5 5 40 16,-42 15-12-16,48-20 36 15,4 12-18-15,-5 4-39 0,6 0-22 16,-1 4 32-16,0-4-44 15,1 4-4-15,5 8-12 16,-6-4 20-16,6 4-52 0,-11 0 44 16,11 0-36-16,-1-1 22 15,6 1-1-15,5-4 9 16,6-4-16-16,4 0 25 16,1 0-24-16,5-4-11 0,-5 4 7 15,-1-4 1-15,1 4-16 16,-11 8 1-16,0-4 3 0,1 4 13 15,-12-4-35-15,1 0 44 16,0-4-22-16,-1 4 12 16,-4-4-12-16,4 0 6 15,1-4-1-15,0-4-22 0,-11 4 20 16,11-4-27-16,-6 4 39 16,0 0-24-16,1-3 15 15,-1-5-6-15,6 0 24 0,0 0-36 16,5 0 12-16,5-3-27 15,-5 7 43-15,10-4-27 16,-5 0 21-16,-5 4-22 0,-5-4 23 16,0 5-14-16,-11-1 9 15,-5 0-30-15,-6 4 40 0,-4 0-26 16,-32 4 20-16,37-12-13 16,-6 8 8-16,-31 4-21 15,0 0 26-15,26-4-28 16,-26 4 18-16,0 0 3 0,0 0 18 15,0 0-40-15,0 0 30 16,0 0-7-16,0 0 8 16,0 0-43-16,0 0 55 0,0 0-53 15,0 0 45-15,0 0-41 16,0 0 49-16,0 0-41 16,0 0 41-16,0 0-46 0,0 0 36 15,0 0-80-15,0 0-263 16,0 0-264-16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18:27.69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815 303 306 0,'-6'-18'61'0,"6"18"0"16,0 0 5-16,0 0 14 16,0 0 9-16,0 0-3 0,0 0-19 15,0 0-11-15,0 0-6 16,-38-3 7-16,7 3-22 0,-1 3-21 16,0 4 8-16,1 0 2 15,-1 0-7-15,1 4-17 16,6-4-8-16,25-7 28 0,-26 7-37 15,26-7 27-15,0 0-15 16,-12 25 11-16,12-25-21 0,0 0 28 16,0 0-29-16,31 25-5 15,-6-8 4-15,-6-6 17 0,-19-11-14 16,0 0 8-16,0 0 6 0,19 18 2 16,-19-18-7-16,0 0 9 15,0 0-8-15,-12 24 17 0,12-24-5 16,-32 29 10-16,1-8 2 15,-1 3-25-15,13-2 18 16,19-22 21-16,-25 35 19 0,19-7-14 16,6 0 15-16,13-4-44 15,5-3-6-15,8 4 5 0,5-11 0 16,7 4 0-16,-1-4 18 16,1-3-47-16,7-8 31 0,-7 4-15 15,-7 0 43-15,7-7-22 0,-7-7-38 16,1 7 31-16,-1-10-64 15,-6-1-63-15,-25 11-35 0,44-32-44 16,-12 4-62-16</inkml:trace>
  <inkml:trace contextRef="#ctx0" brushRef="#br0" timeOffset="545">1117 73 321 0,'-31'-25'21'16,"31"25"15"0,-44-21 13-16,12 7-9 0,1 3 14 15,-1 11 14-15,-5 4 2 0,-1 0 29 16,-6 3 29-16,-13 14-5 15,1 4-33-15,-14 6 2 0,-6 5 20 16,7 6-9-16,-6 0 27 16,5 11-23-16,-5 4-18 0,5 0-12 15,13-1-13-15,1 1 6 0,12 3 6 16,12 3-25-16,13-4 9 16,19 9-12-16,19-1 7 0,13-7-21 15,18 0-17-15,7-4 1 0,12-6-5 16,7-4-13-16,0 0 9 15,5-14-5-15,7-1-12 16,-6-9 8-16,7-5 33 0,-7-3-22 16,-7-10-6-16,7-8 3 15,-7-10-5-15,-12-10-10 0,1-15 12 16,-7 0 3-16,-7-18-12 0,-12-10-3 16,-7-11-16-16,-6-3 30 15,-12 0-12-15,-7-1 10 0,-12-1 1 16,-1 5-17-16,-5 4 15 0,-13 7-9 15,0 10 5-15,-1 8-5 16,-5 10-1-16,-7 10 3 16,-6 8-3-16,-1 14 2 0,-5 4-80 15,-7 6-153-15,7 11-152 0,0 7-77 16,6-3-82-16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4-17T05:37:56.0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E162047-F90A-48B8-B0DF-4BAE591E323C}" emma:medium="tactile" emma:mode="ink">
          <msink:context xmlns:msink="http://schemas.microsoft.com/ink/2010/main" type="inkDrawing" rotatedBoundingBox="1567,5417 4889,5118 4894,5178 1573,5477" shapeName="Other"/>
        </emma:interpretation>
      </emma:emma>
    </inkml:annotationXML>
    <inkml:trace contextRef="#ctx0" brushRef="#br0">0 275 348 0,'0'0'108'0,"31"16"-7"0,-31-16 11 16,42 4-27-16,5 0 4 15,-10-4-10-15,5-4 25 16,11 0-2-16,-1 0-12 0,6-4 15 15,-1 0 9-15,12 0-12 16,-7 4-7-16,12-7-25 0,-6 3-23 16,11 0 33-16,-6-4-18 15,6 0-49-15,10 1-13 0,0-1 17 16,-5 4 2 0,5 0-6-16,0 4-18 0,-5 0 26 15,-5 0-12-15,0 0-6 16,-1 4-21-16,-10-4 28 0,-10 0 3 15,10 1-31-15,-21 3 27 16,6 0 1-16,-6-4-4 16,0 4-23-16,0 0 17 0,-10 0 29 15,5-4-25-15,5 0-8 16,-5 4 16-16,5-4-19 0,-5 0-8 16,6 0 19-16,-1-4-4 15,-16 4-21-15,11-4 18 0,-5 4 0 16,-6-4 17-1,6 1-18-15,-5-1-3 0,4 0 7 16,-4 0 7-16,-1 0-2 16,1 4-28-16,-6-4 19 0,-26 8 25 15,42-8-39-15,-11 5 12 16,-31 3 19-16,32-4-5 0,-32 4-13 16,31 0 1-16,-31 0 14 15,32-4-6-15,-32 4-7 0,31-4 3 16,1 0 3-16,-32 4-3 15,36-4-20-15,-4 0 32 16,-32 4-4-16,36 0-32 16,-36 0 20-16,37 4 22 0,-37-4-15 15,0 0-14-15,32 0 30 16,-32 0-19-16,0 0-20 0,0 0 34 16,26 0-5-16,-26 0-37 15,0 0 51-15,0 0-18 16,0 0-29-16,31 4 39 0,-31-4-10 15,0 0-5-15,0 0-16 16,0 0-290-16,0 0-177 0,27 12-35 16</inkml:trace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4-17T05:38:02.6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C5605CB-283C-40C2-B159-D9A27FC4C945}" emma:medium="tactile" emma:mode="ink">
          <msink:context xmlns:msink="http://schemas.microsoft.com/ink/2010/main" type="inkDrawing" rotatedBoundingBox="13366,6748 16519,-29 23061,3013 19909,9792" hotPoints="20857,2055 20946,7617 15384,7706 15295,2144" semanticType="enclosure" shapeName="Square">
            <msink:sourceLink direction="with" ref="{B2FF3AF6-C67D-4AE3-B7A0-7B57948E8F26}"/>
            <msink:destinationLink direction="with" ref="{AE4CD79F-4C21-4A03-9286-354BD1E4575D}"/>
            <msink:destinationLink direction="with" ref="{0045A8B2-3621-4092-9E57-FF9BDF985157}"/>
            <msink:destinationLink direction="with" ref="{17679B4F-CC72-4C47-AF1E-F381F806446C}"/>
          </msink:context>
        </emma:interpretation>
      </emma:emma>
    </inkml:annotationXML>
    <inkml:trace contextRef="#ctx0" brushRef="#br0">4467 185 324 0,'0'0'109'16,"0"0"-19"-16,36-4 22 16,-36 4 25-16,0 0 51 15,0 0 96-15,0 0-9 16,0 0-98-16,0 0-52 0,0 0-76 15,0 0 12-15,0 0-61 0,-41-8 39 16,-1 0-11 0,-6 0 25-16,-9 4-31 0,-17 1 14 15,-10-5-43-15,-21 0 36 16,-20 0-48-16,-12 4 44 16,-4-4-33-16,-11 4 19 0,-6-4-24 15,1 4 18-15,0 0 4 16,-11 1-23-16,-16-1 21 15,-15-4-26-15,-16 0 33 16,-5 4-34-16,5 0 36 0,5-4-26 16,11 0 26-16,21 8-16 15,15 0 4-15,27-4-29 0,15 8 34 16,27-4-12-16,10 8-4 16,16-4-1-16,15-4 18 15,11 0 5-15,5 0 4 0,6 0-34 16,10 4 7-16,21-4-8 15,-37 8 27-15,11 4-5 0,0-1-6 16,0 1-7-16,26-12-3 16,-37 12 20-16,0-4 1 15,37-8-18-15,-36 12-5 16,36-12 14-16,-37 12 2 0,37-12 1 16,0 0-1-16,0 0-7 15,-32 7-6-15,32-7-6 16,0 0 21-16,0 0 6 0,0 0-31 15,0 0 19-15,-15 40 10 16,9-1-10-16,1 0-13 0,5 1 17 16,0 7 5-16,0 4 6 15,0 8-7-15,-5 8-19 16,5 8 34-16,-5 7-3 0,-6 17 50 16,1 7 93-16,-1 12-51 15,-5 11-25-15,6 5-29 16,-1 0 8-16,6 0-11 0,5-5-31 15,0-3-7-15,0-4 8 16,5-4-13-16,6 4 1 16,-1 8 8-16,1-4-12 0,-1 4 8 15,1 3 1-15,5-7-18 16,-1 8 0-16,1-4 11 0,0-1 7 16,5 5-23-16,-5 0-1 15,-1 0 15-15,6-5-2 0,-5-3-14 16,-6-8-2-16,6 4 15 15,-11-8 3-15,-5 0-20 0,0 0 2 16,0-8 20-16,-5-3-15 16,0-5 10-16,0-4-6 15,-1-11-21-15,1-4 16 16,0-9 18-16,0-3-13 0,5-4-11 16,-5-8 13-16,5 0 5 15,0 0-15-15,0-7-10 0,5-5 22 16,0-4 5-16,0-3-9 15,-5-36-11-15,11 43 17 0,-6-8-2 16,-5-35-8-16,10 40 1 16,1-9 5-16,-11-31-10 15,16 39-5-15,-16-39 8 0,21 36-9 16,-21-36-4-16,31 31 25 16,-5-7-7-16,1-12-3 15,-1 3 6-15,0-7-1 0,5 0-6 16,1 4 6-16,5-4 8 15,5 0-22-15,10-4 17 0,0 3 2 16,11-3-12-16,11 0 8 16,4 0-9-16,6 0 6 0,0 4 3 15,5-4 9-15,1 0-17 16,4 4-1-16,-5-4 16 0,0 0-19 16,0-4 14-16,1 0 6 15,4-8-15-15,6 0 7 0,-1-4 7 16,-4-4-10-16,-1 5 8 15,0-1-13-15,1 0 10 16,-6-4-1-16,-5 8 1 16,5 0-5-16,0 1-10 0,0 3 20 15,0 0-22-15,-5 4 12 16,-5 0 10-16,0-4-3 0,-6 4-10 16,6-4-1-16,-6 4 15 15,0-4-8-15,11-4-3 0,0 4 0 16,0-4 0-16,0 0-5 15,0-3 1-15,0 7 8 16,-5-4 3-16,-6 4-7 0,0-4-4 16,-10 4 11-16,0 0-12 15,-5-4 5-15,0 4 14 0,-6-4-20 16,-5 1 18-16,6-1-20 16,4 0 8-16,-4 0-5 0,-1 0 8 15,-5 0-7-15,1 4 4 16,-6 0 7-16,0 4-17 15,-1-3 12-15,-4-1 12 0,0 0-23 16,0 0 13-16,-1 4 0 16,-36 0 0-16,48 0-17 15,-7 0 18-15,1 0 1 0,-10 0-14 16,-1 4 0-16,-31-4 18 16,53 8-10-16,-17-5 0 0,1 1 9 15,-37-4-4-15,42 0-9 16,-42 0 4-16,37-4 8 0,-37 4-13 15,0 0 8-15,37-11 9 16,-37 11-12-16,0 0 3 16,0 0 10-16,21-51-19 0,-21 51 2 15,0-56 18-15,-6 9-20 16,6 47 6-16,-10-67 17 0,-1 8-6 16,1 4-11-16,5-4 5 15,-1-4 6-15,1-3-16 16,0-5 5-16,5-4 7 0,-5-4-7 15,-1 1-9-15,6-1 9 16,-5-4 4-16,0-7-4 0,-6 0-7 16,6-5 7-16,0-7-6 15,0-8 6-15,-1-8 6 0,1 0-6 16,5-8-11-16,-5 4 11 16,0 8 9-16,5 4-5 15,-6 4-19-15,6 0 20 16,0 7 0-16,0 1-5 0,0 0-9 15,6 3 9-15,-1-7-13 16,0 4 10-16,6-1 12 0,-6-3-12 16,5 8-3-16,6-5 6 15,-5 1 4-15,-1 7-22 0,6 1 18 16,0 4 0-16,-6 3 0 16,1 4-15-16,-1 5 20 0,1-1 2 15,-6 0-20-15,5 0 8 16,-5 9 10-16,1-5-5 15,-6 0-13-15,0 0 15 0,5 4 3 16,-5 0-16-16,5-3 11 16,0-1 4-16,1 4-33 15,-1 0 32-15,-5 0-3 0,5 4-14 16,0 4 19-16,-5 0-13 16,0 8 8-16,0 4 4 0,6 0-22 15,-6 4 25-15,0 3-7 16,0 1 0-16,0 0 0 0,0 39-13 15,5-52 6-15,0 17 7 16,-5 35 6-16,0-39-18 16,0 39 12-16,0 0 0 0,0-40 6 15,0 40-9-15,0 0-3 16,0 0 6-16,0 0-8 0,0 0 14 16,0 0-16-16,-37-23 2 15,37 23 21-15,-31-8-13 0,31 8-6 16,-42 0 16-16,42 0-19 15,-37 4 5-15,1 4 11 16,4-4-7-16,-5 4 15 0,1-1-30 16,-6 1 22-16,0-8 3 15,0 8-23-15,5 0 16 0,0-4 7 16,1 4-24-16,-1 0 14 16,37-8 8-16,-52 15-16 15,15-7 15-15,37-8-10 16,-47 16 14-16,47-16-15 0,-42 12 17 15,42-12-23-15,-42 12 6 16,42-12 13-16,-37 7-12 0,37-7 10 16,-42 8-11-16,42-8 6 15,-37 0-17-15,37 0 23 0,0 0 0 16,-41 0-20-16,41 0 19 16,0 0-1-16,-37 0-12 0,37 0 9 15,0 0-8-15,0 0 13 16,-42 0-17-16,42 0 4 0,0 0 13 15,0 0-18-15,-37 0 13 16,37 0 0-16,0 0-10 16,0 0 7-16,-42-4 14 15,42 4-26-15,0 0 12 0,0 0 7 16,-42 4-10-16,42-4 3 16,-42 4 7-16,42-4-7 0,0 0-10 15,0 0 18-15,-36 8-8 16,36-8-9-16,0 0 9 0,0 0-8 15,0 0-266-15,0 0-221 16,0 0-89-16,0 0 19 0</inkml:trace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4-17T05:38:04.0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E4CD79F-4C21-4A03-9286-354BD1E4575D}" emma:medium="tactile" emma:mode="ink">
          <msink:context xmlns:msink="http://schemas.microsoft.com/ink/2010/main" type="inkDrawing" rotatedBoundingBox="16433,7907 16597,2082 16775,2087 16611,7912" semanticType="callout" shapeName="Other">
            <msink:sourceLink direction="with" ref="{FC5605CB-283C-40C2-B159-D9A27FC4C945}"/>
          </msink:context>
        </emma:interpretation>
      </emma:emma>
    </inkml:annotationXML>
    <inkml:trace contextRef="#ctx0" brushRef="#br0">224 0 316 0,'0'0'110'16,"0"0"24"-16,0 0-76 15,0 0 62-15,0 0 11 0,0 0-17 16,0 0-14-16,0 0 18 16,0 0 45-16,0 0-54 15,0 0 20-15,0 0-22 0,-11 71-14 16,6-8-25-16,0 4 7 15,0 3 15-15,5 9 33 0,-6 12 24 16,6 3-32-16,0 4-8 16,0 8-2-16,0-3-29 15,0 3-18-15,0 0-15 16,6 0-25-16,-12-3 12 0,6-1-18 16,-5-4-3-16,0 4 0 15,-6-3-4-15,1-1-5 0,0-4 6 16,-1 1-6-16,-5 3 0 15,6-7 12-15,-1 3 11 0,-4-4 16 16,4 5 12-16,1-5-17 16,4 1-10-16,-4 3-12 15,5 4-10-15,-6 1 0 0,1 3 7 16,4 0 1-16,-4-3-6 16,5 3-4-16,-1 0 0 0,6-4 0 15,0 1-5-15,6-5 15 16,-6 1-8-16,0-9 1 15,10 1-3-15,-5-1 0 0,1-3-6 16,-1-5 2-16,-5 1-2 16,5 0 8-16,-5-1-2 15,0-3-7-15,0-8 13 0,0 0-1 16,5 0-11-16,-5-1 11 16,0 1-1-16,6-4 0 0,-1 4 10 15,-5-8-6-15,0 0 0 16,5 0-1-16,0-4 1 0,-5 0-4 15,6-8-4-15,-1-3 0 16,-5-44 0-16,5 55 0 16,-5-20 0-16,0-35 0 0,11 51 3 15,-11-11 2-15,0-40-3 16,0 55-5-16,0-8 3 16,-6 4 0-16,1-4 3 0,5-8-8 15,0-39 9-15,-5 48-1 16,5-48-9-16,0 0-89 0,0 0-117 15,0 0-204-15,0 0-304 16,37-40-135-16</inkml:trace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4-17T05:38:05.0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045A8B2-3621-4092-9E57-FF9BDF985157}" emma:medium="tactile" emma:mode="ink">
          <msink:context xmlns:msink="http://schemas.microsoft.com/ink/2010/main" type="inkDrawing" rotatedBoundingBox="17685,2080 18031,7839 17993,7841 17646,2082" semanticType="callout" shapeName="Other">
            <msink:sourceLink direction="with" ref="{FC5605CB-283C-40C2-B159-D9A27FC4C945}"/>
          </msink:context>
        </emma:interpretation>
      </emma:emma>
    </inkml:annotationXML>
    <inkml:trace contextRef="#ctx0" brushRef="#br0">0 0 557 0,'0'0'141'0,"6"43"23"15,-6-43-53-15,10 71-14 0,1-16 10 16,-6 4 13 0,0 4 71-16,0 8-48 0,1 0-74 15,-1 7 2-15,0 5 60 16,-5 11 23-16,5 9-24 0,-5 7-39 15,6 12 24-15,-1 4-17 16,0 7-8-16,0 1-15 0,0-4 3 16,1 3 19-16,4 1-33 15,1 0-19-15,-6 4-3 0,5 3-16 16,-4 5 26-16,4-1 20 16,-5 5-32-16,6-1-12 15,-6 8-4-15,6 5 5 16,-6-1 2-16,5-4-10 0,1-3-8 15,-1-9 3-15,1-7-3 16,-1-5-2-16,1-3 4 0,-1-8-7 16,1-4-6-16,-6-4-2 15,0-8-4-15,1 1 4 0,4-5 4 16,-10-8 0-16,10-7-11 16,-4-9 2-16,-1-7 5 15,0-4-3-15,0-8 3 0,6-4 0 16,-6 0 8-16,0-4 0 15,-5 0-8-15,6-3 2 16,-6-1-11-16,5 0 3 0,-5-4 6 16,0-3 6-16,0-40-3 15,5 43-6-15,-5-43-4 0,0 0 12 16,0 0 6-16,0 0-7 16,0 0-4-16,0 0-13 0,0 0-74 15,0 0-94-15,0 0-102 16,0 0-143-16,0 0-114 15,0 0-12-15,5-55 47 0</inkml:trace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4-17T05:38:06.0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7679B4F-CC72-4C47-AF1E-F381F806446C}" emma:medium="tactile" emma:mode="ink">
          <msink:context xmlns:msink="http://schemas.microsoft.com/ink/2010/main" type="inkDrawing" rotatedBoundingBox="18852,2293 18930,7857 18787,7860 18708,2296" semanticType="callout" shapeName="Other">
            <msink:sourceLink direction="with" ref="{FC5605CB-283C-40C2-B159-D9A27FC4C945}"/>
          </msink:context>
        </emma:interpretation>
      </emma:emma>
    </inkml:annotationXML>
    <inkml:trace contextRef="#ctx0" brushRef="#br0">131 0 697 0,'0'0'61'0,"-32"52"78"15,11-13 18-15,21-39 5 0,-21 59-5 16,6-8 17-16,4 12 21 16,1 4-2-16,-1 15 23 15,6 9-46-15,0 15-37 0,5 12-26 16,0 8-16-16,5 0-5 16,0 8 4-16,0-5-19 0,1 1 0 15,-1 0 9-15,0 0-1 16,6 7-4-16,-6 9-16 15,-5 3 0-15,5 13 9 16,0-1-13-16,1 4-29 0,-6 8 11 16,5 0-23-16,-10 8 3 15,5-8-5-15,0-8-15 0,0-11 19 16,5-9-6-16,0-7 18 16,-5-8 1-16,5-9-24 0,0-3 10 15,1-4-12 1,-1-7 12-16,0-5-15 0,0-4 10 15,1-3-10-15,-1-13 11 16,-5-3-11-16,5-8 0 0,-5-4 3 16,0-12-3-16,0-4 11 15,0-8-11-15,0-4 23 0,0-39 11 16,-5 51 10-16,5-51-11 16,-5 52-19-16,5-52 7 15,-6 51-18-15,6-51 10 0,-10 51-21 16,10-51 10-16,-11 51-5 15,11-51 10-15,-5 43-13 0,5-43 12 16,0 0-14-16,0 0 8 16,0 0 3-16,-10 40-3 0,10-40-9 15,0 0-114 1,0 0-84-16,0 0-113 0,10-48-137 16,1-7-282-16,-1-8-95 15</inkml:trace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4-17T05:38:07.99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D83725B-4361-4AEC-93DD-520B25C605E6}" emma:medium="tactile" emma:mode="ink">
          <msink:context xmlns:msink="http://schemas.microsoft.com/ink/2010/main" type="inkDrawing" rotatedBoundingBox="15306,5311 15483,5286 15489,5326 15312,5351" semanticType="callout" shapeName="Other">
            <msink:sourceLink direction="with" ref="{3E437BC2-4FD6-46EC-B966-848C0AEEE865}"/>
          </msink:context>
        </emma:interpretation>
      </emma:emma>
    </inkml:annotationXML>
    <inkml:trace contextRef="#ctx0" brushRef="#br0">0 16 198 0,'0'0'76'15,"0"0"33"-15,0 0-15 0,10 31-20 16,-10-31-16-16,0 0 36 16,0 0-17-16,0 0 31 15,0 0-24-15,0 0 26 0,27 0 2 16,-27 0-42-16,0 0-20 15,0 0 94-15,0 0 8 0,31 0-55 16,-31 0 3-16,0 0-13 16,26-3-15-16,-26 3 0 15,0 0-47-15,21-4-2 16,-21 4-6-16,0 0-22 0,0 0 30 16,0 0-36-16,0 0-12 15,0 0-153-15,32-16-202 0,-32 16-56 16,31-24 2-16</inkml:trace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4-17T05:38:07.2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46B7497-030D-48B6-B293-C5269ED7F896}" emma:medium="tactile" emma:mode="ink">
          <msink:context xmlns:msink="http://schemas.microsoft.com/ink/2010/main" type="inkDrawing" rotatedBoundingBox="19596,2101 19782,7585 19686,7588 19500,2105" semanticType="callout" shapeName="Line"/>
        </emma:interpretation>
      </emma:emma>
    </inkml:annotationXML>
    <inkml:trace contextRef="#ctx0" brushRef="#br0">52 0 876 0,'0'0'0'0,"-15"39"44"16,4 0 86-16,6 13-4 16,0 10 0-16,-1 17-82 0,6 16 59 15,-5 15 46-15,0 16 20 16,5 23 4-16,0 12-45 0,-5 8 40 15,10 0-57 1,0 1 1-16,0-9-2 0,1 0-3 16,9-4-39-16,-4-3-28 15,5-1 15-15,-1 1-7 0,1-1-5 16,-5 8 14-16,-1 0-10 16,-5 5-25-16,0 7 0 0,-5 0 10 15,0 0 6-15,0-12-11 16,0-12-14-16,0-11-3 15,0-12 13-15,6-4 45 0,-1-12-28 16,0-12-20-16,6-3-9 16,-6-1 15-16,5-3-9 15,-4-9-2-15,-1-3 3 16,-5-4-8-16,5-1 16 0,0 1-14 16,1-4 2-16,-12 0-2 15,6-9-9-15,-10-3-13 0,5-7 10 16,-1-13 10-16,6-39-6 15,0 0-14-15,-5 43 10 0,5-43 5 16,0 0-5-16,0 0-10 16,0 0 4-16,0 0-13 0,0 0-18 15,0 0-17-15,0 0 3 16,0 0-32-16,0 0-54 16,0 0-107-16,0 0-241 0,0 0-311 15</inkml:trace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4-17T05:38:09.2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053924D-6533-45D8-8D2D-34CD93B19EE7}" emma:medium="tactile" emma:mode="ink">
          <msink:context xmlns:msink="http://schemas.microsoft.com/ink/2010/main" type="inkDrawing" rotatedBoundingBox="15429,3292 20732,2998 20745,3215 15441,3509" shapeName="Other"/>
        </emma:interpretation>
      </emma:emma>
    </inkml:annotationXML>
    <inkml:trace contextRef="#ctx0" brushRef="#br0">0 330 580 0,'36'0'48'16,"22"0"40"-16,10-8 0 0,16 0-9 15,16-4 5-15,20 4 37 16,11 0-19-16,27 0 47 0,4 4 59 16,17 1-32-16,15-1-62 15,15 0-36-15,6 0-34 0,-5 0 11 16,-5-4-32-16,4-4-6 15,-9 0-30-15,-6 1 16 16,-5-5 10-16,-1 4-2 16,-4-4-11-16,-6 1-8 0,-15-5 1 15,-6 8 10-15,-15-4 13 16,-11 5-14-16,-16-1-6 0,-5 4-5 16,-10-4 2-16,-1 0 33 15,-4 0-23-15,-6 1-3 0,-10 3-25 16,-11 0 13-16,-16 0 32 15,-10 8 90-15,-5-4-6 0,-37 4-10 16,26 0-55-16,-26 0-3 16,0 0-13-16,0 0-2 15,32 8-9-15,-32-8 6 0,26 16 13 16,0-4 9-16,0-1 12 16,0-3-5-16,6 0-18 15,-6 0 7-15,6-4-23 0,-1 0 17 16,-31-4-17-16,26 0-13 15,-26 0 12-15,0 0-17 0,0 0 1 16,0 0-6-16,0 0-56 16,0 0-27-16,0 0-40 0,0 0-7 15,0 0 19-15,0 0-61 16,16 43-50-16,-16-43 27 16,16 39 8-16,-16-39 35 15,0 0-18-15,21 36-52 0,-21-36-35 16</inkml:trace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4-17T05:38:10.1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179C2C4-AA46-4DFE-84CC-3A2B3AD0B789}" emma:medium="tactile" emma:mode="ink">
          <msink:context xmlns:msink="http://schemas.microsoft.com/ink/2010/main" type="inkDrawing" rotatedBoundingBox="15331,4252 20573,4034 20580,4197 15338,4415" shapeName="Other"/>
        </emma:interpretation>
      </emma:emma>
    </inkml:annotationXML>
    <inkml:trace contextRef="#ctx0" brushRef="#br0">-7 298 895 0,'0'0'180'0,"-42"-8"108"15,42 8-12 1,0 0-91-16,0 0-80 0,0 0-49 15,0 0 31-15,0 0 98 16,63-7-37-16,26-5-34 0,37-8-52 16,21 0-15-16,21-7-25 15,21 3-5-15,15-3 13 0,16 3 19 16,16 1 32-16,11-5-49 16,-1 12-2-16,6 1-23 15,-6 3-1-15,-4 4 2 0,-12 0 4 16,6 4-19-16,-10 4 18 15,-11 4-11-15,-16 4 8 16,-21 0-8-16,-20 0 0 0,-17 0 9 16,-25-5-6-16,-22-3-7 15,-5 0 4-15,-15 0 13 16,-11-3-29-16,-6 3 26 0,-4-4-21 16,-6 4 19-16,-10-4-5 15,-6 4-3-15,-31 0 10 0,0 0-5 16,32-8 9-16,-32 8-19 15,0 0 13-15,0 0-16 0,26-8 14 16,-26 8-3-16,36-4-3 16,-4 0-8-16,5-4 8 0,-6 4 3 15,1 0-3 1,-1 0 4-16,0 4-12 0,-31 0 13 16,32 0-20-16,-32 0 15 15,0 0-64-15,0 0-92 0,0 0-112 16,0 0-94-16,0 0-81 15,0 0-67-15</inkml:trace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4-17T05:38:10.8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E437BC2-4FD6-46EC-B966-848C0AEEE865}" emma:medium="tactile" emma:mode="ink">
          <msink:context xmlns:msink="http://schemas.microsoft.com/ink/2010/main" type="inkDrawing" rotatedBoundingBox="15356,5054 21115,4745 21129,4997 15369,5307" semanticType="underline" shapeName="Other">
            <msink:destinationLink direction="with" ref="{1D83725B-4361-4AEC-93DD-520B25C605E6}"/>
          </msink:context>
        </emma:interpretation>
      </emma:emma>
    </inkml:annotationXML>
    <inkml:trace contextRef="#ctx0" brushRef="#br0">0 443 780 0,'52'-16'214'0,"16"-3"33"16,1-5-32-16,9 1-6 0,-4-9-36 15,4 5-13-15,1 3-30 16,10-4 17-16,5 1 10 16,11 3-38-16,11 5 15 0,15-1-19 15,16 0-25-15,20 5-32 16,17-1-20-16,10 4-17 15,5 8 66-15,6 0 4 0,10 4-46 16,16 0-12-16,4 0-18 16,17-4 5-16,10 4-20 0,-15 0 0 15,-6 0-5-15,-10 0 15 16,-16 0-14-16,-11-8 14 16,-15 0-4-16,-16-3-6 15,-16 3-3-15,-15 0-6 0,-21 0 9 16,-27 0 12-16,-15 0-3 15,-22 0-12-15,-9 1-2 0,-12 7 1 16,-36 0 9-16,32 0-2 16,-32 0-3-16,31-4 0 0,-31 4 0 15,0 0-4-15,37-4 7 16,-11 0-3-16,-26 4-6 0,37 8 1 16,-37-8 5-16,31 4-7 15,-31-4 0-15,0 0-15 0,0 0-110 16,0 0-128-16,0 0-132 15,0 0-204-15,0 0-59 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17:58.31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7894 1143 283 0,'0'0'5'0,"0"0"10"15,0 0 8-15,0 0 3 0,0 0-16 16,0 0-3-16,0 0 7 0,0 0 15 15,0 0 19-15,0 0 6 16,0 0-3-16,0 0-17 0,0 0 1 16,0 0 5-16,0 0-13 0,0 0 1 15,0 0-15-15,0 0-10 16,0 0-3-16,0 0 0 0,37 14 6 16,-37-14 12-16,38 21-5 0,-7-7-20 15,-31-14 4-15,32 21-2 16,-32-21 11-16,32 22 14 15,-32-22-12-15,0 0-5 0,0 0-6 16,25 21 15-16,-25-21-8 16,0 0 14-16,0 0-4 0,0 0 3 15,0 0-12-15,-45 14-14 0,14-11 9 16,-7 1 6-16,7-4-4 16,31 0 4-16,-38-7-6 0,38 7-21 15,-31-14 17-15,31 14 4 0,0 0-5 16,-19-36 15-16,19 5-10 15,6 2-7-15,-6 29 10 16,19-31-8-16,-19 31 11 0,19-29 2 16,-19 29 10-16,0 0-18 0,0 0-7 15,0 0 25-15,0 0 39 16,0 0 16-16,25 29 17 0,-19-1-11 16,-6 0-11-16,-6 7-49 0,-13-3 2 15,19-32 17-15,-31 36-25 16,31-36-11-16,-51 31-15 0,7-9 13 15,7-5 11-15,-1-6-7 0,38-11-8 16,-50 0 14-16,18-4-19 16,32 4-25-16,-37-10-7 0,37 10 0 15,0 0 25-15,-32-36-2 16,20 5-11-16,-1-1 2 0,7 4 15 16,6 28-3-16,0-29 10 15,0 29 28-15,0 0-30 0,0 0-16 16,0 0 27-16,0 0 10 0,0 0 20 15,0 0 17-15,-13 32 17 16,13-32-32-16,-12 39-15 0,-1-11 6 16,13-28 9-16,0 0 15 0,-25 36-3 15,25-36-13-15,0 0 3 16,-38 31 22-16,38-31-5 0,-31 15 23 16,31-15-18-16,-38 0-15 15,13-4-17-15,25 4 19 0,-38-21 7 16,38 21-44-16,-38-43 0 15,13 1-1-15,6-4 32 0,7-3-50 16,6-12 30-16,-1 5-47 0,1-11 7 16,6 3 8-16,6-3 11 15,1 9 11-15,-1 13-11 0,0 6-14 16,-6 14 9-16,0 25 11 0,0 0-1 16,0 0-20-16,0-28-12 15,0 28 37-15,0 0-10 0,0 0-7 16,6 42 11-16,1 4 22 0,-1 7-3 15,-6 8 5-15,6-1 11 16,-6 0 3-16,7-3-4 16,5-1 8-16,-6 4-10 0,7-7-30 15,-7 0-2-15,-6-7-4 0,-6-7 0 16,0-3 18-16,-1-5-4 16,7-31-6-16,-31 36-22 0,31-36 7 15,-38 24-1-15,7-6-57 0,31-18-74 16,-38 7-54-16,38-7-57 15,-31-3-37-15,31 3 27 0,0 0-17 16,-19-25-31-16</inkml:trace>
  <inkml:trace contextRef="#ctx0" brushRef="#br0" timeOffset="253">7592 636 665 0,'50'-35'103'0,"-18"10"33"15,-32 25 0-15,50-17 46 0,-19 13 36 16,-31 4-1-16,38 21-65 16,-38-21-54-16,31 39-51 15,-18-7-11-15,0-4 18 0,-13 4-29 16,-7 0-29-16,-12 0 4 0,7-4-17 15,12-28-172-15,-50 46-205 16,6-13-63-16,-7-5-28 0</inkml:trace>
  <inkml:trace contextRef="#ctx0" brushRef="#br0" timeOffset="548">6888 834 794 0,'0'0'53'0,"0"0"-23"15,0 0 135-15,0 0 12 0,31 19 11 16,-31-19-77-16,32 46 6 15,-7 0-32-15,0 0-25 0,0 0-35 16,-6 0-6-16,-6-4-31 0,-1-3 12 16,-6-4-5-16,-6-3 19 15,-6-4-108-15,6-28-180 0,-19 32-127 16,19-32-28-16</inkml:trace>
  <inkml:trace contextRef="#ctx0" brushRef="#br0" timeOffset="1004">7083 322 678 0,'0'0'104'15,"0"0"1"-15,0 0-19 16,0 0-35-16,0 0 69 0,0 0 26 16,0 0 7-16,0 0-18 0,-13 46-48 15,1-4 23-15,-7-3-19 16,-6 0-29-16,-1-4-33 0,-5-3-3 16,6-4-14-16,25-28-12 0,-38 36-4 15,0-15-4-15,7-7 22 16,31-14-9-16,-31 11-19 0,31-11-77 15,-32-4-8-15,32 4-21 0,0 0 28 16,0 0 34-16,-25-46 25 16,12 7 0-16,7 0-14 15,0 4 37-15,6 0-2 0,0 35 17 16,0-36 3-16,0 36-8 0,0 0-3 16,0 0 40-16,0 0 55 15,0 0-50-15,-19 43-10 0,0-8 15 16,7 8-43-16,-1-1 3 0,-6-3-11 15,7 0-14-15,-1-4-217 16,-6 0-145-16,0-3-99 0</inkml:trace>
  <inkml:trace contextRef="#ctx0" brushRef="#br0" timeOffset="2181">6146 1213 545 0,'0'0'87'0,"0"0"-5"0,0 0-17 16,32 39-18-16,-7-10-9 0,6-8-12 15,1 0-14-15,-1-10-15 16,0-1-2-16,1 1 5 0,-32-11 9 15,31 0 17-15,1 0-16 0,-32 0-6 16,31-14 4-16,-31 14-4 16,0 0 11-16,13-29 18 0,-13 29-12 15,0-31 4-15,-7 2-13 0,7 29 0 16,-18-35 22-16,-8 10-23 16,26 25-18-16,-37-28-2 0,-7 17 37 15,0 8 24-15,-7 3 16 16,-5 7-30-16,-7 0-16 0,0 7-4 15,-6 0-15-15,0 4 12 16,0-4 0-16,6-3-2 0,0-1-9 16,13-6-15-16,-1-1-6 0,14 1 29 15,37-4 11-15,-38-7-17 16,38 7-19-16,0 0-2 0,-31-21-6 16,31 21 21-16,0 0-17 0,-7-43 17 15,14 8 13-15,-7 35-5 16,25-46-30-16,-6 18 10 0,-19 28-5 15,0 0 40-15,37-25-18 16,-5 11-23-16,-32 14 20 0,31 10 36 16,-31-10 109-16,25 36-15 15,-6-8 28-15,-13 7-3 0,-12 1-39 16,-6-5-25-16,-7 1-22 0,-6-4-29 16,25-28-8-16,-38 36-15 15,0-11-7-15,7-8-19 0,-1-10 26 16,32-7-10-16,-37 7-9 0,37-7 7 15,-44 0-28-15,44 0 21 16,-32-14 12-16,32 14-17 0,-25-28-42 16,6-4 6-16,7 0 25 0,5-3 7 15,1 7-6-15,6 28 5 16,-13-32 1-16,13 32 9 16,0 0-5-16,-6-28 11 0,6 28-27 15,0 0 11-15,0 0 6 0,0 0 8 16,-19 28 6-16,7 4 5 15,-1 7 3-15,-6-4 7 0,0 7 0 16,-6 1-4-16,0-8-13 0,6 4-1 16,-6-7 11-16,6 0-6 15,19-32-25-15,-25 31-188 0,25-31-194 16,-38 29-117-16,38-29-7 0</inkml:trace>
  <inkml:trace contextRef="#ctx0" brushRef="#br0" timeOffset="2616">4914 633 776 0,'0'0'141'16,"0"0"13"-16,0 0-50 0,0 0 81 15,0 0-22-15,-6 28-19 16,6 15-10-16,0 10-7 0,6 10-30 16,0 5-22-16,-6 3 15 15,0 0-17-15,7 3-3 0,-1 0-31 16,-6 0-24-16,0-3-9 0,-6-4 4 16,-13-7-6-16,6-3 12 15,-6-11-12-15,1-4-1 0,-8-10-16 16,26-32 22-16,-37 35-1 0,-1-10-15 15,7-11 1-15,-7-7 17 0,0-10-14 16,-6-4 0-16,0-8 3 16,6-9 9-16,-6-5-4 15,7-6-9-15,-1-14-5 0,7-4 6 0,12-11 16 16,0 0-4-16,13 4-9 16,6 7-13-16,12 0 8 15,7 4 5-15,19 3-3 0,6 7 10 16,6 11-72-16,0 3-179 0,1 4-195 15,-1 3-38-15,-6 8-67 16</inkml:trace>
  <inkml:trace contextRef="#ctx0" brushRef="#br0" timeOffset="3764">3997 878 928 0,'0'0'51'16,"0"0"-2"-16,0 0 196 16,0 0-23-16,0 0-43 0,31 35-83 15,0 4-44-15,-6-4 10 0,-6 1-37 16,-6-1-17-16,-7-3 0 15,-6-32 2-15,0 32 23 0,0-32-27 16,-19 38-23-16,19-38 8 16,0 0 24-16,-37 29-11 0,5-15-88 15,32-14 6-15,-31 0-4 16,31 0 5-16,-38-14-11 0,38 14-28 16,-44-32 60-16,19-3 13 0,0-1 0 15,6-3 4-15,6 4 25 16,1 0 0-16,12 3 31 0,6-4-14 15,13 5-10-15,-19 31 7 0,38-33 10 16,-1 8-1-16,7 4 9 16,-6 10-18-16,0 1-7 0,-13 6-12 15,-25 4 23-15,0 0 7 16,31-3 1-16,-31 3 7 0,0 0 5 16,0 0 26-16,0 0 26 15,0 0-27-15,-12 28 12 0,12-28-26 16,-32 35 5-16,-5-9-31 0,5 2-9 15,32-28 23-15,-56 39-23 16,12-3-9-16,6-8 4 0,38-28 1 16,-38 46 22-16,7-7-12 0,12-4-18 15,19-35 6-15,-6 42 25 16,6-42-13-16,19 50-6 0,-1-15-6 16,8-10-3-16,11-4 9 0,7-7 18 15,-6-3-12-15,0-4-1 16,-1 0-14-16,-37-7-6 15,32 0 27-15,-32 0-1 0,31-4 12 16,-31 4-29-16,0 0-18 0,0 0 11 16,0 0 17-16,0 0-18 15,0 0 20-15,-56-10-16 0,12 13 6 16,6 8-3-16,38-11 12 0,-44 21-3 16,44-21-11-16,0 0 0 15,-44 46 4-15,44-46 5 0,-19 39 16 16,19-39-8-16,0 0-4 15,6 39-7-15,-6-39 3 0,0 0 10 16,0 0-10-16,38 28-7 0,-38-28 7 16,0 0 0-16,32 4 21 15,-32-4-44-15,0 0-30 0,0 0 7 16,0 0 24-16,0 0-5 16,18-32 7-16,-18 32 3 0,0 0 14 15,0 0 36-15,0 0 4 0,-44-28-2 16,7 13 25-16,-1 15-12 15,-6 4-33-15,0 3 7 0,0 4 10 16,6-8-2-16,-6 8-33 0,0-8 3 16,7 1 39-16,-1 3-30 15,0-7 12-15,0 3 16 0,-6 1-24 16,0 0 2-16,-6-4-11 16,-13 0 3-16,7-4-4 0,-13 0 3 15,-1 4-6-15,1-3 48 0,6-4-12 16,1 3-8-16,5-3-6 15,0-3-7-15,7-4 19 0,6 3 19 16,6-3-37-16,1-4-2 0,5-3 16 16,1 0-21-16,6-8-22 15,0-9 7-15,6-5 8 0,6-6 5 16,1-4 0-16,-1-4-7 0,-6-6-11 16,-6-1 11-16,0 7 9 15,-7 0-4-15,7 11-5 16,-6 7-4-16,6 7-15 0,0 4 19 15,25 28-53-15,0 0-88 0,0 0-141 16,-44-18-68-16,18 18-22 16,26 0-22-16</inkml:trace>
  <inkml:trace contextRef="#ctx0" brushRef="#br0" timeOffset="4144">1910 1090 672 0,'25'24'83'0,"0"8"-20"0,-6 0 42 16,-19-32-2-16,25 50-21 15,-12-15-4-15,-13-35-13 0,-7 42 0 16,7-42-17-16,-19 39 3 0,19-39 12 15,-50 32-45-15,0-14-13 16,6-8 17-16,0-3 16 0,-6-3 12 16,-7-4-12-16,7 0 2 15,-7 0-11-15,7-4 57 0,6 4-9 16,6-3 39-16,38 3-34 0,-38 7-23 16,38-7 44-16,-37 21-21 15,37-21 1-15,-32 42-22 0,20-3-18 16,18 0-11-16,0 0-14 15,1 3-23-15,11-3 5 0,1-3-6 16,-19-36-105-16,32 46-194 0,-32-46-231 16,37 35 5-16</inkml:trace>
  <inkml:trace contextRef="#ctx0" brushRef="#br0" timeOffset="4312">2010 1694 779 0,'44'-11'78'0,"13"1"27"0,-1 3-10 15,7-7-39-15,0 3-17 0,-6-3-34 16,-1 3-5-16,-5-3-131 16,-7 4-121-16</inkml:trace>
  <inkml:trace contextRef="#ctx0" brushRef="#br0" timeOffset="4732">1269 1425 750 0,'-13'39'92'0,"13"-39"36"15,0 0 1-15,0 0-15 0,19 43-13 16,-19-43-78-16,0 0 19 16,0 0-47-16,0 0 29 15,0 0-28-15,44 32 35 0,-44-32 50 16,0 0 52-16,38 7 53 0,-38-7-25 15,0 0-55-15,0 0-50 16,0 0-10-16,0 0-28 0,6-32-18 16,-6 32-3-16,6-39 12 0,-6 39-1 15,-12-35-21-15,12 35 23 16,-13-39-2-16,13 39 2 0,-6-46-19 16,-1 10-11-16,7-2 12 0,0-1 12 15,7-4-8-15,-7 1-133 16,0-4-177-16,6-7-104 15,-6-4-87-15</inkml:trace>
  <inkml:trace contextRef="#ctx0" brushRef="#br0" timeOffset="5000">1526 934 627 0,'0'0'200'0,"0"0"28"15,0 0-16-15,-37 25 4 16,37-25-40-16,-44-7-36 16,12-4-5-16,32 11-2 0,-50-28-36 15,25-7-48-15,0-5-7 0,6-10-11 16,6 1-16-16,7-4-18 16,6-4 10-16,6-3-2 0,0 4 2 15,7-1-2-15,0 1-28 0,5-1-12 16,14 4-131-16,-1 0-147 15,13-7-17-15,0 0 24 0,7 0-8 16,-7 3-16-16</inkml:trace>
  <inkml:trace contextRef="#ctx0" brushRef="#br0" timeOffset="14184">15475 2734 409 0,'0'0'71'0,"0"0"20"15,0 0-3-15,0 21-43 0,0 4-21 16,0 0 2-16,6-1-19 15,1-2 3-15,-7-22 12 0,0 31-22 16,6-6 12-16,-6-25-15 16,0 0 6-16,0 0 9 15,-6 32-12-15,6-32 14 0,0 0-8 16,-38 18 6-16,0-11-31 16,0-7 3-16,1-4-8 0,5-6-11 15,1-1 1-15,31 11 2 0,-38-21 18 16,38 21 3-16,-31-25 6 15,31 25-6-15,0 0 26 0,0 0-11 16,-19-25 19-16,19 25-14 0,0 0-9 16,0 0 10-16,0 0 3 15,0 0-6-15,0 0 8 16,-6 25-15-16,-1-4-4 0,7-21 13 16,-6 28 12-16,6-3 10 15,0-25 10-15,0 0 12 0,-31 29 11 16,-7-12 25-16,0-6 23 0,-6-4 9 15,-6-7 49-15,-7 0-38 16,-6-4-3-16,1 1-82 0,-1-1-2 16,0-3-39-16,6-3-13 0,7-1 18 15,6 0-17-15,13 4-57 16,31 7-167-16,0 0-86 0,0 0-97 16</inkml:trace>
  <inkml:trace contextRef="#ctx0" brushRef="#br0" timeOffset="14389">15444 2277 1311 0,'0'0'155'0,"0"0"56"0,0 0-66 16,0 0-75-16,0 0-17 15,0 0-39-15,0 0-14 16,0 0-157-16,0 0-156 0,0 0-40 0,0 0-66 16</inkml:trace>
  <inkml:trace contextRef="#ctx0" brushRef="#br0" timeOffset="14585">14853 2546 998 0,'0'0'132'0,"0"0"50"15,0 0-35-15,37 3-85 0,1-6-27 16,6-1-5-16,0 8-49 16,0-4 32-16,0 3-177 0,-12 1-54 15,-32-4-88-15,31 22-39 0</inkml:trace>
  <inkml:trace contextRef="#ctx0" brushRef="#br0" timeOffset="15216">14501 2978 488 0,'0'0'66'0,"0"0"10"16,0 0 26-16,0 0-6 0,0 0-20 16,0 0 9-16,0 0-6 15,0 0-3-15,0 0 9 0,0 0-44 16,0 0-9-16,0 0-32 0,0 0 2 15,-38-14 11-15,-6 10-13 16,6 11-6-16,1 4 6 16,-1 7 11-16,6-8 1 0,1 4-33 15,31-14 24-15,0 0-17 16,-31 25 29-16,31-25-6 0,0 0-20 16,6 32 20-16,-6-32-24 0,44 28 5 15,0-10-11-15,0-4-6 16,-6-4-4-16,-1 1 31 0,1-4-4 15,-7 0 4-15,-31-7 0 0,32 14-10 16,-32-14-11-16,0 0 44 16,0 0-14-16,0 0 11 0,0 0-9 15,-38 18 11-15,-6-7 14 16,-12-4-23-16,-14-4 3 16,1-3-4-16,-12 0 1 0,5-7 30 15,-12 0-34-15,13-4 20 0,6 1-5 16,-1-4-14-16,14 0 24 15,12-1-12-15,6 1 16 0,7 0 11 16,31 14-41-16,-32-14 14 0,32 14-29 16,0 0-15-16,0 0 30 15,0 0-8-15,-31 11-6 0,31-11 23 16,-32 28-29-16,32-28 36 0,-25 42-34 16,13-6 10-16,12-5-51 15,0-31-125-15,12 39-89 0,13-10-127 16</inkml:trace>
  <inkml:trace contextRef="#ctx0" brushRef="#br0" timeOffset="15405">14476 3480 986 0,'50'-4'117'0,"6"1"5"0,1 3-50 0,-7 0-45 16,1 0 9-16,-7 3-17 16,-13 1-26-16,-31-4-195 15,38-4-141-15</inkml:trace>
  <inkml:trace contextRef="#ctx0" brushRef="#br0" timeOffset="15593">13822 3547 1474 0,'0'0'54'16,"-32"17"54"-16,32-17 0 16,0 0-37-16,0 0-48 15,0 0-31-15,0 0-148 0,0 0-164 16,0 0-206-16</inkml:trace>
  <inkml:trace contextRef="#ctx0" brushRef="#br0" timeOffset="15852">12760 2457 1293 0,'0'0'25'15,"0"0"36"-15,0 0 71 0,0 0 31 16,18 36-35-16,1 20-33 16,6 9-29-16,1 13-47 0,-1 3-11 15,6 0 19-15,-6 0-42 0,-6-3-167 16,0-11-262-16,-6-10-167 15</inkml:trace>
  <inkml:trace contextRef="#ctx0" brushRef="#br0" timeOffset="16596">12527 2624 1258 0,'0'0'32'0,"0"0"3"16,0 0 32-16,0 0 3 16,0 0-1-16,0 0-37 0,0 0-16 15,-44 32-4-15,0-3 2 0,6-5-7 16,13 1-7-16,25-25-9 15,-31 39 24-15,18-7-22 0,13-32 22 16,0 35-32-16,0-35 25 0,25 35-17 16,7-17-92-16,5-4 16 15,-5 0-5-15,-1-7 16 0,7-3 36 16,-7-4 15-16,-31 0 2 16,32 0 11-16,-32 0 10 0,0 0 43 15,0 0 11-15,0 0-21 0,0 0-12 16,0 0-30-16,0 0 19 15,-38 3 16-15,-12 4-5 16,6 8-39-16,0 2 21 0,-6 5-15 16,6-1 16-16,6 0 6 0,0 4 8 15,7 3-3-15,6 0-27 16,12 4-8-16,13 0 20 0,6-4-8 16,-6-28 31-16,25 35-62 0,7-6-23 15,-1-5-13-15,7-9 6 16,6-1 15-16,-6-7 15 0,-7-7 2 15,-31 0-3-15,0 0 15 16,25-11 13-16,-25 11 3 0,0 0 15 16,13-32 13-16,-13 32 47 15,0 0 33-15,-44-28 21 0,6 3 30 16,-6 15-33-16,-12 3 35 16,5 0 23-16,1 3 12 0,6 1-35 15,0 3-44-15,0 0 23 0,13-4 12 16,5 4-8-16,26 0-1 15,-25-7-58-15,25 7-30 0,-25-14-22 16,25 14-18-16,-19-32 10 0,7 0-9 16,-1-7-13-16,7 0 2 15,0-6 4-15,-1-5-16 0,1-7 28 16,6-3-8-16,-6-7-4 16,-1 7-70-16,7 0-58 0,-12 11-76 15,6 5-122-15,-1 9-163 16,7 35-73-16,-19-28 13 0</inkml:trace>
  <inkml:trace contextRef="#ctx0" brushRef="#br0" timeOffset="17012">11282 2496 912 0,'-6'-28'158'16,"6"28"39"-16,-6-35 7 0,6 35-58 16,0 0-67-16,0 0-49 15,0-29-43-15,0 29 70 0,0 0 11 16,12 46-26-16,7 11-10 0,0 11-21 16,6 10 42-16,-6 7 33 15,6 3-43-15,-6 7-27 0,6 1-14 16,-6-8 6-16,0-3 8 0,0-11-3 15,-19-7-9-15,0-14 2 16,-19-14-15-16,-6-7 9 16,-13-7-3-16,-6-8 0 0,-12-10 9 15,-14-3-6-15,1-11-14 0,0-11 19 16,0-7-5-16,0-3 8 16,6-18-8-16,13 0-8 0,18-7 20 15,7 4 2-15,13-1 68 0,12 1-44 16,6 3-13-16,19 4-5 15,6 3-24-15,13 7-4 0,0 4-124 16,-6 6-233-16,0 8-119 0,0 0-122 16</inkml:trace>
  <inkml:trace contextRef="#ctx0" brushRef="#br0" timeOffset="18020">10302 2978 1242 0,'0'0'145'16,"0"0"-44"-16,0 0-2 16,0 0-50-16,0 0-33 0,-25-39-22 15,25 39 33-15,0-46-37 0,12 11 2 16,-12 35 13-16,44-29-13 15,-12 5 0-15,-32 24 1 16,50-11 12-16,-6 8-1 0,-12 3-24 16,-1 7 4-16,-31-7 32 0,0 0-16 15,0 0-16-15,19 35 16 16,-19-7 20-16,0-28-3 0,-38 32-21 16,-12-7-6-16,6-8 10 0,-13-2 8 15,-6-1-8-15,7-7-5 16,-7-4-5-16,0-3-3 0,7-7-11 15,5 4 4-15,7-8-16 0,44 11-64 16,-37-18 27-16,37 18 34 16,0 0 9-16,-19-35-16 15,19 35 27-15,6-35 5 0,-6 35 0 16,0 0 10-16,13-29 18 0,-13 29-31 16,0 0 17-16,0 0-4 15,0 0-4-15,0 0 14 0,0 0 0 16,6 32-9-16,-6-32 11 0,-6 36 10 15,-1-5 5-15,7-31 17 16,-12 36-11-16,12-36 0 0,-32 42-29 16,32-42 2-16,-50 28 27 0,50-28-15 15,-44 29 1-15,44-29-21 16,-44 14 20-16,44-14 13 16,-38 0-27-16,38 0 26 0,0 0-26 15,0 0-8-15,-37-39 19 0,18 0 0 16,6-3-32-16,1-4 14 15,12 0-3-15,-7 0-4 0,7-4-22 16,-6 1 20-16,0-1 10 0,6 5-4 16,-7-1-2-16,1 9 12 15,6 37 20-15,-6-39-13 0,6 39 5 16,0 0-19-16,0 0-26 0,0 0 15 16,0 0 26-16,0 0-8 15,0 0 0-15,0 0 3 0,6 51 3 16,-6-5-13-16,0 0-14 15,0-4 25-15,0 8 5 0,6-1-9 16,1 1 27-16,-7-1-20 16,6-3 10-16,0-11-8 0,-6-35 13 15,0 46 22-15,0-46-44 0,0 0 4 16,-25 36 12-16,25-36-4 16,0 0-22-16,-44 24 4 0,44-24 18 15,-44 7 8-15,44-7-33 0,-38-14-1 16,38 14 35-16,0 0-30 15,-37-42-6-15,37 42 39 0,-25-39-38 16,25 39 6-16,0 0 11 16,-26-28 51-16,26 28 32 0,0 0 53 15,-31 24-2-15,-7 8-3 16,7 4 17-16,-1 6 2 0,-5 0-31 16,-7 4-33-16,-7-3-31 0,1-4-14 15,-6-1-39-15,-7-9 10 16,6-1-15-16,7-7 6 0,6-7-17 15,6-3 8-15,0-4-102 0,38-7-100 16,0 0-106-16,-37-7-75 16,37 7 4-16,0 0-17 0</inkml:trace>
  <inkml:trace contextRef="#ctx0" brushRef="#br0" timeOffset="18213">10220 2351 860 0,'0'0'41'15,"44"-7"48"-15,-44 7-8 0,0 0 33 16,38 0-17-16,-38 0-53 16,0 0-13-16,44 14-31 0,-44-14-19 15,31 11-174-15,-31-11-127 16</inkml:trace>
  <inkml:trace contextRef="#ctx0" brushRef="#br0" timeOffset="18397">9849 3490 1211 0,'0'0'75'0,"0"0"80"15,51 7-34-15,-14-14-39 16,7-7-52-16,0 0-2 0,0-4-39 16,7-6-226-16,-1-5-154 15</inkml:trace>
  <inkml:trace contextRef="#ctx0" brushRef="#br0" timeOffset="18624">8988 2341 1253 0,'38'-18'173'0,"12"4"-56"0,13 7-39 16,6 0-47-16,-6 0-16 15,13 0-2-15,-14 3-157 0,-11 4-124 16,-7-3-131-16</inkml:trace>
  <inkml:trace contextRef="#ctx0" brushRef="#br0" timeOffset="19748">8542 2702 649 0,'0'0'65'0,"0"0"-7"16,13 39-3-16,-7 0-6 0,-6-4-10 16,0 4-4-16,0 0 4 15,0-7-30-15,0 0-3 0,0-32 0 16,-13 35-4-16,13-35-2 0,-19 28 0 15,19-28 4-15,-31 21 18 16,31-21-6-16,-44 8-16 0,6-12 7 16,7 0 2-16,-7-6-13 0,7-4 27 15,6 0 28-15,25 14 33 16,-44-15 2-16,44 15 14 0,-44 0 18 16,6 8-10-16,6 2 3 0,32-10-52 15,-44 21-10-15,19 1-41 16,25-22 20-16,0 0-32 0,-26 38 1 15,14-6-240-15,12-32-162 16,0 28-201-16</inkml:trace>
  <inkml:trace contextRef="#ctx0" brushRef="#br0" timeOffset="19929">8127 3621 1750 0,'0'0'283'0,"0"0"-2"16,25 14-114-16,-25-14-69 0,0 0-70 15,0 0-84-15,0 0-186 16,0 0-300-16,32-28-134 0</inkml:trace>
  <inkml:trace contextRef="#ctx0" brushRef="#br0" timeOffset="20603">7799 2628 1046 0,'-50'-7'103'0,"0"7"93"15,6 0-33-15,0 14 1 0,6 11-89 16,38-25-19-16,-44 42-47 0,13 1 10 16,12-5-10-16,19 1-2 15,0-39-7-15,12 50-7 0,20-15-8 16,-32-35-49-16,50 32 8 0,-12-11-43 16,-38-21 27-16,37 14 20 15,-37-14 35-15,0 0 30 0,0 0-21 16,0 0 8-16,0 0-18 0,-37 25 29 15,-20-7-28-15,1-11 39 16,-7 0-39-16,6-4 33 16,-6-3-24-16,0-3 25 0,13-8-28 15,6 4 26-15,6-3-5 0,38 10 21 16,0 0-34-16,-31-32 12 16,31 32-18-16,0 0 2 0,-13-43-16 15,13 43 19-15,0 0 4 0,0 0-28 16,0 0 31-16,0 0-9 0,0 0 54 15,0 0-11-15,13 39 45 16,-13-7-23-16,-13 0 8 0,13-32-48 16,-37 39-17-16,-7-11 9 15,0-7-18-15,0-3 16 0,-7-11-15 16,7 0 27-16,0-3-21 16,13-8-83-16,-7-3-45 0,38 7-28 15,0 0 12-15,-25-25 33 0,25 25 30 16,-12-39 43-16,18 8 9 15,-6 31 14-15,25-29 2 0,-25 29 7 16,25-14 29-16,-25 14 23 0,38 14 69 16,-38-14 41-16,19 50-12 15,-13-8 43-15,-6 4-11 0,-13 0 12 16,-5 3-48-16,-14 1-79 16,-6-8-4-16,-12-3-38 0,0-7-5 15,-7-7-14-15,1-8-169 16,-1-6-207-16,7-7-117 0,0-11-57 15</inkml:trace>
  <inkml:trace contextRef="#ctx0" brushRef="#br0" timeOffset="20785">6976 2524 1449 0,'0'0'103'0,"31"-21"98"16,-31 21-82-16,0 0-46 0,0 0-43 16,0 0-14-16,0 0-193 0,0 0-217 15,0 0-176-15</inkml:trace>
  <inkml:trace contextRef="#ctx0" brushRef="#br0" timeOffset="20996">6379 2104 1375 0,'-32'39'259'16,"7"10"-6"-16,6 8-26 0,7 6-121 15,5 12-26-15,1 2-46 16,6 8-31-16,0 1 5 0,0-1-209 15,0 0-158-15,-6-11-124 0,0-7-44 16</inkml:trace>
  <inkml:trace contextRef="#ctx0" brushRef="#br0" timeOffset="21352">6057 2646 948 0,'0'0'73'16,"0"0"48"-16,13 42 29 0,-7 11 41 15,7 11 39-15,-13 3-18 16,0 11-97-16,-7-1-5 0,-12 12-34 16,-12-12 12-16,-7-6 31 0,-12-7-14 15,-7-8-15-15,-12-10-55 16,-6-7 4-16,-1-11-8 15,-5-14-3-15,-1-14 56 0,7-7-22 16,5-17-21-16,1-15 13 0,13-14-1 16,5-7-15-16,20-15-6 15,6-6-13-15,12 3 0 0,13 4-11 16,7 0-8-16,18 3 5 0,6 11-12 16,7 7 12-16,6 7-19 15,0 7-99-15,6 8-160 0,-6 2-197 16,-6 5-187-16,6 2 23 0</inkml:trace>
  <inkml:trace contextRef="#ctx0" brushRef="#br0" timeOffset="21552">5712 2738 1367 0,'0'0'326'16,"32"28"93"-16,-32-28-60 0,0 0-147 16,25 17-99-16,-25-17-57 0,31 15-35 15,-31-15-12-15,0 0-239 16,0 0-243-16,0 0-186 0</inkml:trace>
  <inkml:trace contextRef="#ctx0" brushRef="#br0" timeOffset="21939">5008 2688 1120 0,'0'0'97'0,"0"0"57"0,0 0 8 16,26 39-4-16,-26-39-59 15,0 39-52-15,-7-11-14 0,7-28-30 16,-31 25 12-16,31-25 1 0,-38 25 24 16,38-25 79-16,-31 14 30 15,31-14-72-15,0 0-17 0,-32-7-26 16,32 7-34-16,0 0 40 0,-19-39-31 15,7 0 1-15,6 0 4 16,-1 0-24-16,1-7 22 0,6-14-12 16,-6 6 0-16,12 1 0 15,-6 0-14-15,0 11 17 0,0-1-120 16,0 11-89-16,0 32-114 16,0 0-122-16,6-38-35 0</inkml:trace>
  <inkml:trace contextRef="#ctx0" brushRef="#br0" timeOffset="22228">4763 3310 1374 0,'0'0'170'15,"0"0"3"-15,0 0 16 0,0 0-49 16,0 0-70-16,0 0-21 0,19-35 0 16,0 3-63-16,-19 32 9 15,25-28-6-15,-25 28 11 0,32-11-12 16,-32 11 21-16,0 0-19 0,25 14 10 16,-25-14 19-16,12 35-35 15,-5-3 13-15,-14-3-67 0,7-29-133 16,-25 42-205-16,-6-17-104 15</inkml:trace>
  <inkml:trace contextRef="#ctx0" brushRef="#br0" timeOffset="23188">4392 2316 820 0,'32'-21'21'0,"-32"21"155"0,0 0 71 16,0 0-10-16,0 0-28 16,6 42-117-16,-6-42-13 0,-6 46-39 15,-7-14-20-15,13-32-14 0,-25 35-6 16,25-35 8-16,0 0-14 15,-38 39 17-15,38-39-7 0,0 0-11 16,0 0-23-16,0 0-66 0,-37 21-42 16,37-21 26-16,0 0-11 15,0 0 49-15,0 0 36 16,-38-14 30-16,38 14-8 0,0 0 16 16,0 0 34-16,0 0-20 0,0 0-21 15,0 0 31-15,0 0 51 16,0 0-25-16,-44 0-30 0,44 0 16 15,-38 18-12-15,38-18-27 0,-44 21 26 16,44-21-15-16,-37 22-8 16,37-22 21-16,-51 22-18 0,14-12-9 15,37-10 11-15,-44 14-25 0,44-14 29 16,-38 4 3-16,38-4-25 16,-38-7-6-16,38 7-68 0,0 0 31 15,0 0 49-15,-31-39-34 16,31 39 33-16,0 0 27 0,-19-37 9 15,19 37-35-15,0 0 37 16,0 0-19-16,0 0 37 0,0 0 48 16,0 0-45-16,0 0-37 0,-50 4 23 15,12 10-14-15,0 5 9 0,1-1 5 16,5 6-14-16,-12 1 25 16,6 3-22-16,1-3 2 0,37-25-24 15,-44 35 30-15,44-35-34 0,-44 39-27 16,44-39 23-16,0 0 19 15,-38 25-20-15,38-25-8 16,0 0 8-16,0 0 5 0,0 0-7 0,0 0 7 16,38-14-37-16,-1-7-7 15,-5 3 36-15,6 0-9 16,-38 18 14-16,44-14 3 0,-7 4-11 16,-37 10 7-16,0 0 4 0,38 0-14 15,-38 0 23-15,0 0-4 16,0 0-11-16,0 0 22 0,19 42-13 15,-19-42-8-15,-19 42 0 0,-6-6-10 16,25-36 10-16,-50 53 1 16,-7-11 8-16,0 4 2 0,7-4 2 15,-13-3-23-15,7 4 8 0,5 3 9 16,7-11 4-16,44-35 5 0,-31 46-11 16,12-7 10-16,19-39-10 15,0 35-4-15,0-35 18 16,0 0-7-16,0 0 4 0,57 43-9 15,-7-22-27-15,-6-14 25 0,6-4 3 16,7-3-19-16,-1 0 24 16,14-3-23-16,-1-1 20 0,12 4-2 15,1-3-18-15,0-1 32 0,-7-3-137 16,1-3-132-16,-7-1-60 16,0-7-113-16</inkml:trace>
  <inkml:trace contextRef="#ctx0" brushRef="#br0" timeOffset="23456">3242 2500 1375 0,'0'0'167'16,"0"0"163"-16,0 0 2 15,0 0-94-15,0 0-108 16,0 0-61-16,0 0-43 0,0 0-16 16,0 0-85-16,0 0-251 0,0 0-352 15,0 0-112-15</inkml:trace>
  <inkml:trace contextRef="#ctx0" brushRef="#br0" timeOffset="24000">156 2316 805 0,'-19'-32'221'0,"19"32"49"0,0 0-31 16,0 0-69-16,0 0-38 16,0 0 72-16,0 0 2 15,-25 36-85-15,6 13-22 0,0 0 22 16,7 8-36-16,-7 7-37 0,6 4-10 16,1-12-22-16,-1 8-21 15,13-4 9-15,0 4-1 0,0-11 0 16,6 0-13-16,7-11-171 0,0-3-193 15,-1-7-164-15,-12-32 20 16,38 35-20-16</inkml:trace>
  <inkml:trace contextRef="#ctx0" brushRef="#br0" timeOffset="24528">495 2858 952 0,'-12'-39'166'16,"6"3"-5"-16,6 36-25 0,-13-42-1 15,13 42-61-15,-6-42-33 0,6 42-29 16,6-43-12-16,-6 43 16 16,31-39-16-16,-31 39 0 0,38-28 12 15,-38 28-23-15,32-18 15 16,-32 18-15-16,0 0 29 0,37 8 47 15,-37-8 19-15,13 38 17 16,-13 5-50-16,-13 3-15 0,-6-4-11 16,7 4 1-16,-7-7-15 0,0 0 3 15,7-7-6-15,12-32-11 16,0 0-11-16,-19 28 14 0,19-28-15 16,0 0 5-16,0 0 7 0,0 0 14 15,0 0-3-15,0 0 0 16,37-11 6-16,-5-10-12 0,-1-11 14 15,-6-7-14-15,7-3 8 0,-13-4-6 16,6 4-9-16,-13 3 1 16,-12 39-3-16,13-39 17 0,-13 39 2 15,0 0 47-15,13-32-16 16,-13 32-21-16,0 0-20 0,0 0 8 16,0 0 0-16,0 0 19 15,0 0-6-15,18 50-19 0,-5-8 6 16,0-3-4-16,-7 7 0 0,6-7-11 15,-5 0 5-15,12-4 0 16,-7-3-16-16,1-1-21 0,-13-31-164 16,31 36-218-16,-31-36-66 0,38 25-76 15</inkml:trace>
  <inkml:trace contextRef="#ctx0" brushRef="#br0" timeOffset="24871">1262 2875 890 0,'-37'-35'171'0,"37"35"70"16,0 0-20-16,-38-32-65 0,38 32-66 15,0 0-36-15,0 0-38 0,0 0-16 16,0 0-5-16,0 0 21 15,0 0-26-15,0 0 10 16,44-21 12-16,-6 17 14 0,-38 4-6 16,31 22 11-16,-31-22 13 0,38 35 47 15,-38-35-19-15,12 53-26 16,-5-7-17-16,-14-7-9 0,-5-4-10 16,12-35-26-16,-44 53 0 0,6-14 16 15,38-39 0-15,-44 42-112 16,6-13-77-16,38-29-70 0,0 0-75 15,0 0 34-15,-44 24 0 0,44-24 5 16</inkml:trace>
  <inkml:trace contextRef="#ctx0" brushRef="#br0" timeOffset="25416">1570 2471 827 0,'0'0'32'16,"0"0"153"-16,0 0-1 0,0 0-25 15,44 32-27-15,-44-32-40 16,38 50-37-16,-13-14-19 16,-25-36-3-16,38 43-25 0,-38-43 3 15,38 31-14-15,-38-31 3 0,0 0 11 16,0 0-8-16,0 0 9 15,0 0-12-15,0 0 4 0,0 0-11 16,31 4 17-16,-31-4-7 0,0 0-8 16,38-35 14-16,-38 35-3 15,25-46-2-15,-25 46 28 0,25-37-9 16,-25 37-10-16,0 0-9 0,0 0-20 16,0 0 20-16,0 0 19 15,0 0-19-15,19 37 11 0,-7 5-2 16,-5 11 62-16,-7 11-26 15,12 10-5-15,-5 4-11 16,11-1-12-16,1-2-1 0,0 2-5 16,-6-10-4-16,-1 1-14 0,-5-8-12 15,-7-7 24-15,-7-4 10 16,-5-10-5-16,12-39-14 0,-44 39 4 16,0-14-11-16,0-15 7 0,-13 4-5 15,7-14 16-15,6-7 7 16,0-7 15-16,6-7 24 0,38 21-29 15,-38-53-14-15,13 0-8 0,13 0-19 16,5-4 2-16,14 4 11 16,-1 0-84-16,13 0-129 15,6 0-168-15,6-3-64 0,7 3-45 16</inkml:trace>
  <inkml:trace contextRef="#ctx0" brushRef="#br0" timeOffset="25756">2369 2132 891 0,'0'0'116'0,"0"0"114"0,37 21-11 16,-37-21-24-16,51 61-7 15,-1-1 7-15,0 0-26 0,13 3-3 16,0 4-41-16,6 8-21 0,-6 0-41 16,-7-1 0-16,-5 0 25 15,-14 0-4-15,-11 4-11 0,-14-4-26 16,-18-3-26-16,-7 3-8 0,-18-3-3 16,-13-4-2-16,0-3-6 15,-6-8-2-15,-7-6 0 16,0-8 0-16,13-3-3 0,0-7-120 15,7-7-114-15,37-25-139 0,-44 24-129 16,0-13-37-16,44-11 40 16</inkml:trace>
  <inkml:trace contextRef="#ctx0" brushRef="#br0" timeOffset="30951">16022 4031 734 0,'0'0'154'15,"0"0"36"-15,0 0-16 16,0 0-48-16,0 0-64 15,0 0 20-15,0 0 155 0,0 0-70 0,0 0-59 16,25 46 2-16,-12 7-16 16,-7 3-44-16,0 1-19 15,-6-3-23-15,0-1 3 0,0 0 3 16,13 0 26-16,-7 0-92 0,-6-11-188 16,-6-6-216-16,-1-8-77 15,7-28-18-15</inkml:trace>
  <inkml:trace contextRef="#ctx0" brushRef="#br0" timeOffset="31432">15651 4269 696 0,'0'0'36'0,"0"0"42"15,0 0 98-15,0 0 24 0,6 35-22 16,-6 4-45-16,-12 0-8 16,5 7 5-16,-5 0-39 0,-1-7-59 15,-6-1 1-15,1-6-23 0,18-32 0 16,-38 32 8-16,6-7-9 16,1-15-34-16,0-3 38 0,31-7-19 15,-38-7-3-15,38 7-70 16,0 0-4-16,-44-24 32 15,44 24-4-15,-32-43 19 0,14 8 24 16,18 35 19-16,-13-35-30 0,13 35 44 16,0 0-27-16,0 0 17 15,0 0-17-15,0 0 31 0,0 0-13 16,0 0 71-16,0 0 31 0,0 0-17 16,-38 0 20-16,7 14 9 15,-1 3-11-15,-5-3-40 0,-7 8-4 16,0-8-17-16,-7-4-20 0,-5 5-31 15,-1-8 2-15,-6-4-1 16,7-3 4-16,-1 0-8 16,1-3-12-16,12-4-79 0,6 0-84 15,-6-8-73-15,44 15-95 16,-44-17-49-16,44 17-7 0,0 0-22 16</inkml:trace>
  <inkml:trace contextRef="#ctx0" brushRef="#br0" timeOffset="31625">15211 4010 1197 0,'38'-29'109'15,"-38"29"100"-15,0 0-12 0,0 0-95 16,0 0-38-16,0 0-61 15,0 0-11-15,0 0-272 0,0 0-81 16,37-10-76-16</inkml:trace>
  <inkml:trace contextRef="#ctx0" brushRef="#br0" timeOffset="31808">14802 4211 1146 0,'0'0'36'16,"0"0"19"-16,51-7 6 0,5 7-27 15,-12 0-38-15,7 0 0 16,-1-7-68-16,-12 7-154 0,-1 0-127 16</inkml:trace>
  <inkml:trace contextRef="#ctx0" brushRef="#br0" timeOffset="32467">14564 4590 815 0,'0'0'166'0,"0"0"-19"0,0 0-16 16,0 0-44-16,0 0-46 15,-38-32-12-15,38 32-8 0,0 0-25 16,-32-38-8-16,32 38 15 0,0 0-9 16,0 0 25-16,0 0 21 15,-37-22-12-15,37 22 5 0,-44 7-8 16,44-7-12-16,-51 25 10 16,51-25-12-16,-37 28 4 15,37-28-35-15,-57 25 14 0,57-25 24 16,0 0-5-16,0 0-23 0,0 0 10 15,0 0-19-15,0 0 6 16,0 0-3-16,0 0-4 0,0 0 14 16,44-17 6-16,0-1-25 0,0-7-11 15,0 4 4-15,0 3 22 16,0 1-15-16,-6 6 15 0,0 4-5 16,-1 7 0-16,-37 0 35 15,44 18-17-15,-6-1-3 0,-38-17 33 16,31 29-21-16,-31-29-3 0,0 0-22 15,0 0 22-15,38 35-23 16,-38-35 22-16,0 0 10 16,0 0 58-16,0 0-4 0,0 0-40 15,0 0-3-15,-38 32 16 0,-12-15-23 16,-6 5 9-16,-1-1-9 16,-6-4 4-16,-6-2 10 0,0-1 3 15,-7-11-13-15,14 11 30 0,-1-7 29 16,12-7 0-16,1 0 23 15,19-3-13-15,31 3-52 0,-32-18-14 16,32 18-4-16,0 0-33 16,-12-39 17-16,12 4-9 15,0 3 6-15,6-3-10 0,0-4 4 16,7-3 6-16,-1-4-19 0,-5 0 1 16,-1 7-70-16,-6 39-70 15,13-50-121-15,-13 50-74 0,0 0-53 16,12-50-81-16</inkml:trace>
  <inkml:trace contextRef="#ctx0" brushRef="#br0" timeOffset="32656">14312 4158 1298 0,'0'0'105'0,"0"0"63"0,44 11-57 16,-44-11-58-16,0 0-28 16,0 0-14-16,0 0-177 0,0 0-159 15,0 0-138-15</inkml:trace>
  <inkml:trace contextRef="#ctx0" brushRef="#br0" timeOffset="32960">13577 4442 1026 0,'0'0'166'0,"0"0"36"16,0 0 0-16,0 0 21 15,0 0 16-15,-38 25-29 0,0-1-17 16,1-2-61-16,-7 2-22 0,-7-10-4 15,-12 4-9-15,-6 0 1 16,-6-8-39-16,-13-3-27 16,0 4-15-16,0-7-3 0,-6-4 2 15,6-4-16-15,0-7 5 0,-7 1 10 16,14-4-15-16,5 3-3 16,1-7-104-16,12-3-186 0,6 4-229 15,13 2-165-15,44 15-61 16</inkml:trace>
  <inkml:trace contextRef="#ctx0" brushRef="#br0" timeOffset="33137">12527 4718 1134 0,'31'17'126'0,"-31"-17"141"0,32 18 45 16,-32-18-50-16,0 0-103 0,0 0-83 15,0 0-45-15,0 0-102 16,0 0-243-16,0 0-244 0,0 0-101 16</inkml:trace>
  <inkml:trace contextRef="#ctx0" brushRef="#br0" timeOffset="33839">11716 4304 930 0,'0'0'87'0,"0"0"99"0,0 0 50 16,0 0 4-16,0 0-58 16,13 42-58-16,-1-6-18 0,-5 3-16 15,-1 7-14-15,-12-11-37 0,-7-3-21 16,13-32 1-16,-31 35-10 15,-7-7-18-15,-6-6 12 0,0-8-11 16,-6-7 8-16,-1-4 0 0,7-3 0 16,0-7-66-16,7-3-48 15,5-4-10-15,32 14-17 16,0 0 16-16,-19-54-7 0,19 9 32 16,19 6 17-16,-19 39 39 0,38-39 6 15,6 14 22-15,-6 11-10 16,-1 7 20-16,-37 7 23 0,38 7-33 15,-38-7 40-15,0 0-1 16,0 0 53-16,19 46 5 0,-19-46-27 16,-13 46-24-16,13-46 7 0,-50 35-21 15,0-10-19-15,-7-7 3 16,1-8-20-16,-14-6 26 0,1-1 5 16,6-3-6-16,1-3-24 15,11-4 3-15,1-8-73 0,12-2 15 16,38 17-17-16,-31-39-16 15,18 4 51-15,13 10-3 0,0 25 35 16,32-32 11-16,-32 32 13 16,50-28-5-16,-12 14-2 0,-38 14 1 15,37-7 16-15,-37 7-6 0,0 0 28 16,0 0 14-16,0 0 28 16,0 0-7-16,-18 42-17 0,18-42-19 15,-44 35 16-15,-7-13-37 0,1-1 54 16,-7-7 29-16,7 0 3 15,-6 4 11-15,-7 6 8 16,0 12-14-16,-6-1-15 0,6 8-14 16,0 2-24-16,7 5-31 0,12-4-7 15,0 3 4-15,18-6-17 16,8-4-1-16,18-8 16 0,0-31-25 16,18 36-112-16,20-19-157 0,12-9-59 15,7-12-32-15,0-7 1 16</inkml:trace>
  <inkml:trace contextRef="#ctx0" brushRef="#br0" timeOffset="34036">11823 3918 1645 0,'0'0'74'0,"0"0"7"16,0 0-31-16,0 0-16 0,0 0-37 16,0 0-45-16,0 0-223 15,0 0-144-15,0 0-129 0</inkml:trace>
  <inkml:trace contextRef="#ctx0" brushRef="#br0" timeOffset="34225">11081 4119 1195 0,'44'25'176'0,"7"-14"-47"16,-7-11-76-16,0 0-18 0,-7 0-21 15,1-7-14-15,-38 7-211 16,38-4-149-16,-38 4-155 15</inkml:trace>
  <inkml:trace contextRef="#ctx0" brushRef="#br0" timeOffset="34448">10597 3727 1083 0,'0'0'269'0,"-31"39"30"16,18 3-57-16,7 8-17 0,6 6-42 15,-6 4-82-15,0 8-48 16,6 2-17-16,-7 8-33 0,-5-6-138 16,5-5-201-16,-11-14-209 0,-1 3-111 15</inkml:trace>
  <inkml:trace contextRef="#ctx0" brushRef="#br0" timeOffset="35575">9510 4243 713 0,'0'0'94'0,"0"0"-31"16,0 0 24-16,0 0 72 0,38 0-28 15,-38 0 2-15,44 15-14 16,-44-15-33-16,37 21 36 0,-37-21 44 15,32 32 1-15,-32-32-47 16,19 46 13-16,-7-7-20 0,-12-7-40 16,-12 7-31-16,-13-4-20 0,-1-7-19 15,-5 0 2-15,-13-3-8 16,0-4-11-16,0 4-145 16,-6-11-119-16,-1 0-107 0,1-6-37 15,0-5 1-15</inkml:trace>
  <inkml:trace contextRef="#ctx0" brushRef="#br0" timeOffset="35988">9020 4254 736 0,'6'32'74'16,"7"0"4"-16,-13-32-9 0,12 43 9 15,-6-12-38-15,-6-31 12 16,7 36-52-16,-7-36 30 0,0 0-17 16,0 32 3-16,0-32-16 0,0 0 8 15,0 0-8-15,-44 14 0 16,19-11 0-16,25-3 7 0,-44-10-10 15,12-5-7-15,32 15 10 16,-50-17 4-16,50 17 25 16,-44-18 24-16,44 18 25 0,-50 0 95 15,6 11 31-15,0 13-10 0,0 8-30 16,-13 4-3-16,0-5-44 16,7 12-22-16,-13-4-52 0,7 0-12 15,-7 3-3-15,-6-3-23 0,6-4-17 16,6-7-101-16,1 1-160 15,11-12-265-15,7-6-65 0</inkml:trace>
  <inkml:trace contextRef="#ctx0" brushRef="#br0" timeOffset="36185">8592 4880 1293 0,'44'0'180'0,"13"-7"-19"16,-7 7-32-16,0-7-69 0,-6 7-29 15,0-4-35-15,-6 1-93 16,-6-4-171-16,-1-7-101 0,-31 14-66 16</inkml:trace>
  <inkml:trace contextRef="#ctx0" brushRef="#br0" timeOffset="36588">9277 3738 645 0,'0'0'106'0,"0"0"19"15,0 0-57-15,0 0 133 0,0 0 25 16,0 0-49-16,-31 53-55 0,-7-4-31 16,7 1-32-16,-7 3-20 15,-6-7-34-15,0-1 1 16,-6-2-6-16,0-8 19 0,-1 1-15 16,1-15-30-16,12-7-88 0,38-14-76 15,-37 7 26-15,37-7 27 16,0 0 81-16,0 0 21 0,-26-35 6 15,14-8 22-15,18 8 1 0,0-8-9 16,7 12 45-16,-13 31 24 16,13-36-7-16,-13 36 25 0,0 0-15 15,0 0 13-15,0 0-1 16,0 0-21-16,0 0-3 0,-51 29-23 16,14-5-27-16,-1 15 9 15,-6-7-137-15,6 0-192 0,-6 0-182 16</inkml:trace>
  <inkml:trace contextRef="#ctx0" brushRef="#br0" timeOffset="36963">7535 4527 905 0,'0'0'83'0,"-37"10"29"0,37-10-10 15,-38 4-31-15,38-4-38 16,0 0 28-16,0 0-61 0,0 0-33 16,0 0-26-16,0 0 5 0,-19-43-4 15,25 8 21-15,-6 35 12 16,25-35 1-16,-25 35 20 0,44-29 16 15,-6 5-21-15,-38 24-7 0,44-11 11 16,-44 11 16-16,0 0 28 16,32 11 13-16,-32-11 33 15,0 0-5-15,-13 53 7 0,-12-7-33 16,-13 0-13-16,-6-8-13 0,-6 1-19 16,-13 4-30-16,0-4 33 15,0-8-167-15,-12-6-125 0,6 3-108 16</inkml:trace>
  <inkml:trace contextRef="#ctx0" brushRef="#br0" timeOffset="38972">6995 4343 657 0,'0'0'147'16,"0"0"16"-16,0 0-16 16,0 0-63-16,0 0-45 0,0 0-31 15,0 0 1-15,0 0 39 16,0 0-15-16,0 0-8 0,25 32-7 16,-25-32 42-16,12 32-12 0,-12-32 1 15,0 35-13-15,0-35-16 16,-25 39-20-16,0-11 0 15,25-28 3-15,-38 25-9 0,-6-8 17 16,7-10-23-16,5 4 4 0,32-11 17 16,-31 11 10-16,31-11-15 15,-38 0-7-15,38 0 3 0,-25-11-12 16,25 11 1-16,0 0-5 0,-38-25 3 16,38 25-7-16,-25-31 2 15,25 31 29-15,0 0 3 0,-38-39-14 16,38 39-5-16,-31-22 31 0,31 22 24 15,-38 15 57-15,1 9 10 16,-7 8 23-16,6 11-27 16,0 3 2-16,-6 7 8 0,-6 0-28 15,6 3-9-15,-6 4-12 16,-7-7-31-16,0-3-14 0,1-4-23 16,-1-4-6-16,7-10 4 0,0-7-165 15,-1-1-157-15,14-17-191 16,37-7-9-16,-38-3-19 0</inkml:trace>
  <inkml:trace contextRef="#ctx0" brushRef="#br0" timeOffset="39201">7020 4031 1001 0,'38'-14'108'16,"6"3"12"-16,0-3-10 0,6 0-33 15,0 0-48-15,-6 7 0 16,6 0-19-16,-12 0-17 0,0 0-79 16,-38 7-131-16,38 0-64 0,-38 0-97 15</inkml:trace>
  <inkml:trace contextRef="#ctx0" brushRef="#br0" timeOffset="39417">7007 3723 832 0,'0'0'165'0,"-31"-17"29"15,31 17-42-15,-38 7 27 16,0 18-39-16,-6 3-70 0,-6 11-50 16,-6 7-14-16,-7 7-1 0,0-4-153 15,-6 4-134-15,0 0-115 16</inkml:trace>
  <inkml:trace contextRef="#ctx0" brushRef="#br0" timeOffset="39659">5844 3971 1181 0,'0'0'180'0,"0"49"50"0,7 11-31 15,-7-3-76-15,-7 3-48 0,1 12-26 16,6-5-49-16,0 0 9 16,-12-3-141-16,-7-4-195 0,0-11-72 15,-6 1-37-15</inkml:trace>
  <inkml:trace contextRef="#ctx0" brushRef="#br0" timeOffset="39852">5417 4442 843 0,'-6'39'135'0,"-13"0"29"16,0-1-26-16,-12 8-55 15,-7-7-46-15,-6 4-29 0,0-1-98 16,-6-10-181-16,-1-11-115 0</inkml:trace>
  <inkml:trace contextRef="#ctx0" brushRef="#br0" timeOffset="40115">4795 3830 930 0,'0'0'154'0,"0"0"81"0,0 0 21 16,12 56 1-16,-18 1-61 16,6 6-75-16,-13 4-61 0,1 0-15 15,-1 4-54-15,7-3 9 16,-7-1 4-16,-5-10-155 0,-1-8-202 15,0-10-136-15,19-3-36 16</inkml:trace>
  <inkml:trace contextRef="#ctx0" brushRef="#br0" timeOffset="40329">4348 4421 1192 0,'0'0'237'0,"-31"46"54"16,12-8-28-16,-6 1-14 15,-6-3-96-15,-1 3-78 0,-6-1-33 16,-6-6-33-16,7 7-9 0,-14-4-168 16,1-3-221-16,6-11-150 15,0-3-38-15</inkml:trace>
  <inkml:trace contextRef="#ctx0" brushRef="#br0" timeOffset="40513">4185 4137 1265 0,'0'0'133'16,"0"0"62"-16,38-14 18 15,-38 14-113-15,0 0-69 0,0 0-26 16,0 0-174-16,0 0-225 0,0 0-183 16</inkml:trace>
  <inkml:trace contextRef="#ctx0" brushRef="#br0" timeOffset="41383">3550 4336 605 0,'0'0'124'0,"0"0"-15"16,-37 14 1-16,37-14-15 0,-38 25-34 16,13 7 1-16,6-1-17 0,19-31-32 15,-19 36 11-15,19-36-19 16,-6 31 14-16,6-31 17 0,0 0-18 16,19 29-6-16,-19-29-8 15,37 14 20-15,-12-11-13 0,1-3-24 16,-26 0 5-16,31-14 3 15,-31 14 5-15,25-39-28 16,-12 8 20-16,-13-8 15 0,0 39-7 16,-7-46-13-16,7 46 18 0,0 0 37 15,0 0-10-15,-50-7 60 16,-6 7 33-16,5 24 14 0,-5 15 0 16,-1 7-15-16,-6 4-18 15,-6 3-41-15,-6 0-22 0,-7 3-12 16,-6-6-27-16,0-1 2 0,0-10-18 15,6-7-130-15,1 0-167 16,11-18-124-16,8 0-46 0</inkml:trace>
  <inkml:trace contextRef="#ctx0" brushRef="#br0" timeOffset="42048">2343 4498 757 0,'-12'-31'140'0,"12"31"-20"16,-6-25-58-16,6-3-38 16,0 28-5-16,31-43-29 0,7 4 5 15,-1 8-24-15,7 2 5 16,0 7 24-16,-6 8 0 0,-6 3-13 15,-32 11-3-15,44 0 23 16,-19 4-7-16,-25-4 0 0,0 0 34 16,25 33 43-16,-25-33-32 15,-6 39-3-15,-7-8-10 0,13-31 4 16,-50 36-27-16,-1-8 7 0,1-7-7 16,-13-10-21-16,0-1 27 15,-6-3-24-15,6 0 16 0,7-7 23 16,6-3 3-16,6-1 38 15,44 4-56-15,-38-24 0 16,38 24-29-16,-32-46 8 0,14 14 15 16,18 32-28-16,-7-39 5 0,7 39 25 15,7-35-7-15,-7 35 20 16,0 0-19-16,0 0 2 0,0 0-19 16,0 0 0-16,0 0 39 15,0 0-5-15,0 0 32 0,-7 39-8 16,-5 3 11-16,5 0 14 0,-5 1-10 15,-1-11-18-15,1 3-23 16,12-35-2-16,-25 39 4 16,-1-11-15-16,-5-7-2 0,0-7 14 15,-1 1-34-15,-6-5 24 16,1-3-23-16,-7-3 14 0,0-8 9 16,6 4 7-16,0-7 85 15,1 7-21-15,5 4-25 0,1 3-17 16,-1 3 13-16,1 15-20 0,31-25-13 15,-38 35-4-15,13-3-24 16,12 0 20-16,7-4-21 0,6-28 11 16,6 36-63-16,-6-36-139 15,0 0-150-15,38 35 3 16,-6-7-1-16,-1-17 3 0</inkml:trace>
  <inkml:trace contextRef="#ctx0" brushRef="#br0" timeOffset="42213">1834 5025 1065 0,'0'0'173'15,"32"0"26"-15,-32 0-8 0,31 0-58 16,-31 0-47-16,0 0-24 0,32-7-50 16,-32 7-95-16,0 0-218 15,0 0-106-15,0 0-132 0</inkml:trace>
  <inkml:trace contextRef="#ctx0" brushRef="#br0" timeOffset="43075">521 4010 602 0,'0'0'110'0,"0"0"-46"16,0 0 48-16,0 0 22 0,0 0-30 15,0 32-27-15,0-32 48 16,0 49 7-16,-7-14-56 0,7-35 8 16,-12 39-47-16,12-39 0 0,-32 39-25 15,1-14-12-15,-1-11 19 16,1 5-22-16,31-19-8 0,-31 3 37 15,31-3-33-15,-32-3 66 16,32 3-22-16,0 0-12 0,-31-26-33 16,31 26 12-16,-19-32 16 15,19 32-14-15,0 0-10 0,-13-39 13 16,13 39-27-16,-12-35 9 16,12 35 15-16,0 0-2 0,0 0-22 15,0 0 26-15,0 0-3 16,0 0 4-16,37 25 9 0,-5 3 0 15,-7-7-5-15,6 11 26 0,1 4 34 16,-7-4-47-16,0 0-3 16,-6 7-7-16,0-4-16 0,-7 0-8 15,1-6 8-15,-13-29 0 16,6 35 8-16,-6-35-91 16,0 28-104-16,0-28-137 0,0 0-85 15,0 0-43-15</inkml:trace>
  <inkml:trace contextRef="#ctx0" brushRef="#br0" timeOffset="43852">923 3702 356 0,'0'0'64'15,"0"0"-19"-15,0 0 0 16,-38-17 5-16,7 6-10 0,-1 4 15 15,1 7-20-15,-1 7 10 0,-5-3 6 16,-1 3-14-16,0 0 14 16,-6 0 8-16,0 3-17 15,0 4 2-15,0 1-28 0,-6-1-5 16,0 0-3-16,-1 4-8 16,1-4 6-16,12 3-4 0,1 1 10 15,-1 7 10-15,13 3 7 0,25-28 38 16,-38 57 33-16,13-4 7 15,6 0-24-15,7 0-28 0,-1 3-10 16,7 8-30-16,6-7 13 16,-7 0-25-16,14 3 1 0,-1-11 12 15,7 1-16-15,-1-1 10 16,7-3-6-16,6 0-4 16,0-10-7-16,13-1 12 0,6-7 10 15,6-3-7-15,7-11 0 0,6-7-20 16,0-7 12-16,6 0 15 15,6-7-19-15,-6-7 4 0,0-4-3 16,1 1-4-16,-8-5 17 16,-18 8-3-16,0-7 20 0,-44 21-4 15,51-32-45-15,-51 32 22 0,44-42 0 16,-19 6 22-16,0 1-19 16,-6-4-11-16,-7-3-1 0,1-1 2 15,0-10 19-15,-1-3-12 16,-12-2 0-16,13-2-3 0,-7-3-2 15,-6-1-17-15,0 8 36 16,0 10-8-16,6 7-6 0,-6 39-10 16,-6-39 39-16,6 39-9 15,0 0-43-15,0-32 29 0,0 32-35 16,0 0 22-16,0 0-41 16,0 0-34-16,0 0-17 0,-44-28-47 15,44 28 16-15,-31-14-45 0,31 14-23 16,-38-7-20-16,38 7-88 15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4-17T05:38:11.7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42D60A4-F8E4-4E0F-B64D-18A371770350}" emma:medium="tactile" emma:mode="ink">
          <msink:context xmlns:msink="http://schemas.microsoft.com/ink/2010/main" type="inkDrawing" rotatedBoundingBox="15574,6090 21265,5760 21274,5903 15582,6233" shapeName="Other"/>
        </emma:interpretation>
      </emma:emma>
    </inkml:annotationXML>
    <inkml:trace contextRef="#ctx0" brushRef="#br0">0 276 796 0,'0'0'98'0,"0"0"80"15,0 0 3-15,0 0-34 0,0 0 31 16,26 8 10-16,1-1 51 16,-1 9-12-16,16-4-61 0,10 4-37 15,27-8-41-15,21-8-33 16,25 0-16-16,22-4-1 0,26-8-24 15,21-8-1-15,27 1 32 16,15-5 1-16,5 0-7 16,11 1-7-16,-1 3-32 15,6-4 5-15,0 5 7 0,-5-5-6 16,-6 5-12-16,-15-1-3 16,-16 4 11-16,-21 0 8 0,-10 9 3 15,-22-1-13-15,-5 0 10 16,-20 4 5-16,-11 0 0 0,-11 4-2 15,-15-4-2-15,-6 4-11 16,-21 4 3-16,-10-4-12 0,-10 4 2 16,-11-4 11-16,-11 4 1 15,-31-4 24-15,37 4 28 16,-6-4 7-16,-4-4-13 16,9 4-17-16,1 0-15 0,15-4-11 15,-4-4 7-15,4 4-2 16,-5 0-9-16,-5 0-4 0,0 0 0 15,-5 0 8-15,-37 4 2 16,26-4 7-16,-26 4 1 0,0 0-3 16,0 0-15-16,0 0 5 15,0 0 3-15,0 0 0 0,0 0-16 16,0 0-30-16,0 0-29 16,0 0-24-16,0 0-35 15,0 0-58-15,0 0-86 16,0 0-101-16,0 0-72 0,-42 56-70 15,0-17 33-15</inkml:trace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4-17T05:38:19.1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7647748-AF15-4514-AA69-A4DB12F87AC8}" emma:medium="tactile" emma:mode="ink">
          <msink:context xmlns:msink="http://schemas.microsoft.com/ink/2010/main" type="writingRegion" rotatedBoundingBox="18723,2255 18685,3986 17930,3969 17968,2239"/>
        </emma:interpretation>
      </emma:emma>
    </inkml:annotationXML>
    <inkml:traceGroup>
      <inkml:annotationXML>
        <emma:emma xmlns:emma="http://www.w3.org/2003/04/emma" version="1.0">
          <emma:interpretation id="{163F60E7-BF8D-4773-B8A2-25BA87DF070D}" emma:medium="tactile" emma:mode="ink">
            <msink:context xmlns:msink="http://schemas.microsoft.com/ink/2010/main" type="paragraph" rotatedBoundingBox="18723,2255 18685,3986 17930,3969 17968,22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C58C1D-EECB-4FB6-A239-F8A5BD5973C3}" emma:medium="tactile" emma:mode="ink">
              <msink:context xmlns:msink="http://schemas.microsoft.com/ink/2010/main" type="line" rotatedBoundingBox="18723,2255 18685,3986 17930,3969 17968,2239"/>
            </emma:interpretation>
          </emma:emma>
        </inkml:annotationXML>
        <inkml:traceGroup>
          <inkml:annotationXML>
            <emma:emma xmlns:emma="http://www.w3.org/2003/04/emma" version="1.0">
              <emma:interpretation id="{2D6A47B8-9714-4214-96CA-25AB08158922}" emma:medium="tactile" emma:mode="ink">
                <msink:context xmlns:msink="http://schemas.microsoft.com/ink/2010/main" type="inkWord" rotatedBoundingBox="18723,2255 18685,3986 17930,3969 17968,22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1494 1459 504 0,'0'0'4'16,"0"0"17"-16,0 0-2 15,0 0 3-15,0 0 45 0,5 40-4 16,-5-40 33-16,0 0 50 16,0 0-64-16,6 47-5 15,-6-47-29-15,0 0 3 0,0 0 14 16,0 0-31-16,0 0 44 15,0 0 2-15,0 0 3 0,0 0-35 16,0 0-23-16,0 0-7 16,0 0-6-16,0 0 11 0,26-12 43 15,-26 12 72-15,0 0 41 16,0 0-45-16,0 0-58 16,0 0-41-16,0 0-18 0,0 0-8 15,0 0-7-15,0 0-14 16,-26-23 42-16,26 23-72 15,0 0-157-15,0 0-329 0,0 0-188 16</inkml:trace>
          <inkml:trace contextRef="#ctx0" brushRef="#br0" timeOffset="-2207.93">1253 1082 883 0,'0'0'152'16,"0"0"47"-16,0 0-49 0,0 0-42 15,0 0 13-15,0 0-32 16,0 0 3-16,31 59-8 15,-31-59 17-15,21 55-48 0,-21-55-42 16,16 47 15-16,-16-47 2 16,0 0-22-16,0 51-6 0,0-51 10 15,0 0 3-15,-21 43-9 16,21-43 20-16,-31 28-39 0,31-28 15 16,-37 12 6-1,37-12-6-15,-32 4-26 0,32-4 12 16,-31-8 35-16,31 8-18 15,0 0-12-15,0 0-3 0,-37-4 12 16,37 4-7-16,0 0-14 16,-31 12 27-16,31-12-6 0,0 0-24 15,-32 43 24-15,32-43 8 16,-15 47-17-16,15-47 3 0,-11 47 57 16,11-7 80-16,0-40-4 15,5 39-7-15,-5-39-29 0,0 0-24 16,37 43-23-16,0-23-6 15,0-12-21-15,4-12-2 16,7-8-6-16,-6-4-9 0,0-3-44 16,-6-9-122-16,-36 28-191 15,48-47-217-15,-17 8-77 16</inkml:trace>
          <inkml:trace contextRef="#ctx0" brushRef="#br0" timeOffset="-1780">1457 1455 796 0,'0'0'230'0,"0"0"46"16,0 0-79-16,0 0-60 16,0 0-9-16,11 48-10 0,-11-48-77 15,0 0-7-15,0 0 7 16,0 0-16-16,0 0-6 0,0 0 4 16,0 0 8-16,0 0 3 15,0 0 52-15,0 0-42 0,0 0-42 16,0 0 9-16,0 0 85 15,0 0 20-15,0 0-47 16,0 0-3-16,0 0-33 0,0 0-28 16,0 0-5-16,0 0 15 15,0 0-22-15,0 0 0 0,0 0 7 16,-32-8 0-16,32 8-17 16,0 0 2-16,0 0-37 0,0 0-211 15,0 0-151-15,0 0-133 16</inkml:trace>
          <inkml:trace contextRef="#ctx0" brushRef="#br0" timeOffset="-1121.3">1190-63 647 0,'0'0'143'16,"0"0"-21"-16,-5 55-4 0,0-3-12 15,5-52-51-15,-11 59-2 16,6-16-46-16,5-43 38 0,-16 51-28 16,16-51 14-16,0 0-31 15,0 0 27-15,-26 51-5 16,26-51-7-16,0 0 20 0,0 0 0 16,0 0 17-16,0 0 38 15,-32 4 21-15,32-4 11 0,0 0-21 16,0 0 13-16,0 0-23 15,0 0 3-15,0 0-36 16,0 0-26-16,0 0-27 0,0 0 2 16,0 0-2-16,0 0-10 15,0 0 5-15,0 0 14 16,0 0 36-16,-10 51 21 0,5 0-15 16,5-4-24-16,0 5-26 15,5-5 1-15,0 0 14 0,-5 0-8 16,0-4-22-16,5-3-27 15,-5-40-172-15,-5 39-222 0,5-39-218 16</inkml:trace>
          <inkml:trace contextRef="#ctx0" brushRef="#br0" timeOffset="-692.32">1610 40 948 0,'0'0'173'0,"41"11"41"15,-41-11-16-15,37 36-53 16,-37-36-37-16,32 55-20 15,-17-4-26-15,1-4-12 0,-11-7-14 16,-5 7-4-16,-5-4-8 16,-16 8-13-16,-5-4-2 0,-11 4 0 15,-10 1 0-15,0-5 6 16,0-8-10-16,-1-7 6 16,6-9-5-16,6-3-6 0,4-12 16 15,32-8 84-15,0 0 1 16,-31-28-42-16,15-7-24 0,16-12-17 15,11-9-18-15,4 5 7 16,12 0-7-16,-1 8-3 16,0 0 3-16,-26 43-3 0,37-44 3 15,-37 44-19-15,31-35-129 16,-31 35-246-16,0 0-234 0</inkml:trace>
          <inkml:trace contextRef="#ctx0" brushRef="#br0" timeOffset="886.11">1054 232 410 0,'0'0'64'15,"0"0"7"-15,0 0-5 16,0 0 0-16,-21-39 28 0,21 39 42 16,0 0 38-16,0 0 4 15,0 0-32-15,0 0-13 16,0 0-24-16,0 0 10 15,0 0-49-15,0 0 2 0,0 0 2 16,0 0-20-16,-16-35-28 16,16 35 4-16,0 0 23 0,0 0-25 15,0 0-5-15,0 0 19 16,0 0-12-16,0 0-7 16,0 0-2-16,0 0 19 0,0 0-16 15,0 0-19-15,0 0 4 16,0 0-9-16,-5-40-14 0,5 40 21 15,0 0 7-15,0 0-22 16,0 0 5-16,0 0 13 0,0 0-17 16,0 0 24-1,-6-35 34-15,6 35-8 0,0 0 5 16,0 0-4-16,0 0-19 16,0 0-25-16,0 0-9 0,0 0 5 15,0 0-1-15,0 0 5 16,0 0 6-16,6 59-11 0,4-4-27 15,-5-8-199-15,1 4-182 16,4-4-104-16,-5 5-81 16</inkml:trace>
        </inkml:traceGroup>
      </inkml:traceGroup>
    </inkml:traceGroup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4-17T05:38:14.6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2FF3AF6-C67D-4AE3-B7A0-7B57948E8F26}" emma:medium="tactile" emma:mode="ink">
          <msink:context xmlns:msink="http://schemas.microsoft.com/ink/2010/main" type="writingRegion" rotatedBoundingBox="17463,2288 17545,3969 16964,3997 16882,2317">
            <msink:destinationLink direction="with" ref="{FC5605CB-283C-40C2-B159-D9A27FC4C945}"/>
          </msink:context>
        </emma:interpretation>
      </emma:emma>
    </inkml:annotationXML>
    <inkml:traceGroup>
      <inkml:annotationXML>
        <emma:emma xmlns:emma="http://www.w3.org/2003/04/emma" version="1.0">
          <emma:interpretation id="{446EF143-960C-4C23-B871-7CA8EFCA6BEB}" emma:medium="tactile" emma:mode="ink">
            <msink:context xmlns:msink="http://schemas.microsoft.com/ink/2010/main" type="paragraph" rotatedBoundingBox="17463,2288 17545,3969 16964,3997 16882,23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684C2B-4933-4290-8DBB-5AC3D0FF19DC}" emma:medium="tactile" emma:mode="ink">
              <msink:context xmlns:msink="http://schemas.microsoft.com/ink/2010/main" type="line" rotatedBoundingBox="17463,2288 17545,3969 16964,3997 16882,2317"/>
            </emma:interpretation>
          </emma:emma>
        </inkml:annotationXML>
        <inkml:traceGroup>
          <inkml:annotationXML>
            <emma:emma xmlns:emma="http://www.w3.org/2003/04/emma" version="1.0">
              <emma:interpretation id="{A423C50E-7079-4CEB-A923-F03E07830E9F}" emma:medium="tactile" emma:mode="ink">
                <msink:context xmlns:msink="http://schemas.microsoft.com/ink/2010/main" type="inkWord" rotatedBoundingBox="17463,2288 17488,2806 16967,2832 16941,2314"/>
              </emma:interpretation>
            </emma:emma>
          </inkml:annotationXML>
          <inkml:trace contextRef="#ctx0" brushRef="#br0">52 110 405 0,'0'0'21'0,"0"0"-14"0,0 0 10 15,0 0-9 1,0 0-8-16,0 0 6 0,0 0-6 16,0 0 52-16,0 0 2 15,0 0 59-15,0 0 10 0,0 0 58 16,0 0-34-16,0 0 7 15,0 0-27-15,0 0-4 0,0 0-22 16,0 0-16-16,0 0-7 16,0 0-17-16,0 0-7 15,0 0 10-15,0 0 2 0,0 0 8 16,0 0-8-16,0 0 1 16,0 0-9-16,0 0-20 0,0 0-9 15,0 0-25 1,0 0 5-16,0 0-12 0,0 0 3 15,0 0 18-15,0 0 39 16,0 0-17-16,32 20-20 0,-11 4 5 16,-21-24 9-16,31 43-4 15,-5-4-10-15,0-3 15 0,-5-5-21 16,-5 5 6 0,-16-36-3-16,21 43-14 0,-21-43-8 0,21 35 19 15,-21-35 7-15,0 0-10 16,0 0-11-16,5 36 10 15,-5-36 2-15,0 0-17 16,0 0 14-16,0 0 6 0,0 0-20 16,0 0 12-16,0 0 9 15,0 0-22-15,0 0-1 0,0 0 7 16,0 0-14-16,0 0 18 16,0 0-4-16,0 0-14 0,0 0 20 15,0 0-10-15,0 0-11 16,0 0 19-16,0 0-20 15,0 0 11-15,0 0 10 16,0 0-5-16,0 0 5 0,-21 11 1 16,21-11-16-16,0 0 24 15,-31 20-9-15,31-20-11 0,-32 16 19 16,6-4-8-16,26-12-16 16,-31 7 23-16,31-7-8 0,-32 0-7 15,32 0 11-15,-26 4 3 16,26-4-19-16,0 0 12 0,0 0-4 15,0 0-16-15,-26-4 22 16,26 4-6-16,0 0-12 0,0 0 21 16,0 0-7-16,0 0-7 15,0 0 14-15,0 0-9 16,0 0-3-16,0 0 9 16,0 0-6-16,0 0-4 0,0 0 10 15,0 0-1-15,0 0-16 16,0 0 7-16,0 0 14 0,0 0-13 15,0 0-3-15,0 0 16 16,0 0-20-16,0 0 16 0,0 0 5 16,0 0-18-16,0 0 2 15,0 0 15-15,0 0-17 0,0 0-2 16,0 0 17 0,0 0-23-16,0 0 10 0,0 0 5 15,0 0-11-15,0 0 3 16,0 0 18-16,0 0-21 0,0 0 11 15,0 0 11-15,0 0-18 16,0 0 10-16,0 0 7 0,0 0-17 16,0 0 10-16,0 0 8 15,0 0-17-15,0 0 10 0,0 0 10 16,0 0-14-16,0 0 6 16,0 0 8-16,0 0-12 0,0 0-18 15,0 0 20-15,0 0-18 16,0 0 4-16,-16-35 18 15,16 35-8-15,-10-31-11 16,10 31 14-16,-11-36-14 0,6 5 4 16,0 3 11-16,5 28-8 15,0-51-9-15,5 8 18 0,-5 7-8 16,0 36-14-16,10-51 26 16,-10 51-6-16,11-47-6 0,-11 47-5 15,10-39 12-15,-10 39-20 16,0 0 19-16,0 0 2 0,0 0-13 15,0 0 8-15,32-40-12 16,-32 40 22-16,0 0-19 0,26-23 19 16,-26 23-18-16,0 0 8 15,0 0 10-15,0 0-22 16,0 0 12-16,32-16 7 16,-32 16-7-16,0 0 4 0,26-12-62 15,-26 12-170-15,0 0-220 16,0 0-211-16</inkml:trace>
          <inkml:trace contextRef="#ctx0" brushRef="#br0" timeOffset="605.49">435 280 563 0,'0'0'87'0,"0"0"7"16,0 0 17-16,0 0-2 0,0 0 6 15,0 0 23-15,0 0-17 16,0 0-56-16,0 0 10 15,26 35-29-15,-26-35-22 0,0 0 30 16,0 0-43-16,0 0 5 16,32 4 18-16,-32-4-22 15,0 0-1-15,0 0-3 0,0 0-4 16,0 0 15-16,26-43 44 16,-26 43 48-16,0 0 10 0,0 0-71 15,0 0-11-15,0 0-24 16,0 0-24-16,0 0 19 0,-32-24-30 15,32 24 9-15,-31 0 6 16,31 0-20-16,0 0 33 0,0 0-13 16,0 0-19-16,0 0 33 15,0 0-18-15,0 0 26 16,-11 43-5-16,11-43-15 16,0 0 19-16,0 0 8 0,0 0-17 15,0 0 29-15,0 0-13 16,0 0-10-16,0 0 8 0,0 0-16 15,0 0 12-15,0 0-20 16,0 0 9-16,0 0-6 0,0 0 4 16,0 0 7-16,0 0-30 15,0 0 19-15,0 0-20 0,0 0-12 16,0 0-164-16,0 0-212 16,0 0-80-16,0 0-51 15</inkml:trace>
        </inkml:traceGroup>
        <inkml:traceGroup>
          <inkml:annotationXML>
            <emma:emma xmlns:emma="http://www.w3.org/2003/04/emma" version="1.0">
              <emma:interpretation id="{D3AB8865-4E9E-40B6-BFBC-39932B2C7B87}" emma:medium="tactile" emma:mode="ink">
                <msink:context xmlns:msink="http://schemas.microsoft.com/ink/2010/main" type="inkWord" rotatedBoundingBox="17498,3396 17526,3970 16964,3997 16936,342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272.59">-11 1160 720 0,'0'0'152'0,"0"0"65"15,16-43 4-15,-16 43-98 16,0 0-32-16,0 0-28 16,0 0 19-16,0 0 32 0,0 0-40 15,0 0-26-15,0 0-20 16,0 0-24-16,0 0 6 0,0 0 8 16,0 47-11-16,-5 1-16 15,-1-9 28-15,6-39-14 16,-5 51-5-16,5-51 2 0,0 51 4 15,0-51 4-15,21 40 17 16,-21-40 4-16,37 23-25 0,-6-15-9 16,6-8 25-16,-11-12-26 15,0-4-4-15,1 1 20 16,-27 15 6-16,31-32-38 16,-31 32 36-16,21-39-1 0,-21 39-23 15,16-32 32-15,-16 32 54 16,0 0-2-16,0 0 20 0,0 0-6 15,0 0-34-15,0 0-22 16,0 0-31-16,0 0 9 0,0 0-12 16,0 0-11-16,-26 32 23 15,5 3-3-15,-6 1-14 0,1 7 13 16,0 0-2-16,0 4-11 16,5-3 10-16,0-5-8 0,21-39 6 15,-26 51-9 1,26-51-124-16,-21 43-225 0,21-43-151 15,0 0-6-15,0 0 42 16</inkml:trace>
          <inkml:trace contextRef="#ctx0" brushRef="#br0" timeOffset="1650.38">409 1455 813 0,'0'0'178'16,"0"0"-5"-16,31 0-19 16,-31 0-36-16,37 4-15 0,-37-4-54 15,37 4-44-15,-37-4 22 16,31 0 1-16,-31 0-32 0,0 0 10 15,0 0 36-15,0 0-19 16,0 0-28-16,0 0 43 0,0 0 65 16,0 0-7-16,11-39-40 15,-11 39 0-15,0 0-28 0,0 0-35 16,-37-24-4 0,5 20 20-16,6 4-4 0,26 0-23 0,0 0 18 15,-31 12-14 1,31-12 7-16,0 0-53 0,0 0-86 15,0 0-206-15,31 12-198 16</inkml:trace>
        </inkml:traceGroup>
      </inkml:traceGroup>
    </inkml:traceGroup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4-17T05:38:39.11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3B1E3E4-F096-484E-8B32-E0B7037627A8}" emma:medium="tactile" emma:mode="ink">
          <msink:context xmlns:msink="http://schemas.microsoft.com/ink/2010/main" type="writingRegion" rotatedBoundingBox="22626,2365 32552,2173 32576,3433 22651,3626">
            <msink:destinationLink direction="with" ref="{3A3E506A-A20D-478A-9E23-000FC5ADBA37}"/>
          </msink:context>
        </emma:interpretation>
      </emma:emma>
    </inkml:annotationXML>
    <inkml:traceGroup>
      <inkml:annotationXML>
        <emma:emma xmlns:emma="http://www.w3.org/2003/04/emma" version="1.0">
          <emma:interpretation id="{804E8785-4C7B-418E-A3A2-765EE3B93F74}" emma:medium="tactile" emma:mode="ink">
            <msink:context xmlns:msink="http://schemas.microsoft.com/ink/2010/main" type="paragraph" rotatedBoundingBox="22626,2365 32552,2173 32576,3433 22651,36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DA57A3-A2F2-48A9-B6CB-63E779E1EDC0}" emma:medium="tactile" emma:mode="ink">
              <msink:context xmlns:msink="http://schemas.microsoft.com/ink/2010/main" type="line" rotatedBoundingBox="22626,2365 32552,2173 32576,3433 22651,3626"/>
            </emma:interpretation>
          </emma:emma>
        </inkml:annotationXML>
        <inkml:traceGroup>
          <inkml:annotationXML>
            <emma:emma xmlns:emma="http://www.w3.org/2003/04/emma" version="1.0">
              <emma:interpretation id="{E5EDC52C-FFD0-4270-B43F-79DC0A727FC7}" emma:medium="tactile" emma:mode="ink">
                <msink:context xmlns:msink="http://schemas.microsoft.com/ink/2010/main" type="inkWord" rotatedBoundingBox="22630,2534 25208,2484 25228,3512 22650,35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-1372 570 1302 0,'26'-4'245'0,"-26"4"-29"0,37 4-23 15,-11-4-69-15,-5 4-66 16,5-4-28-16,-26 0-17 16,26 0 18-16,-26 0-27 15,0 0 4-15,0 0 79 0,0 0-7 16,0 0-47-16,0 0 88 15,11-31-2-15,-11 31-50 0,0 0-18 16,-11-32-37-16,11 32-14 16,-26-8 6-16,-5 12-13 0,-6 12 7 15,0 7 3-15,6 5 2 16,-1 3-5-16,32-31-13 16,-31 44-10-16,15-9-19 0,16-35-120 15,0 43-94-15,0-43-211 16,32 28-179-16</inkml:trace>
          <inkml:trace contextRef="#ctx0" brushRef="#br0" timeOffset="344.3">-864 621 1831 0,'0'0'336'0,"0"0"-41"16,0 0-107-16,0 0-66 0,0 0-38 15,0 0-15-15,32-31-7 16,-32 31-15-16,47-12-29 0,-10 4-11 15,-1 4-13 1,1 4 18-16,-5-4-12 0,4 4-12 0,-36 0-13 16,37-4-56-1,-37 4-64-15,31-4-64 0,-31 4-122 16,37-4-162-16,-37 4-99 16,32-7 7-16</inkml:trace>
          <inkml:trace contextRef="#ctx0" brushRef="#br0" timeOffset="552.5">-670 421 1470 0,'0'0'400'15,"0"0"-15"-15,-15 43-80 16,4 8-98-16,6 8-101 0,5 4-54 15,0 8-32-15,0-4 5 16,0 3-30-16,0-3-214 0,0-4-304 16,-11-4-520-16</inkml:trace>
          <inkml:trace contextRef="#ctx0" brushRef="#br0" timeOffset="-348.71">-1598 23 1375 0,'-26'0'187'0,"26"0"122"15,-10 40-29-15,10 7-79 0,0 8-45 16,5 8-36-16,0 0-33 16,0 8-26-16,0-5-29 15,6 1-8-15,-6 0-3 16,0 0-27-16,-5-4 18 0,0 0-148 15,-5-4-252-15,5-8-317 16</inkml:trace>
          <inkml:trace contextRef="#ctx0" brushRef="#br0" timeOffset="-8375.49">49 63 1307 0,'-16'-32'289'0,"16"32"85"16,0 0-54 0,0 0-109-16,-10-31-89 0,10 31-86 15,0 0-18-15,0 0-6 16,0 0-15-16,0 0 24 0,36 51-8 15,6 8 16-15,5 0-15 16,1 8 9-16,-6 4-14 0,0-1 16 16,-11 1-14-16,0-8 14 15,-10-4-11-15,-5-4 1 0,-11-4 2 16,-10 0 0 0,-11 1 4-16,-15-5-7 0,-11 0-8 15,-5-12 0-15,5-3-6 16,0-9 4-16,5-7-4 0,6-12 15 15,5-16 29-15,-1-7 18 16,12-17-7-16,-1-15-28 0,11-16-12 16,5-8-15-16,5 1 4 15,11-1-9-15,-1 8-3 0,6 8-2 16,0 4 1-16,5 8-37 16,6 8-97-16,-6 11-129 15,11 8-205-15,0 5-207 0,-1 11 5 16</inkml:trace>
          <inkml:trace contextRef="#ctx0" brushRef="#br0" timeOffset="-8035.69">814 798 1206 0,'0'0'359'0,"0"0"-47"0,0 0-66 16,0 0-48-16,0 0-85 16,0 0-43-16,37 40-33 0,-37-40-9 15,37 15-9-15,-37-15-6 16,26-8 2-16,-26 8-3 0,0 0-2 16,26-39-5-16,-26 39 1 15,16-47 31-15,-16 47 59 0,0-47-29 16,0 47-33-16,0 0-28 15,0 0-6-15,-42-16 0 0,0 24 0 16,-5 15 0-16,0 5 0 16,10-1-6-16,6 1 2 0,31-28-13 15,0 0-139 1,-32 43-161-16,32-43-141 0,0 0-234 16</inkml:trace>
        </inkml:traceGroup>
        <inkml:traceGroup>
          <inkml:annotationXML>
            <emma:emma xmlns:emma="http://www.w3.org/2003/04/emma" version="1.0">
              <emma:interpretation id="{FC116448-42BA-40B1-BC3C-93B8BC530FB9}" emma:medium="tactile" emma:mode="ink">
                <msink:context xmlns:msink="http://schemas.microsoft.com/ink/2010/main" type="inkWord" rotatedBoundingBox="25770,2908 26491,2894 26504,3551 25783,356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7587.58">1507 590 1585 0,'0'0'134'0,"0"0"20"16,0 0-45-16,36 12-18 0,12-9-28 16,9 1-47-16,17 0-6 15,4 4 9-15,-4 0-23 0,-1-4 13 16,1 4 4-16,-12 0-33 15,-9 0 20-15,-16-1-193 0,-6-3-266 16,-5-4-66-16</inkml:trace>
          <inkml:trace contextRef="#ctx0" brushRef="#br0" timeOffset="-7387.87">1979 421 1438 0,'-32'-32'159'0,"32"32"-38"16,0 0 165-16,0 0-21 0,-26 47-94 15,10 16-58-15,6 8-61 16,4 4-7-16,6 7-21 0,11 1-31 16,-1 0-144-16,6-5-375 15,10-3-276-15</inkml:trace>
        </inkml:traceGroup>
        <inkml:traceGroup>
          <inkml:annotationXML>
            <emma:emma xmlns:emma="http://www.w3.org/2003/04/emma" version="1.0">
              <emma:interpretation id="{499EDEA7-B14C-4203-8C4D-F51292F9485A}" emma:medium="tactile" emma:mode="ink">
                <msink:context xmlns:msink="http://schemas.microsoft.com/ink/2010/main" type="inkWord" rotatedBoundingBox="27064,2279 28048,2260 28070,3351 27085,337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7048.11">3111-130 2252 0,'0'0'91'0,"-16"-43"17"0,16 43-29 16,-20-44-51-16,20 44-23 15,0 0-17-15,-42-19 3 0,5 31-2 16,0 19 6-16,-5 24-5 15,5 12 16-15,11 12-6 16,0 3 6-16,10 9-24 0,11-1 18 16,16 1-8-16,10-1-44 15,15-3-131-15,6-9-248 0,11-11-173 16</inkml:trace>
          <inkml:trace contextRef="#ctx0" brushRef="#br0" timeOffset="-6675.18">3499-47 1392 0,'0'0'30'0,"0"0"91"16,37 31 108-16,0 16-75 15,-1 12-32-15,1 8-13 0,-5 8-36 16,-1 0-22-16,0-1-4 16,-10-3-10-16,-5 0 10 0,-11-8-11 15,-10-4-10-15,-11-4-6 16,-15-8-15-16,-11-8 8 0,-5-11-7 16,0-8 6-16,5-9 0 15,5-11 57-15,6-7 100 0,31 7-25 16,-21-56-68-16,10-10-35 15,16-13-22-15,16-4-14 0,6 1 4 16,9-1-6-16,1 8-6 16,5 5-9-16,5 11-87 15,-5 8-206-15,5 11-319 0,-15 13-220 16</inkml:trace>
        </inkml:traceGroup>
        <inkml:traceGroup>
          <inkml:annotationXML>
            <emma:emma xmlns:emma="http://www.w3.org/2003/04/emma" version="1.0">
              <emma:interpretation id="{C031EF11-4E26-439F-938F-E7C55E495038}" emma:medium="tactile" emma:mode="ink">
                <msink:context xmlns:msink="http://schemas.microsoft.com/ink/2010/main" type="inkWord" rotatedBoundingBox="28652,2494 32557,2418 32574,3337 28670,341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3216.57">4396 519 658 0,'0'0'104'16,"0"0"28"-16,0 0 84 0,37-12-50 15,5 4 30-15,5-4-72 16,5 1 1-16,6 3-9 0,0-8-28 16,-1 8-31-16,-4 0-15 15,-11-3-29-15,-6 7-13 0,-9-4-7 16,-27 8-52-16,21-4-242 15,-21 4-83-15,0 0-64 0,0 0 87 16</inkml:trace>
          <inkml:trace contextRef="#ctx0" brushRef="#br0" timeOffset="-2999.84">4711 322 657 0,'0'0'55'0,"0"0"-19"0,0 0 157 16,0 0-14-16,-11 47-48 15,1 9 46-15,10 6-54 0,-6 1-10 16,6 4-59-16,0-4-17 16,6 0-19-16,-6-4-18 15,5-8-236-15,-5-7-235 16,0-44-58-16</inkml:trace>
          <inkml:trace contextRef="#ctx0" brushRef="#br0" timeOffset="-2779.92">5209 598 611 0,'26'-8'79'0,"-5"0"-28"15,5 4-32-15,0-4 7 16,1 4-24-16,4-4-18 0,1 0-112 16,-6 1-143-16</inkml:trace>
          <inkml:trace contextRef="#ctx0" brushRef="#br0" timeOffset="7071.08">5413 476 411 0,'16'4'138'0,"-16"-4"-1"16,26 4 5-16,-26-4 22 15,26 3-2-15,-26-3-51 0,32 8-61 16,-32-8-11-16,21 8-20 16,-21-8-19-16,31 4 11 0,1 4-21 15,-1 4-240-15,6-8-130 16</inkml:trace>
          <inkml:trace contextRef="#ctx0" brushRef="#br0" timeOffset="-2423.98">5953 613 221 0,'37'-4'13'16,"5"4"-22"-16,5 0 16 0,6-4-16 15,-6 8 9-15,0-4 0 16,6 0 4-16,-1 4 1 0,-5 0-18 16,0-4 13-16,-5 0 5 0,0 4-5 15,0-8 7-15,-5 4-11 16,-6-4 4-16,6 0-7 0,-11 4 9 16,1 0-8-16,-7 0 13 15,-20 0 6-15,0 0 105 0,0 0 67 16,27 4-14-16,-27-4 0 0,0 0 50 15,26 8 8-15,-26-8-84 16,21 8-41-16,-21-8-49 0,26 8-22 16,-26-8-15-16,21 8-4 0,-21-8-18 15,0 0-126-15,26 4-253 16,-26-4-136-16</inkml:trace>
          <inkml:trace contextRef="#ctx0" brushRef="#br0" timeOffset="7300.12">6310 617 391 0,'0'0'41'0,"0"0"109"0,0 0-3 15,0 0-21-15,21 24-8 16,-21-24-19-16,37 23-35 0,-11-11-43 15,0-4 4-15,-5 0-25 0,5-8-58 16,1 0-115-16,-7-4-86 16,7 0-42-16</inkml:trace>
          <inkml:trace contextRef="#ctx0" brushRef="#br0" timeOffset="7451.75">6855 641 379 0,'32'8'71'0,"-32"-8"6"16,26-4-27-16,0 0-19 0,-26 4-17 15,32-4 3-15,-1-4-23 0,-5 0-96 16</inkml:trace>
          <inkml:trace contextRef="#ctx0" brushRef="#br0" timeOffset="7947.76">7406 16 1076 0,'0'0'191'0,"0"0"57"16,0 0 18-16,0-28-57 15,0 28-100-15,0 0-52 16,0 0 40-16,0 0-20 0,0 0 23 16,31 39-29-16,-10 5 3 0,6 3-6 15,-1 0-24-15,0 4-25 0,-5 0-9 16,5 0-1-16,0-3 7 0,-5-5-16 16,0 0 14-16,-5-8-10 15,5-11-14-15,-21-24 24 0,16 24-10 16,-16-24 3-16,0 0-4 0,0 0-7 15,0 0 26-15,0 0 30 0,0 0 11 16,0 0 31-16,21 0-44 16,-5-16-28-16,5-12-12 0,-6-11 3 15,6-4-11-15,0-16 7 16,5-4 0-16,6-12-6 0,-6 8 2 16,0 0-2-16,-5 12-3 0,-5 12 4 15,0 8-1-15,-16 35-6 0,10-32 10 16,-10 32-10-16,0 0-5 0,0 0-58 15,0 0-78-15,0 0-27 16,0 0-32-16,0 0-72 0,0 0-94 16,0 0-35-16,6 44 44 0,-6-44 30 15,0 39 60-15,0-39 43 0</inkml:trace>
          <inkml:trace contextRef="#ctx0" brushRef="#br0" timeOffset="8331.92">8077 303 458 0,'5'39'133'0,"-5"-39"29"16,11 35 19-16,-11-35 5 15,16 32-89-15,10-9-20 0,-26-23-50 16,26 12 25-16,-26-12-5 0,32 4 16 16,-32-4 14-16,31-12 37 0,-31 12 25 15,0 0 19-15,26-35-53 16,-5 3 19-16,-10 1 72 0,-11 31-41 15,10-39-17-15,-5 7-26 16,-5 32-12-16,0 0-30 0,-5-31-21 16,5 31-40-16,0 0 2 0,0 0-25 15,-26-12 21-15,-6 16-15 0,6 8 8 16,-5 3-6-16,5 5-5 0,5 0 7 16,21-20 4-16,0 0-8 15,-16 31-6-15,16-31 9 0,-11 32-11 16,11-32-9-16,0 0-4 0,0 0-11 15,27 23-21-15,-27-23 23 0,31 12 1 16,-5-12-14-16,-26 0 29 16,21-8-34-16,-21 8-28 0,0 0-68 15,0 0-75-15,0 0-87 16,0 0-198-16,0-35-143 0</inkml:trace>
        </inkml:traceGroup>
      </inkml:traceGroup>
    </inkml:traceGroup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4-17T05:38:41.7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B098177-E4A4-4988-A9F1-4979D60762BE}" emma:medium="tactile" emma:mode="ink">
          <msink:context xmlns:msink="http://schemas.microsoft.com/ink/2010/main" type="writingRegion" rotatedBoundingBox="19885,6247 20640,6247 20640,7042 19885,7042"/>
        </emma:interpretation>
      </emma:emma>
    </inkml:annotationXML>
    <inkml:traceGroup>
      <inkml:annotationXML>
        <emma:emma xmlns:emma="http://www.w3.org/2003/04/emma" version="1.0">
          <emma:interpretation id="{D97541F4-DB85-47A2-BF30-18747B3F735B}" emma:medium="tactile" emma:mode="ink">
            <msink:context xmlns:msink="http://schemas.microsoft.com/ink/2010/main" type="paragraph" rotatedBoundingBox="19885,6247 20640,6247 20640,7042 19885,70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B95834-BAD7-4EA7-B7C5-805AAF60327D}" emma:medium="tactile" emma:mode="ink">
              <msink:context xmlns:msink="http://schemas.microsoft.com/ink/2010/main" type="line" rotatedBoundingBox="19885,6247 20640,6247 20640,7042 19885,7042"/>
            </emma:interpretation>
          </emma:emma>
        </inkml:annotationXML>
        <inkml:traceGroup>
          <inkml:annotationXML>
            <emma:emma xmlns:emma="http://www.w3.org/2003/04/emma" version="1.0">
              <emma:interpretation id="{F2476B3B-1E08-4CC2-856F-0F36D98072A1}" emma:medium="tactile" emma:mode="ink">
                <msink:context xmlns:msink="http://schemas.microsoft.com/ink/2010/main" type="inkWord" rotatedBoundingBox="19885,6247 20640,6247 20640,7042 19885,7042"/>
              </emma:interpretation>
              <emma:one-of disjunction-type="recognition" id="oneOf0">
                <emma:interpretation id="interp0" emma:lang="" emma:confidence="0">
                  <emma:literal>v.</emma:literal>
                </emma:interpretation>
                <emma:interpretation id="interp1" emma:lang="" emma:confidence="0">
                  <emma:literal>V.</emma:literal>
                </emma:interpretation>
                <emma:interpretation id="interp2" emma:lang="" emma:confidence="0">
                  <emma:literal>Ve</emma:literal>
                </emma:interpretation>
                <emma:interpretation id="interp3" emma:lang="" emma:confidence="0">
                  <emma:literal>Vo</emma:literal>
                </emma:interpretation>
                <emma:interpretation id="interp4" emma:lang="" emma:confidence="0">
                  <emma:literal>V'</emma:literal>
                </emma:interpretation>
              </emma:one-of>
            </emma:emma>
          </inkml:annotationXML>
          <inkml:trace contextRef="#ctx0" brushRef="#br0">0 220 1616 0,'0'0'328'0,"26"51"-25"0,-10 1-54 16,-1-1-69-16,1 8-35 16,0 0-36-16,0 4-30 15,-6 0-1-15,11-4-16 0,-5-8 3 16,-16-51-22-16,21 55-5 15,-21-55 0-15,0 0 30 16,0 0 15-16,0 0 20 0,0 0 12 16,0 0-23-16,36 12-55 15,-36-12-1-15,42-56-28 16,-10-10 4-16,5-13-12 0,-6-12 0 16,6-3 0-16,-6-4 5 15,1 3-11-15,-6 17 11 16,-10 15-17-16,-1 20-36 15,-4 11-98-15,-11 32-105 0,0 0-145 16,0 0-175-16,0 0-178 16</inkml:trace>
          <inkml:trace contextRef="#ctx0" brushRef="#br0" timeOffset="323.88">660 657 1810 0,'0'0'395'15,"0"0"-47"-15,0 0-113 0,0 0-99 16,0 0-52-16,0 0-45 16,0 0-17-16,0 0-19 15,0 0 19-15,42-28-22 0,-42 28 8 16,27-47-8-16,-12 0 8 15,-4 8-4-15,-11 39 64 0,0-40 20 16,0 40-13-16,0 0-28 16,0 0-28-16,0 0 0 15,0 0-15-15,-42 8 10 16,42-8-27-16,-37 36 17 0,37-36-13 16,-31 51-36-16,31-51-196 15,-16 63-375-15,16-63-485 0</inkml:trace>
        </inkml:traceGroup>
      </inkml:traceGroup>
    </inkml:traceGroup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4-17T05:38:48.6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A3E506A-A20D-478A-9E23-000FC5ADBA37}" emma:medium="tactile" emma:mode="ink">
          <msink:context xmlns:msink="http://schemas.microsoft.com/ink/2010/main" type="inkDrawing" rotatedBoundingBox="22437,4283 32531,3561 32536,3629 22442,4352" semanticType="underline" shapeName="Other">
            <msink:sourceLink direction="with" ref="{C3B1E3E4-F096-484E-8B32-E0B7037627A8}"/>
          </msink:context>
        </emma:interpretation>
      </emma:emma>
    </inkml:annotationXML>
    <inkml:trace contextRef="#ctx0" brushRef="#br0">-2 739 352 0,'0'0'135'0,"0"0"0"16,37 0 20-16,10-4-11 15,22 0 10-15,14 0 50 16,17-8 22-16,10-3-47 0,11 3-11 16,15-4-21-16,16-4-9 15,16 5-7-15,10-1-57 16,21 4-15-16,6 4-16 0,10 0-25 15,-11 1-1-15,1-1-2 16,-6-4-4-16,-5 0 8 16,0 0-15-16,-5 1-13 0,5-5-6 15,10 0 15-15,-5 0 0 16,1 5 3-16,-12-1-14 0,-4-4 14 16,-6 4-3-16,-10 0-22 15,-6 5 9-15,1-5 18 16,-6 4-12-16,11-4 0 15,0 8 4-15,-1-4-6 0,-4 0-4 16,-6 1 10-16,-5-1-8 16,-15 0 11-16,-1-4-3 0,-5 0-2 15,0 0 8-15,-10 1-13 0,-1-5-14 16,-4 4 15-16,-1-4 1 16,0 1-8-16,6-1 19 0,-6 0-14 15,6 0 17-15,-6 1-6 16,0 3 0-16,-4 4 2 15,-7 0-24-15,1 4 29 0,-5 0-15 16,0 4 8-16,-6 0 0 16,0 0-6-16,-5-4 6 0,1 0-3 15,-1 1-3-15,-11-5 1 0,6 4-6 16,-5 0 16-16,-1-4-5 0,-4 4 9 16,-6 0-9-16,11-4-9 15,-6 4 9-15,6 0 0 0,-6-4-13 16,-5 5 21-16,-5-5-21 0,0 4 13 15,-5-4 16-15,-1 4-28 0,-4 0 12 16,-1 0 3-16,-10 0 9 16,5-4-26-16,-10 4 26 0,0-4-8 15,0 8-13-15,-11-3 18 16,-26 3-4-16,26-4 0 0,-26 4 59 16,0 0-6-16,0 0 16 0,0 0-39 15,0 0 2-15,0 0-18 0,0 0-29 16,0 0-54-16,0 0-142 15,0 0-261-15,0 0-142 0</inkml:trace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4-17T05:38:49.7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2B26002-6616-406C-BC75-19F1A4CADC11}" emma:medium="tactile" emma:mode="ink">
          <msink:context xmlns:msink="http://schemas.microsoft.com/ink/2010/main" type="writingRegion" rotatedBoundingBox="27001,4473 28170,4473 28170,5433 27001,5433"/>
        </emma:interpretation>
      </emma:emma>
    </inkml:annotationXML>
    <inkml:traceGroup>
      <inkml:annotationXML>
        <emma:emma xmlns:emma="http://www.w3.org/2003/04/emma" version="1.0">
          <emma:interpretation id="{F3FCBA38-7AFD-4734-81E0-CCB6D4DB01E3}" emma:medium="tactile" emma:mode="ink">
            <msink:context xmlns:msink="http://schemas.microsoft.com/ink/2010/main" type="paragraph" rotatedBoundingBox="27001,4473 28170,4473 28170,5433 27001,54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0E17E2-3183-431C-BCDB-586653AEE2BE}" emma:medium="tactile" emma:mode="ink">
              <msink:context xmlns:msink="http://schemas.microsoft.com/ink/2010/main" type="line" rotatedBoundingBox="27001,4473 28170,4473 28170,5433 27001,5433"/>
            </emma:interpretation>
          </emma:emma>
        </inkml:annotationXML>
        <inkml:traceGroup>
          <inkml:annotationXML>
            <emma:emma xmlns:emma="http://www.w3.org/2003/04/emma" version="1.0">
              <emma:interpretation id="{D65EBBDE-7153-4B7F-8F71-210153A9EFB0}" emma:medium="tactile" emma:mode="ink">
                <msink:context xmlns:msink="http://schemas.microsoft.com/ink/2010/main" type="inkWord" rotatedBoundingBox="27001,4473 28170,4473 28170,5433 27001,5433"/>
              </emma:interpretation>
              <emma:one-of disjunction-type="recognition" id="oneOf0">
                <emma:interpretation id="interp0" emma:lang="" emma:confidence="0">
                  <emma:literal>&amp;</emma:literal>
                </emma:interpretation>
                <emma:interpretation id="interp1" emma:lang="" emma:confidence="0">
                  <emma:literal>2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o</emma:literal>
                </emma:interpretation>
              </emma:one-of>
            </emma:emma>
          </inkml:annotationXML>
          <inkml:trace contextRef="#ctx0" brushRef="#br0">4101-4220 1214 0,'0'0'265'0,"37"0"62"16,-11 19-46-16,5 9-93 0,1 11-21 15,5 9-49-15,5 7-13 16,-1 0-28-16,7 4-45 0,-12-4 3 16,-4-4-30-16,-6 0 16 15,-10-12 16-15,-11 1-11 0,-15 3-4 16,-22-4 4-16,-10-3-20 16,-10-9 12-16,-6-3-15 15,6-12 18-15,10-5-17 0,5-14 49 16,5-9 43-16,11-16-29 15,6-19-24-15,10-8-22 0,10-12-2 16,10 5-22-16,12-5 14 16,9 8-28-16,1 4 23 0,5 12-40 15,0 3-128-15,-5 21-281 16,-6 3-286-16,6 8-114 0</inkml:trace>
          <inkml:trace contextRef="#ctx0" brushRef="#br0" timeOffset="-367.52">3682-4425 1344 0,'0'0'141'0,"0"0"0"15,0 0-20-15,0 0 7 16,0 0-48-16,0 0-18 0,26 55-33 16,-26-55-8-16,5 59-7 15,-10-7 7-15,5-52-10 16,-26 58-18-16,26-58 31 0,-53 59-16 16,6-23-3-16,5-13 5 15,5-7-10-15,37-16 11 16,-42 0-2-16,42 0-9 0,-42-23 3 15,42 23-15-15,0 0 67 16,-36-59 2-16,36 59 26 16,-27-52 40-16,27 52 4 0,0 0-5 15,0 0-26-15,-15-39-53 16,15 39-23-16,0 0-13 16,0 0-14-16,0 0 22 0,0 0-15 15,5 63 8-15,11 0 6 16,-1 0 4-16,6 12 84 15,6-5-8-15,-1 1-40 0,5 0-27 16,1-4-9-16,-6-8-2 16,0-8-12-16,-10-12-4 0,-16-39-27 15,21 48-117-15,-21-48-128 16,0 0-175-16,0 0-246 0,10 35-71 16</inkml:trace>
        </inkml:traceGroup>
      </inkml:traceGroup>
    </inkml:traceGroup>
  </inkml:traceGroup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4-17T05:38:51.11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D68DD5A-F9B8-4D8F-B444-172BC2B08F50}" emma:medium="tactile" emma:mode="ink">
          <msink:context xmlns:msink="http://schemas.microsoft.com/ink/2010/main" type="writingRegion" rotatedBoundingBox="23664,8704 25975,8747 25963,9391 23652,9348"/>
        </emma:interpretation>
      </emma:emma>
    </inkml:annotationXML>
    <inkml:traceGroup>
      <inkml:annotationXML>
        <emma:emma xmlns:emma="http://www.w3.org/2003/04/emma" version="1.0">
          <emma:interpretation id="{98FAD47C-CE8A-4A41-87E1-C7E86A177289}" emma:medium="tactile" emma:mode="ink">
            <msink:context xmlns:msink="http://schemas.microsoft.com/ink/2010/main" type="paragraph" rotatedBoundingBox="23664,8704 25975,8747 25963,9391 23652,93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8ED8DC-E605-4837-AF07-877883562087}" emma:medium="tactile" emma:mode="ink">
              <msink:context xmlns:msink="http://schemas.microsoft.com/ink/2010/main" type="line" rotatedBoundingBox="23664,8704 25975,8747 25963,9391 23652,9348"/>
            </emma:interpretation>
          </emma:emma>
        </inkml:annotationXML>
        <inkml:traceGroup>
          <inkml:annotationXML>
            <emma:emma xmlns:emma="http://www.w3.org/2003/04/emma" version="1.0">
              <emma:interpretation id="{434D6B6B-1BE9-4C03-AD65-F60DEC554882}" emma:medium="tactile" emma:mode="ink">
                <msink:context xmlns:msink="http://schemas.microsoft.com/ink/2010/main" type="inkWord" rotatedBoundingBox="23661,8886 24342,8899 24336,9185 23655,917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47 1412 0,'0'0'298'16,"0"0"69"-16,0 0-98 15,0 0-111-15,0 0-6 16,0 0 5-16,0 0-43 0,63-24-42 16,5 17-14-16,1-1-5 15,9 4-6-15,1 0-32 0,0 4-8 16,-11 0-7-16,-11 0 11 15,-9 0-20-15,-6 4-18 16,-42-4-79-16,31 4-102 16,-31-4-55-16,0 0-134 0,0 0-89 15,0 0 31-15,-47 39 110 16,-6-4 113-16,-10-3 120 16,-5-1 63-16,5-3 8 0,0-1 29 15,-5-3 62-15,16-8 98 16,5-4 33-16,47-12 28 15,-42 11 3-15,42-11 59 0,0 0-91 16,0 0-18-16,0 0-14 16,0 0 24-16,0 0 72 15,0 0-22-15,0 0-66 16,0 0-70-16,0 0-35 0,57 12-31 16,1-8 1-16,0-8-21 15,5-4-51-15,-6-4-241 16,-4 1-434-16</inkml:trace>
        </inkml:traceGroup>
        <inkml:traceGroup>
          <inkml:annotationXML>
            <emma:emma xmlns:emma="http://www.w3.org/2003/04/emma" version="1.0">
              <emma:interpretation id="{8D363577-E6B4-42D0-9A53-C7F970662A97}" emma:medium="tactile" emma:mode="ink">
                <msink:context xmlns:msink="http://schemas.microsoft.com/ink/2010/main" type="inkWord" rotatedBoundingBox="25228,8733 25975,8747 25963,9391 25216,9377">
                  <msink:destinationLink direction="with" ref="{100EC2E0-5D72-4D72-8C72-1629D1397AF3}"/>
                </msink:context>
              </emma:interpretation>
              <emma:one-of disjunction-type="recognition" id="oneOf1">
                <emma:interpretation id="interp1" emma:lang="" emma:confidence="0">
                  <emma:literal>:</emma:literal>
                </emma:interpretation>
                <emma:interpretation id="interp2" emma:lang="" emma:confidence="0">
                  <emma:literal>¥</emma:literal>
                </emma:interpretation>
                <emma:interpretation id="interp3" emma:lang="" emma:confidence="0">
                  <emma:literal>h</emma:literal>
                </emma:interpretation>
                <emma:interpretation id="interp4" emma:lang="" emma:confidence="0">
                  <emma:literal>"</emma:literal>
                </emma:interpretation>
                <emma:interpretation id="interp5" emma:lang="" emma:confidence="0">
                  <emma:literal>$</emma:literal>
                </emma:interpretation>
              </emma:one-of>
            </emma:emma>
          </inkml:annotationXML>
          <inkml:trace contextRef="#ctx0" brushRef="#br0" timeOffset="5939.77">1736-114 1232 0,'0'0'252'16,"0"0"-8"-16,26-47-48 0,-26 47-87 15,0 0 10-15,0 0 36 16,0 0-32-16,0 0-22 15,0 0-22-15,16 59 3 0,-16-59-20 16,0 59-27-16,0-59 0 16,-5 55-8-16,5-55-12 0,-21 55-10 15,21-55-5-15,-42 47 13 16,42-47-11-16,-42 43 3 16,42-43-1-16,-37 24 7 0,37-24-6 15,0 0-9-15,-37-12 8 16,37 12-4-16,0 0 3 0,0 0-3 15,-31-43 9-15,31 43-16 16,0 0 7-16,0 0 19 16,0 0-7-16,0 0-30 0,0 0 6 15,0 0 0-15,0 0 25 16,0 0 4-16,0 0 16 0,0 0-21 16,0 0 27-16,21 59-8 15,-21-59 11-15,31 67-29 16,-31-67-3-16,42 70-5 0,-42-70 12 15,48 63-17-15,-48-63 8 16,47 51-14-16,-47-51-27 0,0 0-119 16,42 48-182-16,-42-48-218 15,0 0-151-15</inkml:trace>
          <inkml:trace contextRef="#ctx0" brushRef="#br0" timeOffset="6311.7">2250 149 1339 0,'0'0'282'0,"0"0"-15"0,0 0-53 15,0 0-46-15,0 0-56 16,0 0-25-16,0 0-24 15,26 47-10-15,-26-47-23 16,0 0-20-16,0 0-4 0,0 0 2 16,32 48 28-16,-32-48 37 15,0 0 8-15,0 0 0 0,0 0-43 16,0 0-14-16,0 0 18 16,0 0 50-16,0 0 6 0,0 0-15 15,0 0-36-15,0 0-19 16,0 0-10-16,0 0-18 0,-37-28-12 15,37 28-1-15,-37 0-3 16,37 0-47-16,0 0-117 0,0 0-146 16,0 0-211-16,0 0-235 15</inkml:trace>
        </inkml:traceGroup>
      </inkml:traceGroup>
    </inkml:traceGroup>
  </inkml:traceGroup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4-17T05:38:37.8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77031AD-2822-4070-A200-E09DB2D70F8C}" emma:medium="tactile" emma:mode="ink">
          <msink:context xmlns:msink="http://schemas.microsoft.com/ink/2010/main" type="writingRegion" rotatedBoundingBox="15899,2483 16256,2483 16256,3199 15899,3199"/>
        </emma:interpretation>
      </emma:emma>
    </inkml:annotationXML>
    <inkml:traceGroup>
      <inkml:annotationXML>
        <emma:emma xmlns:emma="http://www.w3.org/2003/04/emma" version="1.0">
          <emma:interpretation id="{ABD12578-EB07-49AC-A837-DC515321205B}" emma:medium="tactile" emma:mode="ink">
            <msink:context xmlns:msink="http://schemas.microsoft.com/ink/2010/main" type="paragraph" rotatedBoundingBox="15899,2483 16256,2483 16256,3199 15899,31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28CDE2-16C2-4241-9E27-A569393EA3C7}" emma:medium="tactile" emma:mode="ink">
              <msink:context xmlns:msink="http://schemas.microsoft.com/ink/2010/main" type="line" rotatedBoundingBox="15899,2483 16256,2483 16256,3199 15899,3199"/>
            </emma:interpretation>
          </emma:emma>
        </inkml:annotationXML>
        <inkml:traceGroup>
          <inkml:annotationXML>
            <emma:emma xmlns:emma="http://www.w3.org/2003/04/emma" version="1.0">
              <emma:interpretation id="{9684358E-9F1F-4D3B-8259-8C9383E7EEE7}" emma:medium="tactile" emma:mode="ink">
                <msink:context xmlns:msink="http://schemas.microsoft.com/ink/2010/main" type="inkWord" rotatedBoundingBox="15899,2483 16256,2483 16256,3199 15899,3199"/>
              </emma:interpretation>
            </emma:emma>
          </inkml:annotationXML>
          <inkml:trace contextRef="#ctx0" brushRef="#br0">14 0 703 0,'0'0'257'0,"0"0"96"16,0 0-85-16,0 0-23 15,0 0-96-15,0 0-1 0,0 0 3 16,0 0-13-16,0 0-4 16,0 0-75-16,0 0-28 0,0 0-13 15,0 0 22 1,-10 51 20-16,4 8-26 0,6 8-23 15,6 4 4-15,-6 4-6 16,5-1 5-16,0 1-4 0,0-8-55 16,1 0-203-16,4-8-249 15,1-8-241-15</inkml:trace>
          <inkml:trace contextRef="#ctx0" brushRef="#br0" timeOffset="312.25">271 547 1594 0,'0'0'217'0,"0"0"22"16,21-32-7-16,-21 32-71 0,0 0-19 15,0 0-36-15,32 4-38 16,-32-4-8-16,20 8-45 0,-20-8 25 15,0 0-24-15,0 0 32 16,0 0 33-16,0 0 23 0,0 0 42 16,0 0-30-16,0 0-56 15,0 0-30-15,11-35-3 0,-11 35 9 16,-5-32-26-16,5 32 2 16,0 0-35-16,0 0-48 15,-32-11-124-15,32 11-256 16,-26 19-464-16</inkml:trace>
        </inkml:traceGroup>
      </inkml:traceGroup>
    </inkml:traceGroup>
  </inkml:traceGroup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4-17T05:39:00.2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85931D8-3C9C-4285-830A-6D11B50071FC}" emma:medium="tactile" emma:mode="ink">
          <msink:context xmlns:msink="http://schemas.microsoft.com/ink/2010/main" type="inkDrawing" rotatedBoundingBox="3604,3959 16707,11829 16337,12446 3234,4575" semanticType="callout" shapeName="Other">
            <msink:sourceLink direction="with" ref="{6C0BFEB6-8851-4D88-B7DF-3FA399F0C3F5}"/>
            <msink:sourceLink direction="with" ref="{78A199B0-FCAF-4E7D-AF59-083FB890422D}"/>
          </msink:context>
        </emma:interpretation>
      </emma:emma>
    </inkml:annotationXML>
    <inkml:trace contextRef="#ctx0" brushRef="#br0">0 0 521 0,'42'28'101'16,"-10"3"1"-16,15 1-7 0,11 7-20 15,15 8-4-15,27 8-21 16,10 12-6-16,26 4-13 0,16 8 7 16,16 11 115-1,16 8-43-15,-1 9-17 0,6 15-41 16,10 7-5-16,6 17-43 16,10 11-7-16,15 4 26 0,17 5-34 15,-1-1 2-15,6 4 32 16,0-4-28-16,10 8 36 0,11 0-31 15,10 4 9-15,0 0-14 16,0-4-6-16,-10 8 30 16,5 4-22-16,-6-4-12 0,1-4 18 15,0-8-39-15,0-8 19 16,-17-4 43-16,-4-3-35 0,-5-9 52 16,-11 1-3-16,0-5 3 15,5-3-11-15,-5 0-15 16,-11-8 30-16,-10-5-37 15,-5-7 23-15,-5-4-33 0,-11-3 15 16,-6-5 5-16,1 0-9 16,0 0-8-16,0-4 8 0,-1 1-11 15,-4-5 0-15,-11-4 0 16,-10-3 19-16,-6-1-28 0,0 1 9 16,-15-5 6-16,-6-3 2 15,-10-1-21-15,0-7 17 16,-6 0-22-16,-4-4 18 0,4-4 9 15,-4-1-6-15,4-3-6 16,-9-4 3-16,-1-8-4 0,-11 1 4 16,-4-1-8-16,-6-4 8 15,-5-4 9-15,-11 4-9 0,1-7 5 16,-17 3-24-16,6-12 31 16,-10 5 1-16,-6-5-32 0,-11-7 24 15,-4-1-19-15,-6-7 28 16,-26-16-19-16,21 12 23 15,-21-12-13-15,0 0 24 0,0 0-37 16,0 0 26-16,0 0-37 16,5-31 27-16,-10-1-13 0,-16 1 5 15,0-9-46-15,-10-3-29 16,-1-4-24-16,-4-4 46 0,-1-4-6 16,0-4 59-16,6 4-24 15,4 7 31-15,1 9-20 0,26 39 49 16,-26-47 35-16,26 47-28 15,0 0-7-15,0 0-46 0,0 0 25 16,0 0 83-16,0 0 44 16,-21 39-23-16,16 8 30 0,10 12-13 15,6 0 3 1,10 0-46-16,-1 0 1 0,7 0-44 16,4-7-8-16,1-5-18 15,4-12-15-15,-4-3 7 0,-1-9-7 16,-5-3-4-16,-10-4 8 15,-16-16 2-15,0 0 0 0,0 0 34 16,0 0 21-16,0 0-28 16,0 0-25-16,-16 15-21 0,-20 9 4 15,-6-4-3-15,-11-1-12 16,1 9-101-16,5-1-153 16,0 1-223-16,10 3-220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15:27.71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99 2185 0,'0'0'256'0,"0"0"-25"0,0 0-34 16,0 0-64-16,44 42-43 16,-44-42-39-16,44 32-16 0,-6-14-23 15,-38-18 0-15,44 14 1 16,-13-7-24-16,-31-7-2 16,44-4 7-16,-44 4-7 15,38-24-8-15,-38 24 12 0,31-39 15 16,-18 3-16-16,-13 36 32 15,-7-42 2-15,7 42-21 16,-31-35-3-16,31 35 4 0,-50-21-92 16,50 21-255-16,-44-11-604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24:07.89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118B59A-3766-40B6-AC5A-30FEA0A81D47}" emma:medium="tactile" emma:mode="ink">
          <msink:context xmlns:msink="http://schemas.microsoft.com/ink/2010/main" type="inkDrawing" rotatedBoundingBox="12814,13459 14915,13526 14905,13860 12803,13793" semanticType="callout" shapeName="Other">
            <msink:sourceLink direction="with" ref="{E8CD1ACA-991B-4058-86B3-C410AF5E1865}"/>
          </msink:context>
        </emma:interpretation>
      </emma:emma>
    </inkml:annotationXML>
    <inkml:trace contextRef="#ctx0" brushRef="#br0">0 1067 567 0,'0'0'176'16,"0"0"-2"-16,0 0-25 0,0 0-6 15,0 0-52-15,0 0-25 16,0 0-55-16,0 0 8 15,0 0 75-15,0 0-23 0,38 4-16 16,6 3-43-16,19 0 4 16,18 4 58-16,7-4-6 0,19 7-27 15,13-4-1-15,5 1 3 0,1 0-29 16,6-4 11-16,-6 3-3 16,0-3-39-16,-13 4 11 0,-6-7 2 15,-7 3-2-15,-12-4 19 16,-6-3-21-16,-7 0 5 0,-12 0-3 15,0 0 23-15,-13-3-1 0,1-1-32 16,-7 4 12 0,-7-3 4-16,-12 3 8 0,1-4-11 15,-26 4-11-15,0 0 4 0,0 0-64 16,0 0-90-16,0 0-132 16,0 0-4-16,0 0-2 0,-26-7 65 15,-5 7 3-15</inkml:trace>
    <inkml:trace contextRef="#ctx0" brushRef="#br0" timeOffset="424">296 1410 782 0,'31'0'84'0,"-31"0"18"16,38 0 42-16,12 4 15 15,0-4-30-15,1 0 1 0,11 0-44 16,8-4-15-16,5 4-14 15,7 4-10-15,-1-1-17 0,7 1 13 16,0-1-13-16,-6 1-30 0,6 3-5 16,0-4 16-16,6 1 3 15,-6-4-1-15,0-4-4 0,0 4-9 16,0 0-15-16,-12 0-5 16,-1-3 15-16,-18-4 17 0,-13 3 3 15,-13-3 5-15,-31 7-37 0,0 0-28 16,0 0-46-16,0 0-49 15,0 0-72-15,0 0-49 16,0 0-15-16,0-24-30 0</inkml:trace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4-17T05:38:56.3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00EC2E0-5D72-4D72-8C72-1629D1397AF3}" emma:medium="tactile" emma:mode="ink">
          <msink:context xmlns:msink="http://schemas.microsoft.com/ink/2010/main" type="inkDrawing" rotatedBoundingBox="24586,8558 26505,8085 26856,9506 24936,9980" hotPoints="26558,8374 26649,9568 24861,9704 24770,8510" semanticType="enclosure" shapeName="Rectangle">
            <msink:sourceLink direction="with" ref="{8D363577-E6B4-42D0-9A53-C7F970662A97}"/>
          </msink:context>
        </emma:interpretation>
      </emma:emma>
    </inkml:annotationXML>
    <inkml:trace contextRef="#ctx0" brushRef="#br0">2554-618 179 0,'26'-15'52'0,"-26"15"56"15,0 0 3-15,0 0 22 0,0 0 6 16,0 0-18-16,0 0-16 15,0 0-1-15,0 0-22 0,0 0-36 16,-52 15-8 0,-11 9-7-16,-16-4 1 0,-5 3 5 15,-5 5-23-15,-10-9 13 16,-6 1-14-16,0 0-13 0,5-5 39 16,11-3-2-16,5-4 19 15,16-4-5-15,10 0 54 0,6-4-33 16,10-4 6-16,5 0-23 15,37 4 11-15,-36 0-27 16,36 0 11-16,-32-4-56 0,32 4 27 16,0 0-16-16,0 0-14 15,-37 12-1-15,37-12 10 0,-31 31-8 16,31-31 18-16,-26 44-16 16,26-44 8-16,-27 59 9 15,6 0 18-15,11-4 75 16,-1 4-20-16,6 4 6 0,0 8-21 15,0 3-23-15,5 9-13 16,5 7-45-16,0-3 33 0,6-1-38 16,-1-3 33-16,1-4-26 15,-1-13 19-15,1-7-9 0,-1-11 11 16,-10-48-11-16,11 43 0 16,-11-43-10-16,0 0 46 15,0 0 2-15,0 0 9 16,0 0-28-16,0 0 8 0,31 31-8 15,-31-31-15-15,47 0-13 16,-10-11 22-16,5-1-16 0,-5 0 11 16,10 4-6-16,5-4 0 15,1 4-6-15,15 1 7 0,5-5-3 16,6 4-3-16,5 4-8 16,5-4 1-16,5 0 10 15,6 0 0-15,5 0-3 0,0-3 3 16,-6 3-3-16,1 0 7 15,-11 0-4-15,-10 4 3 0,-11-4-11 16,-5 4 17-16,-11 0 0 16,-10 0-9-16,-5 1 5 15,-37 3 2-15,26-8-2 16,-26 8 23-16,0 0 57 0,0 0 39 16,0 0-13-16,0 0-39 15,0 0-40-15,0 0 8 0,27-40-21 16,-27 40 5-16,5-51-30 15,-5 8 17-15,-5 0-11 0,5-4 0 16,-11-5-9-16,6-3 9 16,0-12-6-16,-1 1 6 15,1-9 4-15,5 4-12 16,-10 0 16-16,4 4-19 0,1 5 15 16,0 3-9-16,-6 7 10 15,6 5-9-15,0 4 4 0,-6 8 3 16,11 35-3-16,-10-40-4 15,-1 13 4-15,11 27 4 0,-15-36-12 16,15 36 0-16,0 0 0 16,-11-31 8-16,11 31 0 15,0 0-8-15,0 0 2 0,-16-32 6 16,16 32 0-16,0 0 10 16,0 0-10-16,0 0-10 15,0 0 5-15,0 0 14 0,0 0-9 16,0 0-8-16,0 0 1 15,0 0 7-15,0 0 6 0,0 0-15 16,0 0 2-16,0 0 1 16,0 0 10-16,0 0 6 0,0 0-10 15,-31-4-7-15,0 4 3 16,-11 8 4-16,-11 0 4 16,-5 4-9-16,-4-4-27 0,-12 4-34 15,1-5-52-15,-1 5-73 16,6 0-88-16,-5 0-159 15,10-4-209-15</inkml:trace>
  </inkml:traceGroup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4-17T05:39:04.14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C0BFEB6-8851-4D88-B7DF-3FA399F0C3F5}" emma:medium="tactile" emma:mode="ink">
          <msink:context xmlns:msink="http://schemas.microsoft.com/ink/2010/main" type="inkDrawing" rotatedBoundingBox="14725,12564 22853,9285 25783,16550 17655,19828" hotPoints="23520,11215 23481,17770 16925,17730 16965,11175" semanticType="9" shapeName="Square">
            <msink:sourceLink direction="with" ref="{44B5BCC6-3E52-4673-A7AB-26E27B943E6A}"/>
            <msink:destinationLink direction="with" ref="{E85931D8-3C9C-4285-830A-6D11B50071FC}"/>
          </msink:context>
        </emma:interpretation>
      </emma:emma>
    </inkml:annotationXML>
    <inkml:trace contextRef="#ctx0" brushRef="#br0">6398 134 1428 0,'31'-35'166'16,"-31"35"54"-16,0 0 91 0,0 0-102 15,10-39-89-15,-10 39-52 16,0 0-51-16,-36-32-12 15,-17 13 13-15,-25 11-30 16,-17 4 2-16,-25 8 28 0,-11 0-25 16,-21 0 7-16,-16 7 8 15,-11-3-14-15,-9 4 6 0,-12 4-6 16,-9-8-22-16,-12 7 30 16,1 1-18-16,0 4-29 0,0-4 12 15,10-1-10-15,0 1 4 16,11 4 7-16,0-5-67 0,5 5-38 15,5 0-11 1,10 3 7-16,12-3 35 0,9 4 45 16,12-9 17-16,9 1 11 15,11-4 23-15,11 0-20 0,15-4 5 16,6 3 31-16,15-7-28 16,11 0 0-16,16-4 43 0,10 0-32 15,5 0 11-15,11 0 11 16,26 0-6-16,-26 0-11 0,26 0 6 15,0 0 15-15,0 0-40 16,0 0 25-16,0 0 0 16,0 0-8-16,0 0 0 0,-27-4 18 15,27 4-10-15,0 0 6 16,0 0 14-16,0 0-37 16,0 0-9-16,-26 4 26 0,0 4-7 15,0 4 33-15,26-12-16 16,-37 16-25-16,0-1 12 15,6-3-1-15,-6 0-6 0,6-4 26 16,-1 4-24-16,1-5-10 16,5 1 10-16,-6 0 37 0,6 0-21 15,-6 0-8-15,11-4 9 16,21-4-17-16,-36 8 13 0,9-4-9 16,1 3-13-1,0-3 23-15,0 4 4 0,0-4-6 16,26-4-4-16,-32 8-15 15,6 0 1-15,26-8 1 0,-32 8 19 16,32-8-6-16,-31 16 5 16,31-16-18-16,-26 27 23 0,10 5-10 15,0 11 8-15,6 8-25 16,-1 12-4-16,1 8 25 0,5 15 10 16,-1 5 71-16,-4 15 178 15,5 8-41-15,5 8-117 0,-6 4-17 16,1-1-38-1,5 1-44-15,-5 0 16 0,5-4-17 16,0 0 10-16,0 0-15 0,-5 4 7 16,-1 8 9-16,1 3-12 15,0 1-9-15,-6 7 16 0,1 1-8 16,-1 3 3-16,-4 1-10 16,4-1 9-16,1 5-5 0,-1-5 15 15,6-3-23-15,0-9 20 0,0 1-22 16,-1-8 10-16,-4-4 8 15,-1-8 5-15,6-8-1 0,0-8-1 16,0-4-3-16,-6-7-18 16,1-1 19-16,-1-3-1 0,1-5-22 15,-1-7 27-15,-5-4-9 0,6 0-8 16,-1-5 1-16,1-3 3 16,5-4 11-16,-6-8-2 0,6 1 0 15,0-9-9-15,-1-4 3 16,1-7-3-16,5-32-4 0,0 43 4 15,0-43 0-15,-5 39 0 0,5-39 0 16,0 32 0-16,0-32 8 0,0 35-11 16,0-35 9-16,5 35-6 15,-5-35 0-15,0 48 0 0,5-13 4 16,1 0-7-16,-6 5 3 0,5-5 17 16,0 5-28-16,0-5-1 15,6 0 6-15,-6 1 0 16,6-1 0-16,-1 0 8 0,1 1 1 15,4-5 7-15,-15-31-4 0,32 40-17 16,-1-13 2-16,6-3 17 16,5-12-14-16,10-5 0 0,11 1 16 15,11-4-6-15,15-4-12 0,11-4 24 16,4 0-11-16,7 0-15 16,9 1 18-16,-4-1 1 0,4-8-13 15,6 4 14-15,0-4-3 0,5 0-14 16,0-7 7-16,5 7 8 15,6-8-12-15,5 1-4 16,0 3 21-16,-6 0-7 0,1 0-11 16,-1 8 8-16,1 1 3 0,-6 7 5 15,1 0-16-15,-6 4 19 0,0-1-14 16,0 5 0-16,0 0 18 16,0 0-32-16,0 0 3 0,0 8 25 15,0-5-11-15,-5 1-13 0,-5-4 26 16,-1 4-16-16,1-4-10 15,-11 4 29-15,0-1-16 0,0-3 7 16,-10 0-19-16,0-4 9 0,-1 4 12 16,-4-4-12-16,-1 0-8 15,1-4 16-15,-6 0-21 0,0-4 7 16,5 0 17-16,-5 0-15 16,-5-4-2-16,0 0 16 0,-10-4-15 15,-6 1 12-15,0 3-2 16,-10-4-5-16,-6 0-7 0,0 4 12 15,-10-3-9-15,-5 3-2 0,0-4 14 16,-6 0-2-16,-5 4 8 0,-26 8 2 16,37-12 23-16,-37 12 35 15,0 0-8-15,0 0-28 0,26-47 6 16,-10 4 8-16,-11-4 5 0,1-4 4 16,-12-8 5-16,1-4-4 15,0-8-28-15,0-12-24 16,-6-3-2-16,1-9-4 0,4-3-1 15,1-8 7-15,0-4-5 0,0-8-5 16,5-4 6-16,0-8-4 0,5 0-9 16,0-7 13-16,0-1 0 15,1-7-10-15,-1-9-5 0,0-7 23 16,6-4-20-16,4-8 6 0,1 4 5 16,-5-12-12-16,4 4 13 15,6 0-14-15,-5 0-8 0,0 8 8 16,5 7-26-16,-6 9-19 15,1 3-5-15,0 9-14 0,0 3 43 16,-6 8 13-16,1 5 5 16,-6 7 6-16,5 11 11 0,-4 9-11 15,4 12 10-15,-5-5-9 0,-5 9-3 16,6 3 4-16,-1 0 14 16,5 1-8-16,-4-1-10 0,4 4 13 15,-5 0-20-15,6-3 16 0,-6 3 6 16,-5 4-12-16,0 4 12 0,0 67-1 15,0-78-17-15,0 78 10 16,0-71 6-16,0 71-3 0,0-63 5 16,0 63-16-16,0 0 8 15,-5-63-7-15,5 63 7 0,0 0-6 16,0 0 20-16,-11-59-10 16,11 59-4-16,0 0 8 0,0 0-8 15,0 0 7-15,0 0-13 0,0 0 6 16,-36-51-8-16,36 51 4 15,-53-31-18-15,1 15-46 0,-1 8-271 16,-10 4-426-16</inkml:trace>
  </inkml:traceGroup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4-17T05:39:04.80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4C73A45-BA8D-444C-B753-2CEA77C29A08}" emma:medium="tactile" emma:mode="ink">
          <msink:context xmlns:msink="http://schemas.microsoft.com/ink/2010/main" type="inkDrawing" rotatedBoundingBox="7260,16154 7623,14412 8018,14494 7655,16237" semanticType="verticalRange" shapeName="Other">
            <msink:sourceLink direction="with" ref="{C3634EB6-8AB7-459E-A8F1-EE088ADA27D7}"/>
          </msink:context>
        </emma:interpretation>
      </emma:emma>
    </inkml:annotationXML>
    <inkml:trace contextRef="#ctx0" brushRef="#br0">530 58 727 0,'0'0'261'0,"0"0"161"15,0 0 11-15,0 0-47 16,0 0-98-16,0 0-69 0,0 0-70 15,-21-24-74-15,0 12-44 16,-6 5-5-16,-4 3-13 0,-11-4-19 16,5 8 6-16,-5 0 6 0,-5 4-3 15,10 4-10-15,1 3-3 16,4 13 3-16,6 15 17 0,-5 28-10 16,10 20-13-16,0 27 13 15,-6 8 0-15,12 11-3 16,4 1-1-16,6-4 12 0,5 0-11 15,10-8 3-15,-4 0-4 0,4-16-102 16,-5-8-111-16,6-11-123 16,-11-9-125-16,0-7-106 0,-5-16-25 15</inkml:trace>
  </inkml:traceGroup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4-17T05:39:04.97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3634EB6-8AB7-459E-A8F1-EE088ADA27D7}" emma:medium="tactile" emma:mode="ink">
          <msink:context xmlns:msink="http://schemas.microsoft.com/ink/2010/main" type="writingRegion" rotatedBoundingBox="7535,14785 8374,14785 8374,15419 7535,15419">
            <msink:destinationLink direction="with" ref="{24C73A45-BA8D-444C-B753-2CEA77C29A08}"/>
          </msink:context>
        </emma:interpretation>
      </emma:emma>
    </inkml:annotationXML>
    <inkml:traceGroup>
      <inkml:annotationXML>
        <emma:emma xmlns:emma="http://www.w3.org/2003/04/emma" version="1.0">
          <emma:interpretation id="{C7FFB20A-CDFA-4C34-824C-5F5CD88F4C71}" emma:medium="tactile" emma:mode="ink">
            <msink:context xmlns:msink="http://schemas.microsoft.com/ink/2010/main" type="paragraph" rotatedBoundingBox="7535,14785 8374,14785 8374,15419 7535,154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A32957-9534-40AC-B320-2DFA09A884B2}" emma:medium="tactile" emma:mode="ink">
              <msink:context xmlns:msink="http://schemas.microsoft.com/ink/2010/main" type="line" rotatedBoundingBox="7535,14785 8374,14785 8374,15419 7535,15419"/>
            </emma:interpretation>
          </emma:emma>
        </inkml:annotationXML>
        <inkml:traceGroup>
          <inkml:annotationXML>
            <emma:emma xmlns:emma="http://www.w3.org/2003/04/emma" version="1.0">
              <emma:interpretation id="{615063DB-41CC-4C23-BD55-848D7D812B20}" emma:medium="tactile" emma:mode="ink">
                <msink:context xmlns:msink="http://schemas.microsoft.com/ink/2010/main" type="inkWord" rotatedBoundingBox="7535,14785 8374,14785 8374,15419 7535,15419"/>
              </emma:interpretation>
              <emma:one-of disjunction-type="recognition" id="oneOf0">
                <emma:interpretation id="interp0" emma:lang="" emma:confidence="0">
                  <emma:literal>/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r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-</emma:literal>
                </emma:interpretation>
              </emma:one-of>
            </emma:emma>
          </inkml:annotationXML>
          <inkml:trace contextRef="#ctx0" brushRef="#br0">0 634 1678 0,'27'-52'62'0,"4"1"96"15,6 0 73-15,10 0-62 0,11-4-72 16,10-4-43-16,16 0-37 16,21-4 4-16,10 4-50 0,16-8-408 15,5 0-356-15</inkml:trace>
        </inkml:traceGroup>
      </inkml:traceGroup>
    </inkml:traceGroup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4-17T05:39:11.50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E147A92-AAF6-43A9-B952-68008E93F9D0}" emma:medium="tactile" emma:mode="ink">
          <msink:context xmlns:msink="http://schemas.microsoft.com/ink/2010/main" type="writingRegion" rotatedBoundingBox="2547,4096 3224,3670 3573,4225 2895,4651">
            <msink:destinationLink direction="with" ref="{621A182B-256A-4F17-94CB-E8E7FCADD17E}"/>
            <msink:destinationLink direction="with" ref="{474251B2-A3A1-45EC-AFC5-298059D7C482}"/>
            <msink:destinationLink direction="with" ref="{ECF2E8D2-E4EE-4502-B918-915B50435ADA}"/>
          </msink:context>
        </emma:interpretation>
      </emma:emma>
    </inkml:annotationXML>
    <inkml:traceGroup>
      <inkml:annotationXML>
        <emma:emma xmlns:emma="http://www.w3.org/2003/04/emma" version="1.0">
          <emma:interpretation id="{0CBD4F09-7902-40F5-B057-799BF6AA3CA4}" emma:medium="tactile" emma:mode="ink">
            <msink:context xmlns:msink="http://schemas.microsoft.com/ink/2010/main" type="paragraph" rotatedBoundingBox="2547,4096 3224,3670 3573,4225 2895,46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FF1F88-013F-4D0E-9384-F0882C669830}" emma:medium="tactile" emma:mode="ink">
              <msink:context xmlns:msink="http://schemas.microsoft.com/ink/2010/main" type="line" rotatedBoundingBox="2547,4096 3224,3670 3573,4225 2895,4651"/>
            </emma:interpretation>
          </emma:emma>
        </inkml:annotationXML>
        <inkml:traceGroup>
          <inkml:annotationXML>
            <emma:emma xmlns:emma="http://www.w3.org/2003/04/emma" version="1.0">
              <emma:interpretation id="{78A199B0-FCAF-4E7D-AF59-083FB890422D}" emma:medium="tactile" emma:mode="ink">
                <msink:context xmlns:msink="http://schemas.microsoft.com/ink/2010/main" type="inkWord" rotatedBoundingBox="2547,4096 3224,3670 3573,4225 2895,4651">
                  <msink:destinationLink direction="with" ref="{E85931D8-3C9C-4285-830A-6D11B50071FC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-357 22 549 0,'0'0'128'0,"0"0"-2"0,0 0-5 16,0 0-60-16,0 0 3 15,0 0 199-15,0 0-31 0,0 0-33 16,0 0-53-16,26 51-34 16,-5-3-46-16,11-1 18 0,-11-4-54 15,0 4 8 1,5 0-26-16,-26-47 6 0,31 63-18 15,-10-12 19-15,-21-51-4 16,26 55-2-16,-26-55-5 0,11 52-1 16,-11-52 21-16,0 0-25 15,-5 59-6-15,5-59 17 0,-16 55-6 16,16-55-14-16,0 0 25 16,-42 47-10-16,42-47-9 0,-37 16 22 15,37-16-22-15,-42-28 10 16,16-15-10-16,5-8-7 0,11-4 25 15,4 0-21-15,6-4 20 16,6 3-12-16,-1 9 10 16,0 4 22-16,6 4-13 15,-1 3-8-15,-10 36-7 0,11-35-13 16,-11 35 17-16,15-35-32 16,-15 35 24-16,0 0-52 0,0 0-200 15,0 0-121-15,32-28-113 16,-11 12 33-16,-21 16 36 0</inkml:trace>
          <inkml:trace contextRef="#ctx0" brushRef="#br1" timeOffset="-95447.69">246 10 441 0,'0'0'50'16,"0"0"35"-16,0 0 1 0,0 0 19 15,0 0-21-15,0 0 4 16,0 0 0-16,0 0-10 0,0 0 3 16,-37 12 4-16,37-12-20 15,0 0-25-15,0 0-9 16,0 0-8-16,0 0 40 0,0 0-5 15,-31 47 2-15,31-47-15 16,0 0 0-16,0 0-19 16,0 0-13-16,0 0 7 0,0 0-4 15,37 36-25-15,-37-36 29 16,0 0-27-16,31 0 18 0,-31 0 0 16,0 0-2-16,0 0-19 15,0 0-4-15,21-43 29 0,-21 43-8 16,5-40-21-16,-5 40 26 15,0 0 18-15,0 0 13 16,0 0-25-16,0 0 7 16,-36-19-25-16,36 19 32 0,0 0-8 15,-32 19-24-15,32-19 43 16,0 0-22-16,-31 40 4 0,31-40 26 16,-16 39-7-16,16-39-19 15,-5 39 19-15,5-39 19 0,0 0-35 16,0 0-10-16,0 0 12 15,36 28-26-15,-4-17 9 0,-32-11-13 16,26-11 0-16,-26 11-12 16,0 0 30-16,0 0-11 15,26-40-16-15,-26 40 5 0,0-39 11 16,0 39-7-16,0 0-6 16,-36-24 9-16,4 17-3 15,1 11-8-15,-1 3 8 0,11 5 9 16,21-12-15-16,-47 36 8 15,47-36-2-15,-37 51 0 0,16-8 21 16,6 0 10-16,15-43 9 16,0 47 20-16,10-7-21 0,-10-40-4 15,0 0 5-15,42 39-15 16,-42-39-25-16,37 24 20 16,-6-20-8-16,-31-4-27 0,37-12 21 15,-37 12 5-15,31-32-21 0,-31 32 10 16,21-51 7-1,-10 4-18-15,-11 8 5 0,0-5 15 16,-11 9-5-16,11 35-19 16,-10-39 21-16,10 39-1 0,0 0-13 15,0 0-2-15,0 0 16 16,0 0-15-16,-32 0 19 0,32 0-14 16,0 0 4-16,-31 39 9 15,31-39-12-15,-16 43 5 0,16-43 30 16,0 40-7-16,0-40-19 15,0 0 4-15,32 35 6 16,-32-35 4-16,36 16-12 0,-36-16 3 16,27 4-5-16,-27-4-1 15,0 0-19-15,31-24 16 16,-31 24 14-16,16-39-13 0,-16 39-3 16,10-44-4-16,-10 44 22 15,0 0 28-15,0 0-23 0,0 0-11 16,-36-23 8-16,-6 23-10 15,5 12 0-15,11 7-10 0,-11 5 0 16,37-24-9-16,-32 31-14 16,32-31-245-16,0 0-417 15,-20 44-297-15</inkml:trace>
        </inkml:traceGroup>
        <inkml:traceGroup>
          <inkml:annotationXML>
            <emma:emma xmlns:emma="http://www.w3.org/2003/04/emma" version="1.0">
              <emma:interpretation id="{A4086128-F96B-4DD5-BA61-66A49FC02F09}" emma:medium="tactile" emma:mode="ink">
                <msink:context xmlns:msink="http://schemas.microsoft.com/ink/2010/main" type="inkWord" rotatedBoundingBox="3177,4285 3335,4186 3374,4248 3216,4347"/>
              </emma:interpretation>
              <emma:one-of disjunction-type="recognition" id="oneOf1"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_</emma:literal>
                </emma:interpretation>
                <emma:interpretation id="interp5" emma:lang="" emma:confidence="0">
                  <emma:literal>v</emma:literal>
                </emma:interpretation>
              </emma:one-of>
            </emma:emma>
          </inkml:annotationXML>
          <inkml:trace contextRef="#ctx0" brushRef="#br0" timeOffset="473.51">104 368 479 0,'0'0'167'16,"0"0"-19"-16,0 0 1 0,0 0-36 16,0 0-7-16,0 0-20 15,0 0-11-15,0 0-11 0,0 0-15 16,0 0-13-16,0 0 12 16,0 0-5-16,0 0 14 0,0 0 4 15,0 0-39-15,0 0 49 16,0 0 40-16,0 0 81 15,0 0 23-15,0 0-79 16,0 0-39-16,0 0-58 0,0 0-19 16,0 0-10-16,0 0-14 15,0 0 11-15,-31 28-17 0,31-28 10 16,0 0-21-16,0 0 21 16,0 0-6-16,0 0 17 0,0 0 110 15,0 0-35-15,0 0-17 16,0 0-37-16,0 0-5 0,31 4-10 15,-31-4-9-15,32-16 2 16,-32 16-17-16,31-35 11 16,-31 35-13-16,21-55-36 0,-5 15-43 15,-16 40-129-15,0 0-212 16,0 0-306-16</inkml:trace>
        </inkml:traceGroup>
        <inkml:traceGroup>
          <inkml:annotationXML>
            <emma:emma xmlns:emma="http://www.w3.org/2003/04/emma" version="1.0">
              <emma:interpretation id="{869A212C-D01B-4C76-ACED-BF63401987A7}" emma:medium="tactile" emma:mode="ink">
                <msink:context xmlns:msink="http://schemas.microsoft.com/ink/2010/main" type="inkWord" rotatedBoundingBox="3201,4112 3319,4038 3349,4086 3231,4160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-45658.81">89 211 741 0,'0'0'191'0,"0"0"51"16,0 0-50-16,0 0-92 16,0 0-70-16,0 0 7 0,0 0-34 15,0 0-40-15,0 0 31 16,0 0 21-16,0 0-7 16,0 0-33-16,0 0 11 0,0 0 43 15,0 0-11-15,0 0-22 16,0 0 4-16,0 0 36 0,0 0-11 15,0 0 72 1,0 0 24-16,0 0 14 0,0 0 7 16,0 0-45-16,0 0-44 15,0 0-24-15,0 0 2 0,0 0-31 16,0 0-91-16,0 0-310 16,31 0-239-16</inkml:trace>
          <inkml:trace contextRef="#ctx0" brushRef="#br2" timeOffset="-4456.26">178 113 950 0,'0'0'299'0,"0"0"19"16,0 0-36-16,0 0-82 15,0 0-65-15,0 0-44 16,0 0-52-16,0 0-11 0,0 0-8 15,0 0-24-15,0 0-18 16,0 0-73-16,0 0-183 0,0 0-272 16,0 0-34-16</inkml:trace>
        </inkml:traceGroup>
      </inkml:traceGroup>
    </inkml:traceGroup>
  </inkml:traceGroup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4-17T05:39:05.96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3E04C1D-1F39-4428-AA1C-EBB867765036}" emma:medium="tactile" emma:mode="ink">
          <msink:context xmlns:msink="http://schemas.microsoft.com/ink/2010/main" type="inkDrawing" rotatedBoundingBox="19417,9086 19425,10414 18888,10417 18880,9089" semanticType="enclosure" shapeName="Other"/>
        </emma:interpretation>
      </emma:emma>
    </inkml:annotationXML>
    <inkml:trace contextRef="#ctx0" brushRef="#br0">535 37 1546 0,'-37'-20'13'0,"-15"5"13"16,-6 15-15-16,-5 4-26 16,-5 15 23-16,5 13-8 0,11 15-18 15,5 0 12-15,10 4-11 16,5 0 17-16,17 0-15 16,4-3 30-16,11-5 12 15,0-43 18-15,16 47-16 16,-16-47-15-16,0 0 16 0,37 36-21 15,-1-25 10-15,-4-15-6 16,4-19-30-16,1-9 37 0,0-7-15 16,5-8 9-16,-5-8-14 15,-1 0-6-15,-4 4 27 16,-6 7 84-16,-26 44 59 0,21-43-29 16,-21 43-52-16,0 0-59 15,0 0 14-15,0 0-27 0,0 0-16 16,5 59 23-1,-5 12-22-15,-5 4 10 0,10 11-4 16,-5 5 11-16,11 3 62 16,-1 8-21-16,6-7-18 15,0-1 0-15,-6-4-15 0,1-11 52 16,-6-8-24-16,-5-16 7 16,-5-4 2-16,-16-12-3 0,-11-3-27 15,-20-9 0-15,-6-11-4 16,-5-12 30-16,11-4 49 15,-1-12-19-15,6-15 12 0,16-21-31 16,4-15-38-16,17-15-16 16,15-5-4-16,11-3-3 15,5 7-33-15,10 8-72 0,1 16-104 16,4 8-207-16,1 16-316 16,-5 11-85-16</inkml:trace>
  </inkml:traceGroup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4-17T05:39:14.92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F9EEA91-4590-477E-97DE-8A5E11DAB2CF}" emma:medium="tactile" emma:mode="ink">
          <msink:context xmlns:msink="http://schemas.microsoft.com/ink/2010/main" type="inkDrawing" rotatedBoundingBox="18592,12152 19830,12766 19204,14029 17966,13416" hotPoints="19315,12587 19366,13608 18344,13658 18294,12637" semanticType="enclosure" shapeName="Square">
            <msink:sourceLink direction="with" ref="{44B5BCC6-3E52-4673-A7AB-26E27B943E6A}"/>
          </msink:context>
        </emma:interpretation>
      </emma:emma>
    </inkml:annotationXML>
    <inkml:trace contextRef="#ctx0" brushRef="#br0">1098 0 899 0,'0'0'151'0,"0"0"-20"15,0 0-95-15,0 0-3 0,-37 4-33 16,-5 4 17-16,-11 3-11 16,-4 5 16-16,-6 0-46 0,-5-4 37 15,5-1-23-15,-5-3 10 0,-1-4 0 16,7-4-8-16,4 0-8 15,5-4 33-15,6-4-30 0,5 1 29 16,11 3-23-16,31 4 20 16,-32-12-34-16,32 12 38 15,0 0-20-15,-31-12-7 0,31 12 30 16,0 0-49-16,0 0 35 16,0 0-11-16,-32-12 21 0,32 12-37 15,0 0 21-15,0 0-22 0,-36 12 22 16,36-12-5-16,-37 20-5 15,37-20-13-15,0 0 29 0,-31 47-13 16,4-4 0-16,6 0 7 16,11 1 0-16,-1 3-18 0,6 8 44 15,-5 4 63-15,10 4 104 16,0 4-49-16,-6-4-56 0,12 4-42 16,-12-5-23-16,12 5-12 15,-6-8-27-15,5-8 28 0,-5-3-1 16,0-48-18-16,5 47-4 15,-5-47 20-15,5 43-9 0,-5-43 19 16,0 0-16-16,0 0-16 0,0 0-15 16,0 0 17-16,0 0 25 15,42 20-10-15,0-12-10 0,-5-12-10 16,5 4 7-16,5-4 28 16,6 4-5-16,4 4-14 15,6-4 5-15,5 4-13 0,6-4-1 16,4 4 13-16,1-1 11 0,0 1 4 15,-6 0-22-15,-10-4 10 16,-5-4-12-16,-6-3 2 0,-10 3 3 16,-5 0 15-16,-6 0 10 15,-31 4-6-15,0 0-6 0,32-28-10 16,-32 28 21-16,15-39 26 0,-4 7 13 16,-6 5-7-16,-10-9-31 15,0 1-31-15,-6-4 15 0,1-8 0 16,-6-5-9-16,-5-7-8 15,0-3-1-15,5-9-22 16,-5-8-35-16,6-4-50 0,-1 1-65 16,0 11-157-16,11 4-152 0</inkml:trace>
  </inkml:traceGroup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4-17T05:39:13.62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4B5BCC6-3E52-4673-A7AB-26E27B943E6A}" emma:medium="tactile" emma:mode="ink">
          <msink:context xmlns:msink="http://schemas.microsoft.com/ink/2010/main" type="writingRegion" rotatedBoundingBox="18563,12705 19182,12705 19182,13464 18563,13464">
            <msink:destinationLink direction="with" ref="{6C0BFEB6-8851-4D88-B7DF-3FA399F0C3F5}"/>
            <msink:destinationLink direction="with" ref="{EF9EEA91-4590-477E-97DE-8A5E11DAB2CF}"/>
          </msink:context>
        </emma:interpretation>
      </emma:emma>
    </inkml:annotationXML>
    <inkml:traceGroup>
      <inkml:annotationXML>
        <emma:emma xmlns:emma="http://www.w3.org/2003/04/emma" version="1.0">
          <emma:interpretation id="{C92C529C-5A0C-4ADE-8306-B05D25503B9B}" emma:medium="tactile" emma:mode="ink">
            <msink:context xmlns:msink="http://schemas.microsoft.com/ink/2010/main" type="paragraph" rotatedBoundingBox="18563,12705 19182,12705 19182,13464 18563,134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C0D8A9-464A-49F6-B95A-6A39049A3B70}" emma:medium="tactile" emma:mode="ink">
              <msink:context xmlns:msink="http://schemas.microsoft.com/ink/2010/main" type="line" rotatedBoundingBox="18563,12705 19182,12705 19182,13464 18563,13464"/>
            </emma:interpretation>
          </emma:emma>
        </inkml:annotationXML>
        <inkml:traceGroup>
          <inkml:annotationXML>
            <emma:emma xmlns:emma="http://www.w3.org/2003/04/emma" version="1.0">
              <emma:interpretation id="{4A0D805F-87DE-4F59-BB6B-19C0E8E84C14}" emma:medium="tactile" emma:mode="ink">
                <msink:context xmlns:msink="http://schemas.microsoft.com/ink/2010/main" type="inkWord" rotatedBoundingBox="18563,12705 19182,12705 19182,13464 18563,13464"/>
              </emma:interpretation>
              <emma:one-of disjunction-type="recognition" id="oneOf0">
                <emma:interpretation id="interp0" emma:lang="" emma:confidence="0">
                  <emma:literal>he</emma:literal>
                </emma:interpretation>
                <emma:interpretation id="interp1" emma:lang="" emma:confidence="0">
                  <emma:literal>h e</emma:literal>
                </emma:interpretation>
                <emma:interpretation id="interp2" emma:lang="" emma:confidence="0">
                  <emma:literal>' e</emma:literal>
                </emma:interpretation>
                <emma:interpretation id="interp3" emma:lang="" emma:confidence="0">
                  <emma:literal>He</emma:literal>
                </emma:interpretation>
                <emma:interpretation id="interp4" emma:lang="" emma:confidence="0">
                  <emma:literal>&lt; e</emma:literal>
                </emma:interpretation>
              </emma:one-of>
            </emma:emma>
          </inkml:annotationXML>
          <inkml:trace contextRef="#ctx0" brushRef="#br0">252 0 900 0,'0'0'262'0,"0"0"29"0,0 0-68 16,0 0-96-16,0 0-68 16,0 0 66-16,0 0 16 0,5 27-4 15,6-3-49-15,-11 4-22 16,0-1-3-16,0 5-27 0,-6-1-18 16,1-3 4-16,0-1-8 0,-6 5 4 15,-4-1-7-15,-6 0 0 16,-5-3 0-16,5-4-2 0,-6-5-1 15,12-7 0-15,15-12-17 16,-27 4 13-16,27-4-1 16,-26-20-3-16,26 20 0 0,-21-43-12 15,5 0-5-15,6 0 9 16,0 7 3-16,10 36 5 0,-6-31-8 16,6 31-6-16,0 0 4 0,0 0-5 15,0 0 3-15,0 0 26 16,0 0 38-16,11 23-4 0,4 17 26 15,1 3 23-15,0 4-19 16,0 4 10-16,-6 0-34 0,6 0-18 16,-6-7-10-16,6 3-16 15,-5-4 14-15,4-4-22 16,-4-3 4-16,-6-9 8 0,-5-27-12 0,11 28-6 16,-11-28-13-16,0 0-47 15,0 0-82-15,0 0-122 16,0 0-171-16,0 0-182 0,0 0-12 15</inkml:trace>
          <inkml:trace contextRef="#ctx0" brushRef="#br0" timeOffset="415.35">446 621 1140 0,'0'0'272'15,"21"-19"-50"-15,-21 19-102 0,0 0-47 16,0 0-17-16,0 0-10 16,31 0-9-16,-10-8-28 0,-21 8-9 15,27-12 3-15,-27 12 3 16,0 0-2-16,0 0 10 0,0 0 20 16,0 0-18-16,0 0-6 0,0 0-8 15,15-28 5-15,-15 28-22 16,0 0 42-16,0 0 92 0,-5-31-9 15,5 31-32-15,0 0-42 16,0 0-21-16,-26-8-11 16,26 8 6-16,-32 16-1 0,1 0-9 0,10-1-3 15,21-15 3-15,-26 24-14 16,26-24 14-16,0 0-8 16,0 0 8-16,0 0 0 0,0 0 7 15,0 0 1-15,0 0-1 16,21 27 4-16,5-11-7 0,5-16 12 15,1 0-8-15,-11-8-25 0,5 0-82 16,-26 8-105-16,26-19-181 16,-26 19-103-16,16-32-41 0</inkml:trace>
        </inkml:traceGroup>
      </inkml:traceGroup>
    </inkml:traceGroup>
  </inkml:traceGroup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3-06T07:36:53.5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39D23F0-2187-4062-B289-5C1FC6A46F8D}" emma:medium="tactile" emma:mode="ink">
          <msink:context xmlns:msink="http://schemas.microsoft.com/ink/2010/main" type="writingRegion" rotatedBoundingBox="30964,16073 2847,16424 2640,-110 30758,-461"/>
        </emma:interpretation>
      </emma:emma>
    </inkml:annotationXML>
    <inkml:traceGroup>
      <inkml:annotationXML>
        <emma:emma xmlns:emma="http://www.w3.org/2003/04/emma" version="1.0">
          <emma:interpretation id="{03EBC6DC-C44C-43E5-B2DE-54B89DF77262}" emma:medium="tactile" emma:mode="ink">
            <msink:context xmlns:msink="http://schemas.microsoft.com/ink/2010/main" type="paragraph" rotatedBoundingBox="30006,15995 24218,16522 23987,13991 29775,134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A6BA9D-255F-4B70-95CD-D27DF590AB94}" emma:medium="tactile" emma:mode="ink">
              <msink:context xmlns:msink="http://schemas.microsoft.com/ink/2010/main" type="line" rotatedBoundingBox="30006,15995 24218,16522 23987,13991 29775,13464"/>
            </emma:interpretation>
          </emma:emma>
        </inkml:annotationXML>
        <inkml:traceGroup>
          <inkml:annotationXML>
            <emma:emma xmlns:emma="http://www.w3.org/2003/04/emma" version="1.0">
              <emma:interpretation id="{A093A5C0-8B44-429B-8801-58E8574497B5}" emma:medium="tactile" emma:mode="ink">
                <msink:context xmlns:msink="http://schemas.microsoft.com/ink/2010/main" type="inkWord" rotatedBoundingBox="30006,15995 24218,16522 23987,13991 29775,13464"/>
              </emma:interpretation>
              <emma:one-of disjunction-type="recognition" id="oneOf0">
                <emma:interpretation id="interp0" emma:lang="" emma:confidence="0">
                  <emma:literal>gift</emma:literal>
                </emma:interpretation>
                <emma:interpretation id="interp1" emma:lang="" emma:confidence="0">
                  <emma:literal>pun-IAA</emma:literal>
                </emma:interpretation>
                <emma:interpretation id="interp2" emma:lang="" emma:confidence="0">
                  <emma:literal>put-IAA</emma:literal>
                </emma:interpretation>
                <emma:interpretation id="interp3" emma:lang="" emma:confidence="0">
                  <emma:literal>pi-IA'</emma:literal>
                </emma:interpretation>
                <emma:interpretation id="interp4" emma:lang="" emma:confidence="0">
                  <emma:literal>pi-IAA</emma:literal>
                </emma:interpretation>
              </emma:one-of>
            </emma:emma>
          </inkml:annotationXML>
          <inkml:trace contextRef="#ctx0" brushRef="#br0">-89 11627 1628 0,'37'4'-140'0,"-6"8"-131"16,1 11-44-16</inkml:trace>
          <inkml:trace contextRef="#ctx0" brushRef="#br0" timeOffset="184.79">-912 14254 3042 0,'0'0'76'15,"0"0"-11"-15,0 0-32 0,16-43-5 16,20-4-19-16,17-9-98 16,15-6-231-16,11-17-252 15,10-12-280-15</inkml:trace>
          <inkml:trace contextRef="#ctx0" brushRef="#br0" timeOffset="360.18">-1620 12909 2473 0,'0'0'47'0,"0"0"28"0,47-32-18 16,16 1-34-16,21 3-17 15,0 1-18-15,5 3-210 0,-5 1-296 16,-16 3-288-16</inkml:trace>
          <inkml:trace contextRef="#ctx0" brushRef="#br0" timeOffset="-155.94">-162 12697 1182 0,'0'0'314'15,"0"0"5"-15,0 0-75 16,0 0-74-16,0 0-49 0,0 0 3 16,0 0-12-16,0 0-50 15,0 0-26-15,-26-8-42 16,-1 4-15-16,1 0-33 0,0 0 21 15,26 4-63-15,-26-4-73 16,26 4 12-16,0 0 22 0,-5-35 66 16,15 3 3-16,11 9 55 15,10 3-5-15,6 12-11 0,0 8 33 16,-6 12-22-16,1 15 51 16,-6 13 1-16,-5 7 28 0,-11 4-5 15,-4 8 17-15,-12 0-12 16,-4 0-21-16,-16-8-25 15,-6-8-18-15,1-3 12 0,-1-17-41 16,-4-7 2-16,-1-12-68 0,6-12 37 16,4-12-30-16,1-11 9 15,5-12 6-15,0-5 27 0,0-11-6 16,5-7-17-16,6 3 86 16,-1 4-17-16,6 11 77 0,5 48 15 15,-5-39-13-15,5 39-61 0,0 0 80 16,0 0 71-16,-16 51-48 15,6 12-44-15,-1 4-16 0,-4 4-30 16,-1-8 13-16,5-4-36 16,1-12 10-16,-1-8-22 15,11-39 22-15,-5 36-10 0,5-36 21 16,0 0-10-16,0 0-9 16,0 0-15-16,-10-51 21 0,-1-12-32 15,6-12-14-15,0-16-56 0,-1-19-25 16,1-15 19-16,10-5 85 15,1 12-16-15,-1 23 43 0,0 17-18 16,0 23-8-16,-5 55-6 16,0 0 78-16,0 0 43 0,11 70-25 15,-6 21-8-15,0 11-28 0,-5 12 40 16,-5 8-1 0,0 0-22-16,-6-4-41 0,-4-8-4 0,-6-12-11 15,0-15 1-15,-6-16-14 16,-4-20 4-16,0-12-24 15,-1-19-13-15,-5-20 1 0,1-15 0 16,-6-17 22-16,5 1 2 16,-5-1 26-16,11 9-21 0,-11 7 21 15,0 16 21-15,-6 24 87 0,-20 27 80 16,-10 20 22-16,-12 12 1 16,-4 7-61-16,0 5-66 0,-1 3-50 15,11-7-25-15,11-13-16 16,10-11-85-16,16-12-229 15,10-7-236-15,37-44-376 0</inkml:trace>
          <inkml:trace contextRef="#ctx0" brushRef="#br0" timeOffset="880.08">-5700 13039 2157 0,'0'0'121'0,"0"0"-19"16,0 0 114-16,32 8 19 0,5 23-75 15,4 24-61-15,12 8-56 16,-6 8-13-16,6 4-12 0,-6-5-4 16,0-3-14-16,-10-4 13 0,-6-8-9 15,-5-12-1-15,-5-15 2 16,-21-28 3-16,21 28-8 0,-21-28 97 16,0 0 51-16,16-4-67 15,5-32-39-15,0-23-24 0,0-27-7 16,5-28-1-16,-5-16-7 15,5-8-10-15,-5 4-57 0,6 13-91 16,-6 14-164-16,5 17-258 16,0 15-197-16,5 16-24 0</inkml:trace>
          <inkml:trace contextRef="#ctx0" brushRef="#br0" timeOffset="1260.41">-4090 12638 2433 0,'-26'78'169'15,"-11"13"119"-15,-10 7-22 0,0 4-94 16,-6 8-79-16,1 0-49 16,0-3-21-16,4-5-11 0,6-12-10 15,11-7-2-15,0-20-49 16,10-8-120-16,5-16-51 0,16-39 33 15,0 0-74-15,0 0-47 0,0 0 75 16,-26-39 88-16,10-24 73 16,11-31 32-16,-1-13 35 0,6-11 47 15,-5 0 79-15,5 12 59 16,0 16 40-16,0 23-17 16,5 16-43-16,-5 15-76 0,0 36-46 15,0 0 12-15,0 0 78 16,27 40-19-16,-1 19-35 0,5 16-25 15,11 7-32-15,11 9-3 0,-1-5-7 16,6-3-7-16,-1-9-33 16,-4-7-324-16,-1-12-273 0,-4-11-285 15</inkml:trace>
          <inkml:trace contextRef="#ctx0" brushRef="#br0" timeOffset="1559.09">-3896 12622 2348 0,'32'27'55'0,"-6"21"107"0,0 14 125 16,11 17-14-16,0 8-52 16,10 7-52-16,0-3-34 0,5-1-46 15,1-11-36-15,-11-13-18 0,-6-14-17 16,-9-13-1-16,-27-39 8 15,21 31 169-15,-21-31 118 0,0 0-29 16,0 0-137-16,26-43-79 16,-16-24-31-16,6-27-23 0,-5-20-18 15,4-12-15-15,1 0-66 16,0 8-144-16,-6 16-116 16,1 15-46-16,-6 13-89 0,0 15-208 15,-10 4-304-15</inkml:trace>
        </inkml:traceGroup>
      </inkml:traceGroup>
    </inkml:traceGroup>
    <inkml:traceGroup>
      <inkml:annotationXML>
        <emma:emma xmlns:emma="http://www.w3.org/2003/04/emma" version="1.0">
          <emma:interpretation id="{2917434A-CE9A-4B00-ADEE-B4778F18342C}" emma:medium="tactile" emma:mode="ink">
            <msink:context xmlns:msink="http://schemas.microsoft.com/ink/2010/main" type="paragraph" rotatedBoundingBox="30255,13363 24187,14111 23750,10570 29819,98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48BF65-1025-4738-BB14-00B16CEB190E}" emma:medium="tactile" emma:mode="ink">
              <msink:context xmlns:msink="http://schemas.microsoft.com/ink/2010/main" type="line" rotatedBoundingBox="30255,13363 24187,14111 23750,10570 29819,9823"/>
            </emma:interpretation>
          </emma:emma>
        </inkml:annotationXML>
        <inkml:traceGroup>
          <inkml:annotationXML>
            <emma:emma xmlns:emma="http://www.w3.org/2003/04/emma" version="1.0">
              <emma:interpretation id="{455046B3-038D-4634-9B0B-4EA6255B3184}" emma:medium="tactile" emma:mode="ink">
                <msink:context xmlns:msink="http://schemas.microsoft.com/ink/2010/main" type="inkWord" rotatedBoundingBox="30255,13363 27571,13694 27135,10153 29819,9823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2511.56">-2118 9106 2412 0,'73'-47'36'0,"22"-1"-19"15,4 9 10-15,1 4-39 0,0 7-144 16,-16 9-439-16</inkml:trace>
          <inkml:trace contextRef="#ctx0" brushRef="#br0" timeOffset="-3108.56">-5 9456 2086 0,'0'0'216'0,"5"-24"63"15,-5 24 15-15,0 0-100 16,0 0-79-16,0 0-62 0,0 0-16 15,0-27-20-15,0 27-17 16,-5-24-31-16,5 1-64 0,5-1-43 16,6-4-52-16,10 1 39 15,10-1 73-15,1 9 26 0,-1 3 32 16,1 12-7-16,-11 4 16 16,-21 0 11-16,26 20 14 15,-26-20 32-15,5 47 51 0,-21 0 20 16,-20-4-36-16,-6 5-49 15,-5-9 0-15,-11-4-32 0,5-3 9 16,-4-13 1-16,10-3-39 16,5-12-43-16,5-12-33 0,5-8-50 15,32 16-2-15,-36-51-18 16,20-8-30-16,11-4 40 0,0-3 98 16,5 10 41-16,5 9 35 15,-5 16 75-15,0 31-27 0,0 0-8 16,0 0 68-16,0 0 78 15,-16 51-29-15,-10 16-24 16,-6 8 10-16,6-1-24 0,-5-7-43 16,4-8-40-16,7-4-26 15,-1-8 10-15,21-47-19 0,-21 40-4 16,21-40-43-16,0 0-68 16,0 0-40-16,-42-20-20 0,21-19 11 15,10-20 32-15,11-24-3 16,0-15 62-16,5-12 26 0,1 3 37 15,4 9 90-15,-5 23 30 16,-5 20-26-16,6 16-38 0,-6 39-42 16,5-31-19-16,-5 31 55 15,0 0 105-15,-5 51-58 16,5-4-46-16,-6 8-2 0,1 0-8 16,0-4-26-16,0-12-4 15,5-39-4-15,-11 48 6 0,11-48-5 16,0 0 18-16,0 0 48 15,0 0-12-15,0 0-38 0,-31 19-1 16,31-19-17-16,-37-8 10 16,37 8-11-16,0 0-9 0,0 0 16 15,-31 16 18-15,-6 27 134 16,-5 28 30-16,-5 20-16 16,-6 11 22-16,-10 8-43 15,6 4-76-15,-12 4-43 0,1-4-8 16,0-4-9-16,0-19-21 15,5-20-3-15,16-16-93 0,0-20-116 16,5-23-51-16,0-20 11 16,5-24 23-16,6-30-49 0,-1-25 32 15,11-19 82-15,0-4 81 16,11 0 47-16,4 15 21 0,1 17 83 16,5 19 5-16,-5 19-9 15,5 40-8-15,0 0 32 16,0 0 176-16,0 0-31 0,-47 79-78 15,0 11-39-15,-6 17-48 16,1 11-40-16,-6 3-17 0,-15 9-6 16,-1 0-15-16,-5-12-232 15,-4-8-283-15,-1-12-384 0</inkml:trace>
          <inkml:trace contextRef="#ctx0" brushRef="#br0" timeOffset="-2708.27">-1227 11729 2881 0,'27'-4'85'0,"9"-31"-22"15,17-16-39-15,4-16-4 16,17-12-222-16,10-19-229 0,5-12-311 16</inkml:trace>
          <inkml:trace contextRef="#ctx0" brushRef="#br0" timeOffset="-2887.89">-47 7989 3258 0,'21'0'43'16,"-10"4"-28"-16,-11-4-11 15,0 0 0-15,10 27-148 0,-15 21-414 16,0 18-386-16</inkml:trace>
        </inkml:traceGroup>
        <inkml:traceGroup>
          <inkml:annotationXML>
            <emma:emma xmlns:emma="http://www.w3.org/2003/04/emma" version="1.0">
              <emma:interpretation id="{E2F2108C-1D31-4762-A5C5-6147C5BF534F}" emma:medium="tactile" emma:mode="ink">
                <msink:context xmlns:msink="http://schemas.microsoft.com/ink/2010/main" type="inkWord" rotatedBoundingBox="26409,12208 23989,12507 23833,11241 26253,10943"/>
              </emma:interpretation>
              <emma:one-of disjunction-type="recognition" id="oneOf2">
                <emma:interpretation id="interp6" emma:lang="" emma:confidence="0">
                  <emma:literal>PVP</emma:literal>
                </emma:interpretation>
                <emma:interpretation id="interp7" emma:lang="" emma:confidence="0">
                  <emma:literal>PXP</emma:literal>
                </emma:interpretation>
                <emma:interpretation id="interp8" emma:lang="" emma:confidence="0">
                  <emma:literal>PVI</emma:literal>
                </emma:interpretation>
                <emma:interpretation id="interp9" emma:lang="" emma:confidence="0">
                  <emma:literal>PXI</emma:literal>
                </emma:interpretation>
                <emma:interpretation id="interp10" emma:lang="" emma:confidence="0">
                  <emma:literal>PVD</emma:literal>
                </emma:interpretation>
              </emma:one-of>
            </emma:emma>
          </inkml:annotationXML>
          <inkml:trace contextRef="#ctx0" brushRef="#br0" timeOffset="-1398.17">-3613 9385 2312 0,'0'0'38'0,"0"0"22"16,0 0 16-16,42 47 6 15,0 16-9-15,-5 20-29 16,-6 3 6-16,-4 9-17 0,-17 7-22 16,-20-4 20-16,-11 1-18 15,-26-17-2-15,-1-11 1 16,-4-20-15-16,-1-16 31 0,6-23-16 16,5-12 48-16,6-19 5 15,9-21-37-15,6-23-32 16,16-19-84-16,16-9-118 0,10-3-112 15,21-4-214-15,15 11-247 16</inkml:trace>
          <inkml:trace contextRef="#ctx0" brushRef="#br0" timeOffset="-1692.39">-4536 9460 2450 0,'0'0'167'16,"32"27"93"-16,-32-27-59 0,42 83-91 15,-5 3-33-15,5 5-42 16,5 3-21-16,5 1-10 0,1-9-193 16,-1-7-443-16,1-8-421 15</inkml:trace>
          <inkml:trace contextRef="#ctx0" brushRef="#br0" timeOffset="-1876.03">-4158 9322 2864 0,'-21'55'229'0,"-16"8"7"0,-10 8-79 15,-5 11-49-15,-6 25-66 16,0 11-12-16,1 4-13 0,4 3-17 15,1-3-10-15,5-12-166 16,10-15-222-16,0-13-338 16,11-23-218-16</inkml:trace>
          <inkml:trace contextRef="#ctx0" brushRef="#br0" timeOffset="-2072.75">-5631 9358 2606 0,'0'0'193'0,"0"0"-16"15,0 0-90-15,0 0-37 0,-11 35 50 16,22 20-11-16,4 12-50 16,11 8-11-16,1 7-20 0,-6 5 6 15,0 3 0-15,-11 1-5 16,-5-5-14-16,-15 5 12 16,-16-5 2-16,-16-7-13 0,-5-8 4 15,-1-24-13-15,6-12 6 16,6-23 7-16,4-24-4 0,11-27-12 15,11-24 0-15,15-24 13 16,11-15-14-16,20-4 24 16,6 0-10-16,16-4-31 15,15 11-106-15,1 9-262 0,15 15-213 16,5 12-260-16</inkml:trace>
        </inkml:traceGroup>
      </inkml:traceGroup>
    </inkml:traceGroup>
    <inkml:traceGroup>
      <inkml:annotationXML>
        <emma:emma xmlns:emma="http://www.w3.org/2003/04/emma" version="1.0">
          <emma:interpretation id="{426D6233-E154-490D-B38A-B5FA28B2900D}" emma:medium="tactile" emma:mode="ink">
            <msink:context xmlns:msink="http://schemas.microsoft.com/ink/2010/main" type="paragraph" rotatedBoundingBox="29633,9408 24321,9670 24193,7070 29505,68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A6AB51-F559-4767-90B4-36A495B38627}" emma:medium="tactile" emma:mode="ink">
              <msink:context xmlns:msink="http://schemas.microsoft.com/ink/2010/main" type="line" rotatedBoundingBox="29633,9408 24321,9670 24193,7070 29505,6807"/>
            </emma:interpretation>
          </emma:emma>
        </inkml:annotationXML>
        <inkml:traceGroup>
          <inkml:annotationXML>
            <emma:emma xmlns:emma="http://www.w3.org/2003/04/emma" version="1.0">
              <emma:interpretation id="{0488C1AF-7267-4F7B-8650-083715D49D45}" emma:medium="tactile" emma:mode="ink">
                <msink:context xmlns:msink="http://schemas.microsoft.com/ink/2010/main" type="inkWord" rotatedBoundingBox="29633,9408 27594,9508 27466,6908 29505,6807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6537.28">-246 6416 1776 0,'-11'-8'253'15,"1"-8"-30"-15,0 4-59 0,-6-7-70 16,0 3-43-16,-5-4-22 16,5-3-11-16,1-1-13 0,4-7-5 15,1-1-29-15,4-7-13 16,6-1-27-16,11-7 19 0,-1 12 17 15,11-1 2-15,6 9 11 16,-6 11 0-16,5 4-5 16,-26 12 47-16,26 16-29 0,-10 8 17 15,-1 3-1-15,-9 9 25 16,-6-1 0-16,-6 4 44 0,-15 1-2 16,-10-1-43-16,-16 0 6 15,-6-3-26-15,-4-5 7 0,-6-7-24 16,0-12 25-16,5-8-26 15,6-8-18-15,10-12-21 0,5-8-33 16,6-15-25-16,10-4 35 16,0-4 28-16,10 3 34 0,11 44-22 15,-10-39 44-15,10 39-28 16,0 0 6-16,0 0-17 16,0 0 37-16,0 0-15 0,0 0 25 15,-16 43-11-15,11 8 30 16,-1-3-16-16,1-1-12 0,0-4 46 15,0-4-20-15,-6-3-11 16,11-36 2-16,-16 43-15 0,16-43 24 16,0 0-29-16,-26 31 23 15,26-31-31-15,-26 4 8 16,26-4-13-16,-26-31 7 0,5-16-51 16,10-20-27-16,1-24-18 15,5-11 25-15,5-16-1 0,5 8 53 16,0 20 19-16,0 15 20 15,-5 24-24-15,0 51 5 0,6-40-18 16,-6 40 23-16,0 0-13 16,-11 48 22-16,6 22-17 0,-11 21 38 15,6 7 78-15,-1 12-35 16,-5-4-23-16,-5-7-32 0,6-9-11 16,-6-3-17-16,0-16 20 0,-5-16-26 15,5-12 25-15,0-8-10 16,21-35 7-16,-32 20-19 0,1-16 16 15,4-16-23-15,-4-12 18 16,5-7-17-16,0-4 13 16,26 35 27-16,-32-36 13 0,32 36-31 15,-31-16-7-15,-6 24-5 16,-21 20 9-16,-10 19-16 0,-11 12 25 16,1 8-10-16,4 4-1 15,-4-4-11-15,10 3 0 0,-1-11-97 16,12-4-223-16,9-19-435 15</inkml:trace>
          <inkml:trace contextRef="#ctx0" brushRef="#br0" timeOffset="-6169.04">-1326 7619 2493 0,'42'0'132'16,"5"-31"0"-16,5-16-66 15,22-9-59-15,-1-10-207 0,6-5-245 16,5-12-376-16</inkml:trace>
          <inkml:trace contextRef="#ctx0" brushRef="#br0" timeOffset="-6352.49">-335 4972 2333 0,'26'-8'-8'0,"-26"8"38"16,0 0-48-16,0 0-240 15,0 0-333-15,0 0-121 0</inkml:trace>
          <inkml:trace contextRef="#ctx0" brushRef="#br0" timeOffset="-5963.53">-2260 5928 3139 0,'0'0'52'0,"0"0"9"16,27-28-17-16,20 13-18 15,10 3-42-15,6 8-348 0,-5 4-452 16,-6 4-239-16</inkml:trace>
        </inkml:traceGroup>
        <inkml:traceGroup>
          <inkml:annotationXML>
            <emma:emma xmlns:emma="http://www.w3.org/2003/04/emma" version="1.0">
              <emma:interpretation id="{11190199-61D6-40A3-8745-A2BA9A59033F}" emma:medium="tactile" emma:mode="ink">
                <msink:context xmlns:msink="http://schemas.microsoft.com/ink/2010/main" type="inkWord" rotatedBoundingBox="26522,9072 24297,9182 24230,7815 26455,7705"/>
              </emma:interpretation>
              <emma:one-of disjunction-type="recognition" id="oneOf4">
                <emma:interpretation id="interp12" emma:lang="" emma:confidence="0">
                  <emma:literal>$nfri</emma:literal>
                </emma:interpretation>
                <emma:interpretation id="interp13" emma:lang="" emma:confidence="0">
                  <emma:literal>•now</emma:literal>
                </emma:interpretation>
                <emma:interpretation id="interp14" emma:lang="" emma:confidence="0">
                  <emma:literal>$nfni</emma:literal>
                </emma:interpretation>
                <emma:interpretation id="interp15" emma:lang="" emma:confidence="0">
                  <emma:literal>$nfii</emma:literal>
                </emma:interpretation>
                <emma:interpretation id="interp16" emma:lang="" emma:confidence="0">
                  <emma:literal>$nfwi</emma:literal>
                </emma:interpretation>
              </emma:one-of>
            </emma:emma>
          </inkml:annotationXML>
          <inkml:trace contextRef="#ctx0" brushRef="#br0" timeOffset="-4403.84">-3335 5861 2169 0,'16'36'34'16,"-11"-1"-5"-16,1 4 55 16,-6 5-11-16,-6-1-9 0,1 0-49 15,-5-4 17-15,-6-3-5 16,-5-1-20-16,-5-3-15 0,-11-5-25 16,0-11-42-16,1-8-27 15,4-16-40-15,1-12-34 16,31 20-10-16,-42-55 114 0,21 4 38 15,0 12 120-15,21 39 13 16,0 0-65-16,-16-36-23 16,16 36 17-16,0 0 1 0,0 0 47 15,0 0 13-15,-21 48-20 16,11-5 9-16,10-43 33 0,-27 55-37 16,6-16-36-16,21-39-6 15,-31 40 16-15,31-40 8 0,-32 23-12 16,32-23-1-16,-26-4-43 15,26 4 16-15,0 0 0 16,-31-51-13-16,31 51 52 16,-16-43-12-16,16 43-14 0,0 0 0 15,0 0-23-15,0 0-6 16,0 0 3-16,0 0-12 0,0 0 18 16,0 59-12-16,16 8-9 15,-1 15 15-15,6 5 10 0,0 11-13 16,11 8-36-16,-6 8-313 15,11 0-489-15</inkml:trace>
          <inkml:trace contextRef="#ctx0" brushRef="#br0" timeOffset="-4927.51">-4609 6514 2393 0,'0'0'51'0,"0"0"-58"15,0 0 38-15,32 51-8 16,-1 12 7-16,6 0-19 16,-1 8-11-16,-4 4 12 0,10-1-4 15,-5-3-219-15,4-4-514 16</inkml:trace>
          <inkml:trace contextRef="#ctx0" brushRef="#br0" timeOffset="-5116.37">-4226 6070 2651 0,'0'66'75'15,"-21"13"111"-15,-16 12 10 16,-10 11-61-16,-5 12-77 15,4 4-20-15,1 0-31 0,-5 8-7 16,10-8-200-16,0-8-242 16,10-8-377-16,6-19-84 15</inkml:trace>
          <inkml:trace contextRef="#ctx0" brushRef="#br0" timeOffset="-5340.09">-4892 6081 2529 0,'0'0'114'16,"10"-39"54"-16,-10 39-71 0,0 0-33 15,0 0-52-15,0 0 15 16,0 35-2-16,0 13-11 16,-5 11-17-16,-5 4 15 0,-11 7 1 15,0-7-13-15,-6-8-8 16,7-7-44-16,-7-13-27 0,1-8-46 15,26-27 33-15,-37 16 2 16,37-16-3-16,-31-27 21 16,10-13 49-16,0-3 26 0,10 0 43 15,1 11 40-15,10 32 13 16,-11-31-40-16,11 31-48 16,0 0 6-16,0 0-9 0,0 0-11 15,0 0-1-15,0 0 23 16,-26 27-1-16,26-27-11 15,-36 48 30-15,-1-13-11 0,11-7-26 16,-6-9 16-16,6-3 0 16,0-12-16-16,26-4 0 15,-32-12 13-15,6-15-16 0,5-13-12 16,5 1 10-16,1-4 23 16,4 3 10-16,6 9 0 15,5 31-16-15,0 0 5 0,0 0-29 16,0 0 0-16,0 0 20 15,-5 39-5-15,10 24-3 0,0 8 3 16,0 11 15-16,1 9-6 16,-1-1-10-16,5 1-5 0,-4-5 0 15,-1-7-193-15,5-4-503 16,1-12-264-16</inkml:trace>
        </inkml:traceGroup>
      </inkml:traceGroup>
    </inkml:traceGroup>
    <inkml:traceGroup>
      <inkml:annotationXML>
        <emma:emma xmlns:emma="http://www.w3.org/2003/04/emma" version="1.0">
          <emma:interpretation id="{45191DC8-C4FC-42A1-96A2-B73001FBA0A9}" emma:medium="tactile" emma:mode="ink">
            <msink:context xmlns:msink="http://schemas.microsoft.com/ink/2010/main" type="paragraph" rotatedBoundingBox="30287,6043 24757,6605 24471,3788 30001,32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1556A2-B040-4F10-A3E8-7D334E1C34D4}" emma:medium="tactile" emma:mode="ink">
              <msink:context xmlns:msink="http://schemas.microsoft.com/ink/2010/main" type="line" rotatedBoundingBox="30287,6043 24757,6605 24471,3788 30001,3225"/>
            </emma:interpretation>
          </emma:emma>
        </inkml:annotationXML>
        <inkml:traceGroup>
          <inkml:annotationXML>
            <emma:emma xmlns:emma="http://www.w3.org/2003/04/emma" version="1.0">
              <emma:interpretation id="{18D2BEF3-F91D-4700-A6D1-30BEC252A014}" emma:medium="tactile" emma:mode="ink">
                <msink:context xmlns:msink="http://schemas.microsoft.com/ink/2010/main" type="inkWord" rotatedBoundingBox="30287,6043 24757,6605 24471,3788 30001,3225"/>
              </emma:interpretation>
              <emma:one-of disjunction-type="recognition" id="oneOf5">
                <emma:interpretation id="interp17" emma:lang="" emma:confidence="0">
                  <emma:literal>m.</emma:literal>
                </emma:interpretation>
                <emma:interpretation id="interp18" emma:lang="" emma:confidence="0">
                  <emma:literal>in.</emma:literal>
                </emma:interpretation>
                <emma:interpretation id="interp19" emma:lang="" emma:confidence="0">
                  <emma:literal>sin.</emma:literal>
                </emma:interpretation>
                <emma:interpretation id="interp20" emma:lang="" emma:confidence="0">
                  <emma:literal>n.</emma:literal>
                </emma:interpretation>
                <emma:interpretation id="interp21" emma:lang="" emma:confidence="0">
                  <emma:literal>min.</emma:literal>
                </emma:interpretation>
              </emma:one-of>
            </emma:emma>
          </inkml:annotationXML>
          <inkml:trace contextRef="#ctx0" brushRef="#br0" timeOffset="-8665.8">-1872 1594 2284 0,'0'31'176'15,"-15"9"183"-15,-22 11-55 0,-26 12-109 16,-16 8-88-16,-26 7-55 16,-20 9-14-16,-22 7-17 0,-16 8-119 15,-15 5-199-15,-16 7-353 16,-5 4-427-16</inkml:trace>
          <inkml:trace contextRef="#ctx0" brushRef="#br0" timeOffset="-9056.68">-3135 2443 2325 0,'0'0'19'0,"0"0"76"16,5 56 2-16,11 14-22 15,10 9 4-15,0 15-24 16,0 5 9-16,-5-1 0 16,0-4-32-16,-10 1-16 0,-1-13 11 15,-10-3-22-15,-10-12 2 16,-17-4 5-16,-4-8-2 0,-16-12-22 15,-6-11-32-15,-10-17 10 0,6-15-16 16,-1-11 16-16,6-13-18 16,-1-19 7-16,6-8 26 0,10-4 23 15,6-1-4-15,31 56 9 16,-37-59 46-16,37 59-5 16,0 0-42-16,0 0 4 0,0 0-19 15,-31-31 7-15,31 31 8 16,0 0-14-16,-11 39 18 0,1 5-5 15,4 7-7-15,1 0 39 16,-5-4 2-16,-6-4-15 0,0-3-18 16,16-40 7-16,-31 39 10 15,31-39-25-15,-37 27-3 0,6-23-4 16,31-4-23-16,0 0-34 16,-42-66 3-16,21-9-20 0,10-12 26 15,1 1 38-15,4 7 29 16,6 12 11-16,0 20 23 15,0 47-15-15,0 0-31 0,0 0 20 16,0 0 60-16,0 0 156 16,-41 75-22-16,-1 15-14 0,0 13-31 15,-11 3-76-15,1 0-50 16,-6-4-21-16,0-7-11 0,6-21-5 16,5-11-196-16,10-16-182 15,37-47-365-15,-47 32-513 0</inkml:trace>
          <inkml:trace contextRef="#ctx0" brushRef="#br0" timeOffset="-8883.5">-3613 2656 2907 0,'0'0'314'16,"0"0"4"-16,0 0-165 0,27-36-110 15,-27 36-199-15,0 0-276 16,0 0-357-16,31-55-267 16</inkml:trace>
          <inkml:trace contextRef="#ctx0" brushRef="#br0" timeOffset="-8467.74">-5149 3407 3380 0,'0'0'278'0,"0"0"-1"16,0 0-130-16,0 0-72 16,0 0-38-16,0 0-47 0,0 0-233 15,0 0-279-15,0 0-347 16,0 0-196-16</inkml:trace>
          <inkml:trace contextRef="#ctx0" brushRef="#br0" timeOffset="-10760.46">310 2145 1592 0,'0'27'58'0,"-5"12"95"16,5 16 4-1,-6 4-71-15,12 16-42 0,-1 4-26 16,0 7-1-16,0-3 6 0,6-4-32 15,5-5 13-15,-6-7-144 16,1-8-322-16,-6-8-38 0</inkml:trace>
          <inkml:trace contextRef="#ctx0" brushRef="#br0" timeOffset="-10087.77">-36 2628 1549 0,'0'0'236'0,"0"0"53"0,-21-19-42 16,21 19-93-16,0 0-82 15,0 0-16-15,0 0-22 0,-26 0-27 16,-6 11 0-16,-10 17-1 15,-5 7 9-15,0 9 1 0,0-1-1 16,5 0-21-16,10 4-1 0,6-7 7 16,5-1-4-16,5-4 4 15,11 1 11-15,10-5-21 16,11 5 0-16,10-9-2 0,0-3-15 16,16-8-35-16,-5-5-1 15,-6-3 6-15,1 0-2 0,-6-4 21 16,-26-4 40-16,0 0 16 0,0 0 0 15,0 0-27-15,0 0 49 16,0 0-16-16,0 0-13 0,0 0 4 16,-52 4 3-16,-6 12-3 15,-5 11-9-15,0 13 7 0,0 3-13 16,6 4 0-16,4 4 18 16,11 0-6-16,11 0-4 15,10 4-26-15,10-3 4 0,11-1 26 16,6-8-2-16,9 0-3 0,11-15-33 15,1-5 17-15,-6-11 0 16,-21-12 9-16,31 0-9 0,-31 0-6 16,0 0 22-16,11-39 4 15,-11-12 37-15,-16-4-8 0,-10-12-7 16,-11-4 24-16,0-8 6 0,-5-3 19 16,0-9 25-16,0 1 37 15,6 3-2-15,-1 1-21 0,6 3 5 16,4 1-13-16,6 7-23 15,6 8-22-15,-1 8-17 16,5 4-20-16,1 12-16 0,10 43-18 16,-16-40-5-16,16 40-72 0,0 0-114 15,0 0-136-15,0 0-206 16,0 0-289-16,0 0 1 0</inkml:trace>
          <inkml:trace contextRef="#ctx0" brushRef="#br0" timeOffset="-9671.29">-1567 2620 2301 0,'-21'-43'279'0,"21"43"-45"15,0 0-88-15,0 0-66 16,0 0-31-16,0 0-37 0,0 0-22 15,0 0 19-15,5 43 7 16,5 20-16-16,11 16 7 0,11 19 1 16,4 9-4-16,1 7-1 0,0 11 1 15,0 9-7-15,-1 4-5 16,-4-1 18-16,-11-3 2 16,-11-4-19-16,-5-16 16 0,-10-12 8 15,-11-15-14-15,-15-9-3 16,-11-15 11-16,-16-19 9 0,-15-13-11 15,-6-19-13-15,-5-16 4 16,6-16 15-16,-1-15 4 0,11-20 23 16,5-16-7-16,5-27 16 0,11-16 14 15,5-12 11-15,16 0 3 16,10 4-59-16,11 12-12 0,5 8 5 16,10 15-13-16,1 9-34 15,5 15-105-15,-6 8-167 0,-10 55-258 16,21-59-262-16</inkml:trace>
        </inkml:traceGroup>
      </inkml:traceGroup>
    </inkml:traceGroup>
    <inkml:traceGroup>
      <inkml:annotationXML>
        <emma:emma xmlns:emma="http://www.w3.org/2003/04/emma" version="1.0">
          <emma:interpretation id="{7E0BF084-09F6-457C-A79C-75CFEB45692E}" emma:medium="tactile" emma:mode="ink">
            <msink:context xmlns:msink="http://schemas.microsoft.com/ink/2010/main" type="paragraph" rotatedBoundingBox="30811,3772 2693,4122 2640,-110 30758,-4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0EE0BE-69A8-4003-98EC-795D48129854}" emma:medium="tactile" emma:mode="ink">
              <msink:context xmlns:msink="http://schemas.microsoft.com/ink/2010/main" type="line" rotatedBoundingBox="30811,3772 2693,4122 2640,-110 30758,-461"/>
            </emma:interpretation>
          </emma:emma>
        </inkml:annotationXML>
        <inkml:traceGroup>
          <inkml:annotationXML>
            <emma:emma xmlns:emma="http://www.w3.org/2003/04/emma" version="1.0">
              <emma:interpretation id="{CAA90C15-E6AE-4C88-85AB-B6FD93176278}" emma:medium="tactile" emma:mode="ink">
                <msink:context xmlns:msink="http://schemas.microsoft.com/ink/2010/main" type="inkWord" rotatedBoundingBox="30800,2915 26908,2963 26882,865 30774,816"/>
              </emma:interpretation>
              <emma:one-of disjunction-type="recognition" id="oneOf6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-31731.44">-42-585 2235 0,'0'0'342'0,"0"0"-21"0,0 0-140 16,0 0-92-16,0 0-43 16,27 8-44-16,-27-8-222 0,0 0-355 15,0 0-340-15</inkml:trace>
          <inkml:trace contextRef="#ctx0" brushRef="#br0" timeOffset="-31911.62">-183 1 1823 0,'0'0'297'0,"26"20"66"0,-26-20-17 16,21 43-70-16,-16-4-72 0,-15 1-68 16,-6-1-27-16,-5 4 0 15,-5-3-10-15,26-40-7 0,-47 55-11 16,47-55-10-16,-47 47 14 15,47-47 56-15,-37 24-3 0,37-24-13 16,-37 0-27-16,37 0-21 0,-42-40-42 16,5-19-23-16,11-19-9 15,0-25-9-15,0-19 6 16,15-19-13-16,-4-1 3 0,4 8-7 16,-5 13-74-16,1 18-122 0,-1 17-16 15,0 27-55-15,-5 8-90 16,21 51-164-16,-42-20-355 0,0 24-63 15</inkml:trace>
          <inkml:trace contextRef="#ctx0" brushRef="#br0" timeOffset="-31395.83">-875 40 1870 0,'36'56'209'0,"-36"-56"-15"0,42 47-73 15,-42-47-34-15,0 0-40 0,37 47-3 16,-37-47-27-16,0 0-1 15,0 0 7-15,0 0 3 0,0 0-9 16,0 0-7-16,-52 35 4 16,4-19 32-16,6-12 39 15,-5 0 16-15,5 0 10 0,0 0-1 16,0 12 16-16,6-1-14 16,36-15-12-16,-42 47-11 0,10 5-34 15,22 3-32-15,5 4-9 0,20 0-6 16,17 0-1-16,10-12-69 15,10-4-266-15,-5-11-356 0,6-17-426 16</inkml:trace>
          <inkml:trace contextRef="#ctx0" brushRef="#br0" timeOffset="-31156.68">-1830-994 2453 0,'0'0'116'16,"0"0"140"-16,0 51-50 0,11 24-77 16,10 23-31-16,10 12-35 15,6 12-33-15,5 12-3 0,5-12-14 16,-5 4-21-16,0-12-188 0,-11-12-512 15</inkml:trace>
          <inkml:trace contextRef="#ctx0" brushRef="#br0" timeOffset="-30632.61">-1950-168 2293 0,'0'0'200'16,"0"0"-11"-16,0 0-56 0,0 0-57 16,-27-4-38-16,-9 20-8 15,-6 11-20-15,-5 5-7 0,-6 7 6 16,-4 8-1-16,-1 4 14 15,5-3 25-15,11-1 12 0,0-4-30 16,42-43-8-16,-36 51-11 16,36-51-1-16,-5 47 5 0,5-47-10 15,41 36-13-15,17-13 13 16,0-7 2-16,10 0-6 0,5-8 3 16,6 8-7-16,0-1 4 15,-6-3 5-15,-10 8-13 16,-16-9 0-16,-10 5 17 0,-16-4 44 15,-21-12 68-15,5 43 5 16,-26-11-35-16,-26-1-30 0,-16 1 0 16,-16-9 39-16,-10-3-35 15,-10-8-28-15,-1 0-3 16,-5-12 4-16,11-12 0 0,5-12 8 16,5-11-6-16,16-12-7 15,5-20-12-15,15-16-19 0,6-3 5 16,22-5-11-16,4-7-19 15,16-1-101-15,10 1-42 16,6 12-96-16,0 15-153 0,-6 12-458 16</inkml:trace>
          <inkml:trace contextRef="#ctx0" brushRef="#br0" timeOffset="-32484.09">782-11 1335 0,'-5'-19'359'16,"5"19"18"-16,0 0-70 0,0 0-85 16,0 0-76-16,0 0-64 15,0 0-43-15,0 0 24 0,0 0 99 16,10 23-32-16,-10-23-20 16,21 47-39-16,5 1-16 15,0-5-6-15,6 4-18 0,-1 0-24 16,-4-7 7-16,4-1-6 0,-31-39-11 15,26 39 16-15,-26-39-18 16,0 0 14-16,16 40-1 0,-16-40-15 16,-26 27 7-16,-16-11-14 15,-5-8-17-15,-6-4-42 0,1 7-26 16,-6-11 25-16,6-7 21 0,4-5 22 16,12-4 12-16,4 0 19 15,6 5 0-15,26 11-9 0,0 0 9 16,0 0-6-16,0 0-9 15,0 0 18-15,0 0 1 16,0 0-13-16,32-16 16 0,4 12 4 16,-4 8 24-16,-1 12 8 0,-5 3 5 15,-5 5-9-15,-21-24 1 16,32 55 26-16,-11-8-3 0,-11 0 30 16,-4 4-3-16,-12 4-10 15,-9 1 12-15,-12-1-11 0,-4 4-50 16,-16-8-15-16,-11-4-11 15,-5 0 2-15,-5-12 5 0,-11-11-17 16,6-8-55-16,-6-12-87 0,0-12-86 16,11-8-136-16,11-11-176 15,9-21-308-15</inkml:trace>
          <inkml:trace contextRef="#ctx0" brushRef="#br0" timeOffset="-32278.72">850 882 2376 0,'0'0'312'0,"0"0"-63"15,0 0-115-15,0 0-80 16,0 0-74-16,0 0-273 15,0 0-414-15,0 0-291 0</inkml:trace>
        </inkml:traceGroup>
        <inkml:traceGroup>
          <inkml:annotationXML>
            <emma:emma xmlns:emma="http://www.w3.org/2003/04/emma" version="1.0">
              <emma:interpretation id="{0F5BF1A6-150C-4AE9-93CE-D00E7759C294}" emma:medium="tactile" emma:mode="ink">
                <msink:context xmlns:msink="http://schemas.microsoft.com/ink/2010/main" type="inkWord" rotatedBoundingBox="26205,2646 22452,2693 22414,-357 26167,-404"/>
              </emma:interpretation>
              <emma:one-of disjunction-type="recognition" id="oneOf7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-29159.51">-4882-856 2422 0,'6'59'356'0,"4"0"-30"16,-5 12-45-16,1-5-43 15,-6 9-48-15,-6-4-70 0,-9 0-55 16,-17 3-2-16,-10 1-5 16,-21-4-44-16,-21 0 6 15,-15-8-12-15,-1-12-8 0,0-8 0 16,1-15 4-16,10-9-16 16,5-15-63-16,5-20-6 0,11-7 37 15,16-13 8-15,15-3-18 16,11-4-1-16,15 7 26 0,11 36 13 15,0-43 9-15,0 43-6 16,0 0 9-16,0 0 13 0,32-8 5 16,-32 8 13-16,36 24 32 15,-36-24-1-15,27 59 1 0,-17-8 8 16,-10-4-24-16,0-47-16 16,-26 63-5-16,-6-12-8 15,32-51-17-15,-47 40 0 16,5-17 13-16,42-23-4 0,-47-4-39 15,47 4-32-15,-47-51-28 16,21-8 36-16,5-4 22 0,10 8 25 16,-5 12 13-16,16 43 1 15,-10-47 2-15,10 47 23 0,0 0 46 16,0 0 19-16,-37 19-47 16,0 13-22-16,1 7-11 0,-1 12 8 15,0 4-14-15,1 0-128 16,-1-7-198-16,37-48-182 15,-42 55-419-15</inkml:trace>
          <inkml:trace contextRef="#ctx0" brushRef="#br0" timeOffset="-28978.23">-5537 335 3020 0,'52'12'348'0,"-4"0"-40"0,-17 0-108 16,-31-12-104-16,47 4-61 16,-10-8-167-16,-6-8-166 15,-31 12-233-15,42-24-413 0</inkml:trace>
          <inkml:trace contextRef="#ctx0" brushRef="#br0" timeOffset="-28828.21">-6009 827 2661 0,'0'0'178'0,"31"4"-55"0,17-24-64 16,9-7-41-16,6-16-267 16,0-1-442-16</inkml:trace>
          <inkml:trace contextRef="#ctx0" brushRef="#br0" timeOffset="-30059.28">-3676-420 2534 0,'27'4'245'16,"-6"12"25"-16,-21-16-36 0,15 35-68 15,1 5-75-15,-5-1-31 16,-6 0-25-16,0 5-21 0,-10-5 5 15,-6 0-8-15,-10-7-11 16,0 3 0-16,-15-11-25 0,-1-1 0 16,-5-11-47-16,5-12 0 15,-5-4 6-15,6-12-4 0,4-11 28 16,1-5 13-16,10-7 6 16,0 8 23-16,21 31-9 15,-16-32-4-15,16 32 13 0,0 0-11 16,0 0 22-16,0 0-2 15,0 0 1-15,0 0 21 0,26 40 15 16,-10 3 15-16,-16-4-8 16,-5 0-25-16,-11 1 1 0,-15-1-29 15,-11-7 9-15,-6-1-4 16,1-7-5-16,-5-13-5 0,10-7-7 16,5-11-14-16,6-9 1 15,31 16-29-15,-16-55-7 0,21 4 23 16,16 7 14-1,11 5 24-15,4 15-4 0,6 9-10 16,-5 11 32-16,0 16 14 16,-11 11 84-16,-5 16 21 0,-16 13-28 15,-10 7-20-15,-11 7-43 16,-21 1-31-16,-4 4 5 0,-12-4-18 16,1 0-54-16,-6-8-200 15,0-12-306-15,6-16-482 0</inkml:trace>
          <inkml:trace contextRef="#ctx0" brushRef="#br0" timeOffset="-29895.66">-3817 442 2578 0,'37'-4'302'0,"-37"4"9"16,0 0-116-16,0 0-108 0,26-36-194 15,-26 36-288-15,10-47-511 16</inkml:trace>
          <inkml:trace contextRef="#ctx0" brushRef="#br0" timeOffset="-29695.79">-4016-1257 2979 0,'0'0'181'15,"0"0"-14"-15,0 0-66 0,0 0-61 16,0 0-74-16,0 0-177 16,0 0-376-16,0 0-457 0</inkml:trace>
          <inkml:trace contextRef="#ctx0" brushRef="#br0" timeOffset="-28216.25">-5631-2225 2899 0,'5'24'326'0,"-16"15"-14"15,-31 20-113-15,-15 20-99 16,-27 11-35-16,-16 5-31 0,-10 7-24 16,-5-8-10-16,-1 8-120 15,-4-11-171-15,4-1-179 0,6 1-285 16,5-13-244-16</inkml:trace>
          <inkml:trace contextRef="#ctx0" brushRef="#br0" timeOffset="-28467.83">-6853-746 2510 0,'36'75'219'0,"-4"11"-22"0,-6 1-52 16,0-5-48-16,-10 1-56 16,-11-8-15-16,1-5-6 0,-12-7-20 15,-9-8 13-15,-12-11-29 16,-4-9-57-16,-6-15-6 0,0-9-10 16,-10-18 58-16,-5-13-4 15,5-4 35-15,-6-7-13 0,11 3 10 16,0 5 35-16,11 3 17 15,5 12 27-15,26 8-23 0,-32 16 54 16,32-16-18-16,-37 47-37 16,16 4-17-16,6 0-25 0,4-3-2 15,6 7-80-15,5-55-313 16,-5 55-489-16</inkml:trace>
        </inkml:traceGroup>
        <inkml:traceGroup>
          <inkml:annotationXML>
            <emma:emma xmlns:emma="http://www.w3.org/2003/04/emma" version="1.0">
              <emma:interpretation id="{23733854-3BA9-433B-9B63-0C509B6D49D4}" emma:medium="tactile" emma:mode="ink">
                <msink:context xmlns:msink="http://schemas.microsoft.com/ink/2010/main" type="inkWord" rotatedBoundingBox="21621,3886 18372,3927 18337,1088 21586,1048"/>
              </emma:interpretation>
              <emma:one-of disjunction-type="recognition" id="oneOf8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-25343.39">-11122 2078 2722 0,'121'-28'135'16,"10"-7"-72"-16,10-8-36 15,1-16-70-15,-6-8-400 16,-10-12-665-16</inkml:trace>
          <inkml:trace contextRef="#ctx0" brushRef="#br0" timeOffset="-25507.64">-10367 123 2327 0,'0'0'336'16,"-31"12"-60"-16,31-12-53 0,0 0-108 15,-37 12-45-15,0 15 46 16,-5 16 70-16,-10 20 23 0,-6 24 15 16,-10 23 27-16,5 12-78 15,-10 16-48-15,5 7-73 0,-6 12 3 16,-4 1-55-16,-1-9-37 15,6-11-261-15,-1-24-166 0,6-20-168 16,10-19-589-16</inkml:trace>
          <inkml:trace contextRef="#ctx0" brushRef="#br0" timeOffset="-25967.28">-8589-416 1296 0,'0'0'266'0,"0"0"45"0,0 0 23 16,0 0-61-16,26 36-98 16,6-1-5-16,-1 4-24 0,6 5 14 15,5 11-56-15,10 0-20 16,-5 8-40-16,-5 4 6 0,0-5-2 15,-5 1-13-15,-16-8-9 16,-11 1 2-16,-20-1-7 0,-21 4-2 16,-27 0-19-1,-21-8 0-15,-15-8-30 0,-16-12-42 16,0-19-15-16,-1-20 12 16,17-19-15-16,10-24-22 0,16-24-19 15,21-19 1-15,26-13-7 16,21-3 19-16,16 12 44 0,20 11 44 15,6 21-5-15,5 22 30 16,6 21 1-16,-6 19 34 0,0 16 35 16,-5 11 0-16,-16 13 52 15,-10 7-7-15,-21 8-13 16,-16 8-43-16,-21 0-36 0,-16 4 10 16,-15-4-24-16,-11-4 14 15,0-8-18-15,-5-11 6 0,5-9 1 16,5-15-13-16,6-12 6 15,10-16-52-15,11-7 4 0,10-13-5 16,10-7-1-16,11 0 46 16,21 43-5-16,-10-44-3 0,10 44 4 15,0 0 6-15,0 0 33 16,0 0 22-16,10 44 41 0,-5 15 43 16,1 7-9-16,-12 9-19 15,-9 4-43-15,-6-4-10 0,-16-5-37 16,-5-3-4-1,-10-8 0-15,-1-12-22 0,-5-11 14 16,1-17-46-16,10-11-33 16,5-16-33-16,5-19-39 0,16-24 22 15,10-16 30-15,17-8 43 16,9 8 24-16,12 4 6 0,4 16 23 16,-31 47-10-16,47-35 20 15,-10 23 76-15,-37 12 75 0,37 51 32 16,-22 12 2-16,-15 20-37 15,-10 7-13-15,-21 8-47 0,-11 5-54 16,-16 7-14-16,-10-4-23 16,-16-4-72-16,-5-15-151 15,-11-20-110-15,6-20-163 0,10-24-288 16,10-30-152-16</inkml:trace>
          <inkml:trace contextRef="#ctx0" brushRef="#br0" timeOffset="-25784.05">-9779-660 2429 0,'36'-23'209'0,"6"-1"-29"0,5 5-89 15,6-1-43-15,-1 0-36 16,1 8-137-16,-11 8-269 15,-6 8-306-15</inkml:trace>
        </inkml:traceGroup>
        <inkml:traceGroup>
          <inkml:annotationXML>
            <emma:emma xmlns:emma="http://www.w3.org/2003/04/emma" version="1.0">
              <emma:interpretation id="{1F478C20-CA59-4203-9753-D679F872F669}" emma:medium="tactile" emma:mode="ink">
                <msink:context xmlns:msink="http://schemas.microsoft.com/ink/2010/main" type="inkWord" rotatedBoundingBox="17845,2555 15185,2588 15153,11 17813,-21"/>
              </emma:interpretation>
              <emma:one-of disjunction-type="recognition" id="oneOf9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-23968.74">-14499 477 1482 0,'0'0'347'0,"21"47"17"0,-21-47-106 16,42 40-74-16,0-25-61 16,5-11-63-16,0-8-19 0,1 0-28 15,-12-7 53-15,-36 11 63 16,32-12-7-16,-32 12-26 0,0 0-44 16,0 0-8-16,0 0-13 15,-47-12 1-15,-6 0 32 0,6 8 14 16,0-8 35-16,5 1 24 15,10-1-15-15,32 12-29 0,-36-47-55 16,9-4-20-16,12-5-18 16,4-3-83-16,6-7-78 15,10 3-95-15,11-4-113 0,0 4-238 16,10-4-263-16</inkml:trace>
          <inkml:trace contextRef="#ctx0" brushRef="#br0" timeOffset="-23736.27">-14242-306 2518 0,'0'0'337'0,"-26"4"-52"0,-6-12-47 16,-4-11-70-16,-1-5-26 16,-5-11-23-16,0-8 5 15,5-9-29-15,6-14-46 16,-1-21-8-16,6-11-41 0,10-1 10 15,11 5-18-15,10 0-21 16,11 3-54-16,10 12-90 0,6 13-42 16,5 11-111-16,5 11-212 15,-6 17-363-15</inkml:trace>
          <inkml:trace contextRef="#ctx0" brushRef="#br0" timeOffset="-24530.75">-11940-640 1456 0,'-21'63'343'15,"-5"12"48"-15,-6-1-22 0,-9 9-84 16,-1-4-84-16,-11-1-31 15,-10 5-34-15,-10-8-39 0,-11-1-31 16,-5-3-40-16,-6-12 0 16,6-12-6-16,5-11-20 0,0-13 13 15,16-19-8-15,0-8-10 16,10-19 13-16,6-13-8 16,10-11-7-16,0-24 9 15,11-15-23-15,-1-12 11 0,16-5 7 16,1 1 3-16,4 16-6 15,6 15 6-15,0 16-3 0,-1 19-11 16,6 36 0-16,0 0 20 16,0 0 15-16,0 59 3 0,6 12 6 15,4 4 24-15,1 7 0 16,-1-3-20-16,-5-4-10 0,6-8 5 16,-6-8 15-16,-10-8-16 15,5-51-17-15,-21 59-5 16,21-59-3-16,-53 35 1 0,1-11 6 15,5-16-5-15,-6-4-8 16,6-4-1-16,-5 7 10 0,5 1-4 16,-1 12-13-16,-4 4 11 15,-1 15 30-15,6 12 6 0,5 4-3 16,0 4-7-16,11-4-26 16,15-4 0-16,0-4 0 0,16-7-76 15,0-40-161-15,27 43-83 16,9-23-127-16,6-20-277 15,11-16-164-15</inkml:trace>
          <inkml:trace contextRef="#ctx0" brushRef="#br0" timeOffset="-24299.82">-11987-1867 2096 0,'0'0'325'16,"-47"20"5"-16,-16 15-62 15,-16 20-91-15,-15 16-78 0,-11 12-60 16,-5 11-13-16,0 4-7 16,-6 8-23-16,1 1-81 15,0 7-266-15,-1 8-369 0,1-8-253 16</inkml:trace>
        </inkml:traceGroup>
        <inkml:traceGroup>
          <inkml:annotationXML>
            <emma:emma xmlns:emma="http://www.w3.org/2003/04/emma" version="1.0">
              <emma:interpretation id="{26D777EB-53D9-432C-B447-29B0D825B9F8}" emma:medium="tactile" emma:mode="ink">
                <msink:context xmlns:msink="http://schemas.microsoft.com/ink/2010/main" type="inkWord" rotatedBoundingBox="14386,3287 10869,3331 10837,765 14354,721"/>
              </emma:interpretation>
              <emma:one-of disjunction-type="recognition" id="oneOf10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-22471.41">-16654 552 2984 0,'0'0'411'0,"0"0"37"16,0 0-98-16,0 0-162 0,0 0-97 16,0 0-53-16,0 0-147 15,0 0-300-15,0 0-252 16,0 0-677-16</inkml:trace>
          <inkml:trace contextRef="#ctx0" brushRef="#br0" timeOffset="-22276.46">-16990-734 2977 0,'0'0'223'0,"0"0"-68"15,0 0-77-15,0 0-39 16,0 0-106-16,0 0-211 15,0 0-457-15,0 0-448 0</inkml:trace>
          <inkml:trace contextRef="#ctx0" brushRef="#br0" timeOffset="-22080.53">-17446-974 2801 0,'-10'114'308'0,"4"12"-29"0,1 7-43 16,10-3-74-16,1 4-78 15,4 4-45-15,1-5-39 0,-1 1-191 16,-5 0-204-16,-10-16-333 16,0-12-384-16</inkml:trace>
          <inkml:trace contextRef="#ctx0" brushRef="#br0" timeOffset="-21728.2">-17797-7 2309 0,'-11'36'260'0,"6"7"30"15,0 4-46-15,-6 8-67 0,-4 8-65 16,-6 4-59-16,-16 8-11 15,-10-5-23-15,-6 1-19 0,1-8 0 16,-6-12 13-16,6-15-13 16,4-21-16-16,1-15-26 0,5-15-26 15,6-21-20-15,9-19 10 16,6-8 38-16,11 4 31 0,5 8 12 16,-1 8 53-1,6 43 41-15,0-43 19 0,0 43-2 16,0 0 41-16,0 0 38 15,-21 51-52-15,0 12-61 0,-10 11-34 16,-6 9-31-16,-10 11 6 16,-21 5-43-16,-5-9-196 0,-1-3-151 15,6-9-308-15,10-23-533 16</inkml:trace>
          <inkml:trace contextRef="#ctx0" brushRef="#br0" timeOffset="-21567.25">-18636-573 2746 0,'21'-28'91'16,"-21"28"-40"-16,26-31-22 16,-26 31-113-16,0 0-385 0,37-43-512 15</inkml:trace>
          <inkml:trace contextRef="#ctx0" brushRef="#br0" timeOffset="-23476.38">-15396 367 2281 0,'-5'43'388'0,"5"-43"33"15,0 51-33-15,0-4-73 0,0 9-58 16,-5 10-41-16,0 5-50 15,-11 12-68-15,-5 7-38 16,-5 5-25-16,-6 3-16 0,1 0-105 16,-1-7-266-16,1-13-127 15,-6-11-181-15,11-23-404 0</inkml:trace>
          <inkml:trace contextRef="#ctx0" brushRef="#br0" timeOffset="-23240.33">-15752-1120 1467 0,'0'0'138'0,"0"0"312"0,-21 47-30 16,10 40-89-16,-4 31-95 15,9 20-63-15,6 7-47 0,6 1-51 16,-1-9-36-16,5-3-7 16,1-4-37-16,-1-12-277 0,-10-4-536 15</inkml:trace>
          <inkml:trace contextRef="#ctx0" brushRef="#br0" timeOffset="-22647.84">-16303-546 2370 0,'16'-3'148'16,"-16"3"82"-16,0 0-38 15,0 0-70-15,0 0-58 0,-26 35-26 16,-11 8-26-16,-5 8 6 16,-10 8 13-16,-1 16 8 0,1-4-17 15,5 4-13-15,5-5 7 16,5-7-6-16,5-4-4 16,11-15-11-16,21-44 0 0,-5 51 15 15,5-51-2-15,0 0-8 16,42 31-19-16,11-19-8 0,-6-12 20 15,-5 4 1-15,-6-8-8 16,-36 4 3-16,32 0 11 0,-32 0 9 16,0 0-5-16,0 0-8 15,-21 47 4-15,-21-15 4 0,-5-5 1 16,-11 1 0-16,-5-5-3 16,6-7-2-16,-6-8-3 15,10-8 10-15,11-4 5 0,6-8-9 16,36 12-6-16,-42-31-8 15,42 31 4-15,-16-44 13 0,16 44-2 16,0 0-11-16,10-43-7 16,-10 43 17-16,0 0 6 0,0 0 32 15,0 0 36-15,32 59 29 16,-27 12 21-16,-10 11 20 0,-21 9-39 16,-11-1-32-16,-10 1-28 15,-1-5-20-15,-4-7-17 16,0-12-58-16,4-20-164 0,6-12-125 15,0-7-164-15,11-24-371 16</inkml:trace>
        </inkml:traceGroup>
        <inkml:traceGroup>
          <inkml:annotationXML>
            <emma:emma xmlns:emma="http://www.w3.org/2003/04/emma" version="1.0">
              <emma:interpretation id="{BD1FA963-8368-486A-A8B6-ACD4A543BB40}" emma:medium="tactile" emma:mode="ink">
                <msink:context xmlns:msink="http://schemas.microsoft.com/ink/2010/main" type="inkWord" rotatedBoundingBox="10141,3248 9617,3255 9603,2188 10127,2181"/>
              </emma:interpretation>
              <emma:one-of disjunction-type="recognition" id="oneOf11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-18547.61">-19638 595 1562 0,'0'0'255'0,"0"0"136"16,0 0-190-16,-31 31-93 15,-17-11-47-15,-9-4-35 16,-1-8-7-16,0-8-4 0,6-4 20 16,10-4-18-16,5-8-22 15,11-11-27-15,10-17-13 0,16-7 0 16,11-4 9-16,15 8 3 15,16 8 15-15,5 11 7 16,0 16-2-16,1 16 10 16,-1 20 0-16,-10 23 9 0,-6 12 50 15,-15 20 51-15,-22 11 30 16,-15 9 1-16,-15 7-66 16,-11 0-24-16,-11 0-22 0,-5 0-22 15,-5-11-65-15,-6-13-267 16,6-15-465-16</inkml:trace>
        </inkml:traceGroup>
        <inkml:traceGroup>
          <inkml:annotationXML>
            <emma:emma xmlns:emma="http://www.w3.org/2003/04/emma" version="1.0">
              <emma:interpretation id="{7700B8E6-E50B-43DE-ACB2-12BA568EEA79}" emma:medium="tactile" emma:mode="ink">
                <msink:context xmlns:msink="http://schemas.microsoft.com/ink/2010/main" type="inkWord" rotatedBoundingBox="8538,3944 2692,4017 2644,156 8489,83"/>
              </emma:interpretation>
              <emma:one-of disjunction-type="recognition" id="oneOf12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-13712.71">-22936 276 2040 0,'0'0'125'15,"0"0"58"-15,0 0-72 16,0 0-44-16,-26 4-31 0,26-4-33 16,-21-31-49-16,10-12-73 15,11-12-57-15,11-4 35 0,10 0 23 16,5 7 63-16,5 5 7 16,-5 12-5-16,1 11 57 15,-6 12 2-15,-21 12-10 16,26 8 65-16,-26-8 41 0,10 44 19 15,-15-1 9-15,-11 8-43 16,-15 0-40-16,-11 4-24 0,-11-8 6 16,-4 5-24-16,-11-13-1 15,-1-8 11-15,7-3-18 0,4-12 14 16,5-16-54-16,6-12-87 16,11-12-14-16,4-15-24 0,11-12 22 15,5 0 80-15,11-1 23 16,0 13 12-16,0 4 40 15,5 35 12-15,0 0-16 16,0 0 20-16,0 0 41 0,0 0 48 16,0 0-2-16,-16 67 10 15,5-4-25-15,1-4 10 0,-6 0-50 16,0 3 10-16,1-6-40 16,-6-9 27-16,0-4-3 0,21-43-22 15,-21 39 10-15,21-39-19 16,0 0-25-16,-32-4 9 0,32 4-62 15,-26-67-42-15,16-15-11 16,10-16-12-16,0-9 50 16,0-7 24-16,10 8 1 15,1 12 48-15,-1 19-13 0,1 20 29 16,-6 12-29-16,-5 43 13 16,0 0 0-16,0 0 39 0,0 0 62 15,5 63-14-15,-5 11-25 16,-5 9 55-16,0 3 19 0,-6 5-41 15,-5-1-22-15,1-3-48 16,-6-8 4-16,0-16-11 0,5-8-6 16,-5-8-15-16,21-47 11 15,0 0 1-15,-37 27-3 16,37-27-21-16,-52-12-2 0,15-19 3 16,0-12-7-16,1-4 6 15,36 47 2-15,-47-59 35 0,10 19-14 16,37 40-17-16,-58 4 6 15,6 32 75-15,-1 34 44 16,-10 25 15-16,0 11-16 0,-5 12-53 16,0 8-31-16,0 0-4 15,0-8-11-15,10-8-54 0,0-16-148 16,6-19-201-16,10-20-352 16</inkml:trace>
          <inkml:trace contextRef="#ctx0" brushRef="#br0" timeOffset="-13515.49">-23356-1718 2341 0,'21'-11'36'0,"-21"11"21"0,16-8-48 16,-16 8-17-16,0 0-37 15,0 0-159-15,21 51-341 0,-11 28-214 16</inkml:trace>
          <inkml:trace contextRef="#ctx0" brushRef="#br0" timeOffset="-13339.78">-23990 2133 2771 0,'0'0'186'0,"0"0"2"0,0 0-87 0,57-36-73 15,17-23-183-15,4-19-323 16,12-25-391-16</inkml:trace>
          <inkml:trace contextRef="#ctx0" brushRef="#br0" timeOffset="-13131.51">-24698-443 2270 0,'68'-40'65'0,"16"-3"-38"15,-5 4-11-15,4 3-10 0,1 5-193 16,-15 11-353-16,-12 8-184 16</inkml:trace>
          <inkml:trace contextRef="#ctx0" brushRef="#br0" timeOffset="-12892.03">-25186 489 2985 0,'0'0'246'16,"-37"35"104"-16,1 16-55 0,-6 20-134 15,0 8-84-15,-5 7-30 16,-6 5-25-16,-5 7-83 0,1-11-219 15,4-5-203-15,6-3-430 16,10-24-294-16</inkml:trace>
          <inkml:trace contextRef="#ctx0" brushRef="#br0" timeOffset="-12708.26">-25495-274 2549 0,'0'0'51'16,"0"0"-2"-16,0 0-18 15,0 0-31-15,26-12-4 0,-26 12-40 16,0 0-457-16,16 43-378 16</inkml:trace>
          <inkml:trace contextRef="#ctx0" brushRef="#br0" timeOffset="-12455.94">-25710 508 2751 0,'-53'-23'233'0,"11"15"-48"0,11 8-78 15,-6 20-44-15,0 27-10 16,-4 16 15-16,-1 27-15 16,-6 9-28-16,1 7-14 15,0 16 7-15,-5 4-13 0,-6 3-152 16,-10 5-209-16,-21 16-264 16,-11-1-402-16</inkml:trace>
          <inkml:trace contextRef="#ctx0" brushRef="#br0" timeOffset="-12272.05">-26151 2046 2561 0,'58'-43'37'0,"-6"-4"-11"0,-4 0-33 15,-6-5-261-15,-11-3-464 16</inkml:trace>
          <inkml:trace contextRef="#ctx0" brushRef="#br0" timeOffset="-14616.14">-21305-203 709 0,'0'0'189'0,"0"0"51"15,0 0-34-15,0 0-69 16,0 0-66-16,0 0-37 0,0 0-20 15,0 0 10-15,15 31 48 16,-15-31 10-16,16 32 35 16,-16-32-12-16,11 35-8 0,-11-35-62 15,5 31 6-15,-5-31 23 16,0 0-22-16,-5 40-11 0,5-40 1 16,-27 35-2-16,27-35-22 15,-31 20-8-15,31-20 15 16,-26 4-8-16,-1-8-86 0,27 4-55 15,-26-32 32-15,5-3 52 16,21 35-7-16,-10-35 38 0,10 35 53 16,0 0-31-16,0 0 1 15,0 0 13-15,0 0 0 16,0 0 10-16,-32 15 59 0,32-15-15 16,-26 36-34-16,-5-1 21 15,4-7-10-15,1-1-25 0,5-3-32 16,-10-5 27-16,10-3 0 15,21-16-69-15,-37 8-33 0,37-8-57 16,-31-8-65-16,31 8-45 16,-27-39 19-16,17-1 71 15,10-3 110-15,5 4 34 16,-5 39-28-16,11-36 30 0,-11 36 78 16,0 0-39-16,0 0 144 0,0 0-35 15,0 0 64-15,0 0 63 16,0 0-34-16,-21 40-39 15,-11-1-46-15,-10 0-36 0,0-11-34 16,-10 3-18-16,-6-7 0 16,-5 0-28-16,-5-5-1 0,0-7 35 15,5 0-7-15,0-4-11 16,16 4-1-16,5-5 13 0,10 1-31 16,32-8-9-16,-36 32 15 15,15 7 43-15,0 8 1 16,5 12-34-16,11 4-18 0,5 0 0 15,10 4-14-15,6-8-6 16,5-8 11-16,5-4-117 16,-26-47-326-16,37 40-170 0,-11-17-190 15</inkml:trace>
          <inkml:trace contextRef="#ctx0" brushRef="#br0" timeOffset="-16784.11">-21573-1120 256 0,'0'0'-24'0,"0"0"26"0,0 0-11 16,0 0 5-16,0 0-8 15,0 0-40-15</inkml:trace>
          <inkml:trace contextRef="#ctx0" brushRef="#br0" timeOffset="-12035.85">-26623 575 2793 0,'-15'55'58'16,"9"12"142"-16,-20 8 2 16,5 8-87-16,0 7-54 0,-21 8-30 15,5 5-14-15,-4-1-110 16,-1-8-206-16,0-7-385 0,-6-16-355 15</inkml:trace>
          <inkml:trace contextRef="#ctx0" brushRef="#br0" timeOffset="-11808">-26985-652 2579 0,'0'0'60'0,"0"0"-45"0,0 28 30 16,-10 35 26-16,-1 27-1 15,-4 28-24-15,4 8-34 0,-10 8 1 16,6 3 8-16,4 9-21 16,1-4 8-16,4-9-254 15,6-15-342-15,0-8-300 16</inkml:trace>
        </inkml:traceGroup>
      </inkml:traceGroup>
    </inkml:traceGroup>
  </inkml:traceGroup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3-06T07:36:57.9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72B6F6A-80CC-473D-8041-A6716AF11F57}" emma:medium="tactile" emma:mode="ink">
          <msink:context xmlns:msink="http://schemas.microsoft.com/ink/2010/main" type="inkDrawing" rotatedBoundingBox="-7,12020 10011,1114 19946,10242 9927,21147" hotPoints="14783,5845 14794,16071 4568,16082 4557,5856" semanticType="enclosure" shapeName="Square">
            <msink:sourceLink direction="with" ref="{FD53B917-1D5D-4AE8-BF69-3E9887D00152}"/>
            <msink:sourceLink direction="with" ref="{B000D8F1-FED0-46E4-A142-A56D09889D0F}"/>
            <msink:sourceLink direction="with" ref="{BDEBF8F7-44C8-4BAE-84D1-BF437F034F22}"/>
            <msink:sourceLink direction="with" ref="{A9289E77-43EE-448A-9930-F6AE57FADD93}"/>
            <msink:destinationLink direction="with" ref="{F333308B-E892-444B-80F2-BC2D75C2C24D}"/>
          </msink:context>
        </emma:interpretation>
      </emma:emma>
    </inkml:annotationXML>
    <inkml:trace contextRef="#ctx0" brushRef="#br0">9836 45 813 0,'0'0'226'15,"0"0"78"-15,0 0-56 0,0 0-69 16,0 0-27-16,0 0-23 16,0 0-31-16,-26 12-53 15,-27 4 12-15,-26 7-14 0,-20-3 2 16,-27 4-17-16,-16-1 15 16,-15-3-27-16,-11-4 2 0,-15 3-18 15,-11 1 18-15,-21 0-15 16,-11 3 0-16,-15 1-7 0,0-5 10 15,-6-3 6-15,1 0-15 16,-6-4-11-16,-21 3 4 0,-4-3 18 16,-1 4 8-1,0 0-3-15,5 3-23 0,0 5 7 16,1 7 13-16,-1 1-10 16,0-1 0-16,6 5-9 0,15 3 14 15,6-4 0-15,20 1-8 16,22-1 7-16,4 1-1 0,22-5 7 15,5 1 3-15,16-1-19 16,15-7 18-16,6-1-12 0,15 1 7 16,11-5-5-16,5-3-10 15,11 0-2-15,-6-4-1 0,6 0 8 16,5-1 21-16,5 1-7 16,5 0-7-16,6-4-1 15,5 0 2-15,5-4-5 0,5-4 7 16,0-4-10-16,11 4 7 15,10-4 5-15,6 4 22 0,31 0-14 16,0 0-13-16,0 0-12 16,0 0 14-16,-32 0-6 0,32 0-25 15,0 0 13-15,0 0 12 16,0 0 2-16,0 0-12 0,0 0 10 16,0 0 18-16,0 0-13 15,-21 63-5-15,6-4 4 0,9 4 5 16,-4 7-16-16,5 13 7 15,0 23-3-15,-1 20 11 16,1 20 4-16,5 11-12 0,-16 20 6 16,11 16-3-16,0 7-14 15,0 5 4-15,-1-5 7 0,-4 1-17 16,-1 3 23-16,1 5-1 16,-11 11 0-16,0 12-22 0,-5 12 17 15,-6 15-7-15,-4 9-6 16,-6 7 16-16,0 0-10 0,-11 9 2 15,6 3 14-15,0 4-9 16,-6-8-17-16,17-8 17 16,-6-19-11-16,15-24 5 0,1-16-11 15,5-15 13-15,6-16-2 16,9-12 1-16,-9-4 12 0,4 4-11 16,-5-8 7-16,1 4-3 15,-6-4-8-15,5 1 11 0,-5-5 2 16,10-8-17-16,-10-7 24 0,6-20-20 15,9-20 8-15,1-12-5 16,0-15 9-16,5-12-4 0,5-4 5 16,-5-4 0-16,0-4-12 15,-5-4-1-15,0 4-6 16,5 0 23-16,-5 0-7 0,-1 0 9 0,12-4-11 16,-6-4-7-16,5 0-8 15,-5-3 11-15,10-5-66 16,6 0 2-16,-16-39 23 0,42 40-53 15,-5-13 35-15,10-3 43 0,5-12 28 16,11-1-18-16,11 1-10 16,4 8 13-16,6 0 26 0,11-1-13 15,-1 5-2-15,16 3-16 0,5-3 17 16,11-4 11-16,16-1-14 16,5-7-7-16,10 0 12 0,11 0-50 15,15-12 4-15,11-4 12 16,0-4-22-16,6-4 13 0,-1 0 36 15,0-3-3-15,6-5-10 16,-6 4-5-16,11 0 7 0,-6 9 17 16,6-5-6-16,-5 4-16 0,-6 4 36 15,0 4-20-15,-5 0 0 16,5 0-34-16,1 4-48 0,4 0 35 16,-5 0-10-16,6-4 6 0,-6 0 28 15,-5 4 1-15,0 0-5 16,-5 4 19-16,-5-1-48 15,4 5-14-15,1-4-2 0,-5 0 26 16,-1-8 2-16,-5-4 3 16,6 0-9-16,-11 0-33 0,0-8 2 15,0 4 31-15,-5 1-10 0,0-1 8 16,-6 4 22-16,-4 0 18 16,-6 0 1-16,-11 0 8 0,-4-4-12 15,-12-4 15-15,-9 4 0 0,-11-3 0 16,-6 3 3-16,-10-4-12 15,1-4 9-15,-12 4-58 0,-4-7 93 16,-1 3-9-16,-15 0 3 0,-6 1 65 16,-5 3 50-16,-10-4 39 15,-5 8-4-15,-32 8-39 0,31-16-10 16,-31 16-18-16,26-15-2 16,-26 15-8-16,0 0-39 15,21-36-16-15,-16 5 19 0,1-1-12 16,-6 1-20-16,0-12-15 0,-11-5-3 15,-4-10 3-15,4-9-1 16,-5-16-10-16,1-15 7 0,-1-20 21 16,0-20-25-16,6-15 15 0,-1-9-11 15,6-11-2-15,5 4 63 16,0-4-8-16,0 4 32 0,5-4-2 16,6-4-42-16,-6 0-14 0,5-8-28 15,1-4 12-15,-1-7-19 16,1-13-1-16,-1-3-3 15,1-4 4-15,-1-12 1 0,6-4-8 16,5-4 0-16,0 4 0 0,5 0 13 16,6-4-6-16,-6-8-7 15,-5 4-9-15,-5 8 9 0,-1 4 9 16,-4 11-2-16,-11 17-2 0,0 15-10 16,-5 16 12-16,-6 11-7 15,6 13 12-15,-6-1-16 0,-4 5-8 16,4-1 12-16,1 1-3 15,4-5 7-15,1 1-38 16,0 3-6-16,5 0 27 0,0 9 7 16,5 11 13-16,6 12-2 0,-6 7-8 15,0 5 3-15,0 12 5 16,1 3-8-16,-6 0-9 0,0 5-23 16,-6 3-1-16,-4 4 5 0,5 0 15 15,-1 5-16-15,1-1 14 16,0 4 6-16,0 4-5 0,-6-4-18 15,6 4-13-15,5-4 22 0,0 4-1 16,5-4-19-16,0 0 15 16,1 4 3-16,-6 0 13 0,5 12 12 15,-5 47 5-15,5-51-5 16,-5 51 12-16,0 0-9 0,5-55-13 16,-5 55 1-16,0 0 31 15,0 0-8-15,6-47-15 0,-6 47-5 16,0 0-2-16,-6-48 11 15,6 48 6-15,0 0-10 0,0-55-14 16,0 55 9-16,0-55 0 0,0 55 12 16,0 0 5-16,-5-43 0 15,5 43-4-15,0 0-13 0,0 0 9 16,-10-47 16-16,10 47-10 0,0 0 0 16,0 0-16-16,-32-47-3 15,32 47 19-15,-42-28 13 16,0 8-15-16,-10 9-19 0,-1-1-8 15,-10 0-5-15,-10 0-27 0,-6 0 27 16,1-11 3-16,4 7 4 16,6-8 21-16,10 9 5 0,6 3-9 15,15 0-174-15,37 12-298 0,-47 8-72 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19:44.69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A140E9D-B828-4060-AEB1-95C1872D62CA}" emma:medium="tactile" emma:mode="ink">
          <msink:context xmlns:msink="http://schemas.microsoft.com/ink/2010/main" type="writingRegion" rotatedBoundingBox="128,-189 31016,338 30727,17187 -159,16659"/>
        </emma:interpretation>
      </emma:emma>
    </inkml:annotationXML>
    <inkml:traceGroup>
      <inkml:annotationXML>
        <emma:emma xmlns:emma="http://www.w3.org/2003/04/emma" version="1.0">
          <emma:interpretation id="{2740D8C6-F999-43D7-A260-CDAB8336F9FC}" emma:medium="tactile" emma:mode="ink">
            <msink:context xmlns:msink="http://schemas.microsoft.com/ink/2010/main" type="paragraph" rotatedBoundingBox="17058,947 26139,83 26325,2032 17243,289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86F3D86-13EF-4027-A62D-EECB42CB8DE3}" emma:medium="tactile" emma:mode="ink">
              <msink:context xmlns:msink="http://schemas.microsoft.com/ink/2010/main" type="line" rotatedBoundingBox="17058,947 26139,83 26325,2032 17243,2896"/>
            </emma:interpretation>
          </emma:emma>
        </inkml:annotationXML>
        <inkml:traceGroup>
          <inkml:annotationXML>
            <emma:emma xmlns:emma="http://www.w3.org/2003/04/emma" version="1.0">
              <emma:interpretation id="{4FF5336B-5736-42F5-87CD-6AEE74641CA2}" emma:medium="tactile" emma:mode="ink">
                <msink:context xmlns:msink="http://schemas.microsoft.com/ink/2010/main" type="inkWord" rotatedBoundingBox="17101,1396 17871,1323 18014,2822 17243,2896">
                  <msink:destinationLink direction="with" ref="{C422ADCB-2FCE-4214-9DF5-8C962309459C}"/>
                </msink:context>
              </emma:interpretation>
              <emma:one-of disjunction-type="recognition" id="oneOf0">
                <emma:interpretation id="interp0" emma:lang="" emma:confidence="1">
                  <emma:literal>y</emma:literal>
                </emma:interpretation>
                <emma:interpretation id="interp1" emma:lang="" emma:confidence="0">
                  <emma:literal>Z</emma:literal>
                </emma:interpretation>
                <emma:interpretation id="interp2" emma:lang="" emma:confidence="0">
                  <emma:literal>Y</emma:literal>
                </emma:interpretation>
                <emma:interpretation id="interp3" emma:lang="" emma:confidence="0">
                  <emma:literal>V</emma:literal>
                </emma:interpretation>
                <emma:interpretation id="interp4" emma:lang="" emma:confidence="0">
                  <emma:literal>1</emma:literal>
                </emma:interpretation>
              </emma:one-of>
            </emma:emma>
          </inkml:annotationXML>
          <inkml:trace contextRef="#ctx0" brushRef="#br0">24007-766 431 0,'0'0'121'16,"0"0"22"-16,0 0-10 0,0 0-46 15,0 0 14-15,0 0-15 16,0 0 34-16,0 0-53 0,0 0-22 15,0 0-16 1,0 0 4-16,0 0 16 0,0 0-8 16,0 0 7-16,0 0-18 15,0 0 1-15,0 0-18 0,0 0 18 16,25 35-2-16,-25-35-11 16,25 29 25-16,-25-29-17 0,31 24-13 15,-31-24 11-15,32 29-4 16,-32-29 4-16,31 28-24 0,-31-28-16 15,32 32 27-15,-32-32-11 16,25 28 7-16,-25-28 3 0,0 0-10 16,31 35 5-16,-31-35 10 15,19 29-9-15,-19-29 3 16,0 0-30-16,13 31 27 16,-13-31-13-16,0 0-17 0,0 0 46 15,0 0-2-15,0 0-24 16,0 29 35-16,0-29 25 0,0 0-40 15,0 0 25-15,-32 17-47 16,1-10 16-16,-1-7 9 0,-5-3-6 16,-1-1-25-16,0-3 16 15,1-3 9-15,-1 3-26 0,7 3-2 16,-1-3 39-16,1 0-36 16,31 7 2-16,-38-7 17 15,0-4-7-15,38 11-21 0,-25-10 12 16,25 10 9-16,0 0-13 15,0 0-9-15,-31-21 40 0,31 21-38 16,0 0-7-16,0 0 11 16,-25-29-29-16,25 29-14 0,0 0 47 15,0 0-44-15,-26-35 39 16,26 35 8-16,0 0 0 0,0 0-11 16,0 0 30-16,0 0-22 15,0 0-22-15,0 0 34 0,0 0 3 16,0 0-29-16,0 0 15 15,0 0 37-15,0 0-21 16,0 0-10-16,0 0-3 16,0 0 31-16,0 0-12 0,0 0-35 15,0 0 34-15,0 0 0 16,0 0-20-16,0 0 24 0,0 0 8 16,0 0-27-16,0 0 7 15,0 0 36-15,0 0-31 0,0 0-30 16,0 0 47-16,0 0-27 15,0 0-22-15,0 0 29 0,0 0 11 16,0 0-25-16,0 0 6 16,0 0 7-16,0 0-3 15,0 0-19-15,0 0 39 0,-31-35-17 16,31 35-24-16,-25-36 44 16,25 36-32-16,0 0-17 0,-38-39 43 15,38 39-14-15,0 0-17 16,-44-35 14-16,44 35 5 0,-31-25-24 15,31 25 7-15,0 0 12 16,-38-10-25-16,38 10 20 0,0 0 18 16,0 0-3-16,-38 24-14 15,38-24 8-15,0 0 6 0,0 0-10 16,0 0-20 0,0 0 35-16,0 0-4 0,0 0-32 15,0 0 27-15,0 0 2 16,0 0-21-16,-25 36 5 0,25-36 19 15,0 0 2-15,0 0-13 16,0 0 25-16,0 0-32 0,0 0-26 16,0 0 33-16,0 0-5 15,0 0-19-15,0 0-6 0,0 0 30 16,0 0 0-16,0 0 8 16,0 0-49-16,0 0 46 0,0 0-1 15,0 0-16-15,0 0 7 16,38 25 14-16,-38-25 6 15,38 24-22-15,-38-24 21 0,37 32-6 16,-12-11 4-16,-25-21-12 16,32 29 14-16,-32-29 9 0,25 28-23 15,-25-28 29-15,25 32-20 16,-25-32 14-16,19 31-23 0,-19-31 13 16,0 0-6-16,25 32 7 15,-25-32 10-15,0 0-21 0,0 0-12 16,0 0 19-16,25 21-5 15,-25-21 21-15,0 0 5 0,0 0 5 16,0 0-36-16,0 0 22 16,0 0 9-16,0 0 2 0,0 0 4 15,0 0 38 1,0 0 16-16,0 0-43 0,0 0-6 16,0 0-26-16,-25 11-14 15,-13-11 3-15,7 0 8 0,-7-7-20 16,-6 0 11-16,7 3 2 15,-7-3 7-15,6 0-13 0,0 0-7 16,0 0 1-16,7 0 6 16,31 7 4-16,-38-14-4 0,38 14 4 15,0 0 3-15,-37-21-7 16,37 21-4-16,0 0 15 16,0 0-5-16,0 0-27 0,-38-39 29 15,38 39-8-15,0 0-4 16,0 0 11-16,-25-36-7 0,25 36 0 15,0 0 0-15,0 0-4 16,0 0-3-16,0 0 7 0,0 0-14 16,0 0-20-16,0 0 15 15,0 0 26-15,0 0-7 0,0 0-10 16,0 0 5-16,0 0 11 16,0 29 8-16,0-29-25 0,0 0 14 15,6 28-3-15,-6-28 15 16,0 0 1-16,0 0 16 0,0 0-37 15,0 0 14-15,0 0-4 16,0 0-14-16,-44 25 20 16,44-25-11-16,-44 7 2 0,44-7-2 15,-44-7 5-15,44 7-11 16,-38-11-20-16,38 11-6 0,0 0 32 16,0 0-14-16,0 0-6 15,0 0 2-15,0 0 3 0,0 0-26 16,0 0 17-16,0 0 20 15,0 0-4-15,0 0 1 0,0 0 7 16,0 0 0-16,0 0 8 16,0 0-11-16,0 0 10 15,0 0 15-15,0 0-4 0,-50 35-18 16,6-13-3-16,6-12-6 16,1-3 9-16,-7-3 16 0,0-1-12 15,6-3-2-15,0 0-9 16,38 0 7-16,-44-3-4 0,44 3-4 15,-38-7 12-15,38 7 1 16,0 0-12-16,0 0 3 0,-37-4-19 16,37 4 12-16,0 0 20 15,-32 0-14-15,32 0 14 0,-37 7-9 16,5 0-3-16,32-7 16 16,-31 7-22-16,31-7 0 15,0 0 9-15,-32 11-21 16,32-11 24-16,0 0-14 0,0 0 11 15,0 0-10-15,0 0 3 16,0 0-10-16,44 32 12 0,0-7 5 16,0-4-22-16,7 4 40 15,-7-4-12-15,6 7-10 0,0-3 10 16,-6 7 19-16,-6-4-37 16,-38-28 32-16,38 42 5 0,-38-42-4 15,31 43-21-15,-31-43 24 16,6 39 45-16,-6-39 11 15,-19 42 5-15,-12-14-8 0,-7-3-21 16,-6-4-7-16,-12-7-9 16,-13 0-1-16,-1-6 5 0,-5-5 23 15,-13 1-6-15,0-8-10 16,-19-7-7-16,-6-3-11 0,-6-10-13 16,-13-5-11-16,6-13 0 15,-12-1-20-15,-1-10 11 0,1 0 7 16,-7-7-65-16,7 0-53 15,12-3-86-15,13 6-144 0,19 1-267 16,19-1-18-16</inkml:trace>
        </inkml:traceGroup>
        <inkml:traceGroup>
          <inkml:annotationXML>
            <emma:emma xmlns:emma="http://www.w3.org/2003/04/emma" version="1.0">
              <emma:interpretation id="{DAF53050-27EC-4D23-8B8E-0DB5D0ECC632}" emma:medium="tactile" emma:mode="ink">
                <msink:context xmlns:msink="http://schemas.microsoft.com/ink/2010/main" type="inkWord" rotatedBoundingBox="20112,657 26139,83 26319,1969 20291,2542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13">23799 224 1857 0,'7'21'315'16,"-7"-21"-11"-16,0 0-41 16,0 0-96-16,0 0-79 0,0 0-30 15,19 32-28-15,-19-32-20 16,0 0-39-16,0 0-210 0,0 0-293 16,0 0-404-16</inkml:trace>
          <inkml:trace contextRef="#ctx0" brushRef="#br0" timeOffset="609">23089-1504 1858 0,'0'0'105'0,"0"0"38"16,0 0-39-16,0 0-51 16,0 0-9-16,0 0-23 0,0 0-14 15,0 0-3-15,0 0-9 16,0 0-8-16,0 0-288 0,0 0-270 15,0 0-132-15</inkml:trace>
          <inkml:trace contextRef="#ctx0" brushRef="#br0" timeOffset="1208">23623-745 456 0,'0'0'76'0,"0"0"9"16,0 0-11-16,0 0 23 15,0 0-18-15,0 0-9 0,0 0 25 16,0 0-66-16,0 0 1 16,0 0 16-16,0 0 78 0,0 0-9 15,-25 36-51-15,0-8 7 16,25-28-26-16,-31 35-16 16,6-3-25-16,25-32 26 15,-32 35-76-15,7-3-183 0,25-32-175 16</inkml:trace>
          <inkml:trace contextRef="#ctx0" brushRef="#br0" timeOffset="1692">22693-755 922 0,'0'0'295'0,"0"0"-56"16,0 0-62-16,0 0-82 0,0 0-26 15,0 0 2-15,0 0-47 16,0 0 4-16,0 0-10 16,6-36-53-16,-6 36-5 0,26-49 28 15,-1 10-11-15,12 4-29 16,1 3 38-16,0 11 7 0,-38 21-7 15,50-18-2-15,-18 7 5 16,-32 11 25-16,44 7-30 0,-13 8 25 16,-31-15-32-16,38 38 44 15,-19-2-10-15,-7 3-15 16,-12 3-22-16,-12-3 42 0,-14 7-139 16,-5 0-212-16,0 0-149 15</inkml:trace>
          <inkml:trace contextRef="#ctx0" brushRef="#br0" timeOffset="2150">21581-1059 1228 0,'0'0'170'0,"0"0"16"16,0 0 30-16,0 39 31 0,6-4-7 15,6 0-42-15,7 8-63 16,6 3 10-16,1 3-48 0,5 4-38 15,-6 7-25-15,7 0-17 16,-1-3-5-16,7 3-23 0,-7-7-137 16,-12-4-214-16,-6-6-367 15</inkml:trace>
          <inkml:trace contextRef="#ctx0" brushRef="#br0" timeOffset="2397">21373-515 1709 0,'0'0'238'15,"0"0"24"-15,0 0 21 16,6 35-52-16,-12 4-77 0,-6 0-75 15,-14 3-34-15,-11 1-45 16,-20-4-108-16,-6-7-129 16,-6-1-203-16,-6-6-176 0,6-4-23 15</inkml:trace>
          <inkml:trace contextRef="#ctx0" brushRef="#br0" timeOffset="2594">21235-886 1957 0,'0'0'81'16,"38"-32"-11"-16,-38 32-45 15,0 0-41-15,0 0-27 0,0 0-221 16,37 0-230-16</inkml:trace>
          <inkml:trace contextRef="#ctx0" brushRef="#br0" timeOffset="3381">20556-1045 1737 0,'0'0'53'0,"0"0"41"16,-6 42 28-16,12 11-10 15,0 0-8-15,1 7 13 0,-7-3-14 16,0-4-7-16,-7-4-15 16,-12-3-14-16,-12-3-29 0,-7-8-19 15,-12-10-17-15,-7-4 1 16,-5-7-3-16,5-7 8 0,0-7 3 15,7-7 1-15,6-10-12 16,44 17 0-16,-38-43-47 16,20-3-30-16,11 0-11 15,20-3 6-15,12 3 20 0,0 7 28 16,13 0-4-16,-7 11 5 16,-31 28 33-16,51-7 3 0,-14 10-9 15,-37-3 6-15,32 39 19 16,-13-4 23-16,-13 8 36 0,-19-4 0 15,-6 0-25-15,-12-4-22 16,-13 0-18-16,-6-10 1 0,-7 0-4 16,-6-11 0-16,0-7-22 15,7-7 2-15,6 0-9 16,6-11 19-16,6-3-26 0,38 14-30 16,-32-42-32-16,14 3-4 15,11 0 34-15,7 39 27 0,0-35 16 16,0 35-7-16,0 0 15 15,0 0 7-15,0 0 4 0,0 0 14 16,0 0 17-16,0 0 15 16,-25 49-15-16,-6-6 6 0,-13-4-2 15,-13-4-22-15,1-7-10 16,-1-3-23-16,-6-7 16 0,7-4-21 16,-1-11-20-16,13-3-6 15,13-10-12-15,31 10-53 0,0 0-23 16,-32-43-7-16,20 4 52 15,12 39 7-15,25-46 40 16,-25 46 26-16,0 0 17 0,44-31 0 16,-44 31 18-16,44-4 70 15,-44 4 40-15,0 0 87 0,19 46-21 16,-26-7-11-16,-5 3-43 16,-20-3-50-16,1 0-38 0,-13 0-16 15,0-7-11-15,-6-4-19 16,-1-10-22-16,7-1-64 0,0-6-77 15,44-11-129-15,-56-7-231 16,56 7-58-16,0 0-11 16</inkml:trace>
          <inkml:trace contextRef="#ctx0" brushRef="#br0" timeOffset="3569">19594-1190 1055 0,'57'-18'106'0,"-1"1"49"16,14 6-18-16,-1 0-57 15,6 4-43-15,1 0-47 16,-7 4 31-16,-13 3-26 0,-5 3-53 16,-14 1-189-16,-37-4-177 15</inkml:trace>
          <inkml:trace contextRef="#ctx0" brushRef="#br0" timeOffset="3836">18903-840 1073 0,'0'0'174'0,"0"0"68"16,-44 21 55-16,44-21-33 16,-44 46-37-16,0 0-50 0,6 7-57 15,0 4-36-15,1 3-30 16,-1 3-19-16,-12-3-21 0,6 4-25 16,-13-4-1-16,1 0-125 15,-7-3-203-15,0-8-249 0,0-3-33 16</inkml:trace>
          <inkml:trace contextRef="#ctx0" brushRef="#br0" timeOffset="4014">18350 365 1537 0,'56'11'277'16,"-5"-8"-34"-16,5 1-102 0,13-1-70 15,13 1-38-15,-7-1-6 16,7 1-67-16,-6-4-282 0,-1-4-294 16</inkml:trace>
          <inkml:trace contextRef="#ctx0" brushRef="#br1">15156 42 710 0,'0'0'0'0,"0"0"102"15,0 0 4-15,0 0-34 16,16 51 16-16,10-15-53 15,16-1-15-15,5-11 34 0,11-9-54 16,5-3 22-16,-6-12-16 16,1-8-20-16,0-11 45 0,-6-9-37 15,-5-11-13-15,-5-12 29 16,-5-8-25-16,-6-20 26 0,1-3-15 16,-6-5-4-16,-10 12 109 15,0 12 81-15,-6 20-74 16,-10 43-64-16,0 0 1 0,0 0 19 15,-10 71-14-15,-1 15 21 0,-5 17-40 16,6 11-4 0,5 0 2-16,5 4 3 0,10 0 11 15,6 0-11-15,5 0-21 16,5-12-3-16,-5-8-13 0,-5-15 9 16,-6-12 19-16,-10-12 7 15,-10-8-4-15,-16-8-24 0,-11-12 1 16,-5-15 9-16,0-12-17 15,-5-24 2-15,5-19 6 16,10-24 3-16,6-31 5 0,16-12-11 16,15-12-7-16,16 0-5 15,16 4-8-15,10 15-13 0,10 13-184 16,6 19-303-16</inkml:trace>
        </inkml:traceGroup>
      </inkml:traceGroup>
    </inkml:traceGroup>
    <inkml:traceGroup>
      <inkml:annotationXML>
        <emma:emma xmlns:emma="http://www.w3.org/2003/04/emma" version="1.0">
          <emma:interpretation id="{647F0965-D6C9-40D9-A597-C8F115E9B2B7}" emma:medium="tactile" emma:mode="ink">
            <msink:context xmlns:msink="http://schemas.microsoft.com/ink/2010/main" type="paragraph" rotatedBoundingBox="136,1056 12278,1632 12183,3621 42,30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C5CB2C-65B2-407C-A0F8-2D6AE57635AD}" emma:medium="tactile" emma:mode="ink">
              <msink:context xmlns:msink="http://schemas.microsoft.com/ink/2010/main" type="line" rotatedBoundingBox="136,1056 12278,1632 12183,3621 42,3044"/>
            </emma:interpretation>
          </emma:emma>
        </inkml:annotationXML>
        <inkml:traceGroup>
          <inkml:annotationXML>
            <emma:emma xmlns:emma="http://www.w3.org/2003/04/emma" version="1.0">
              <emma:interpretation id="{7D1C9B94-C5FE-41B2-9AAB-C338EE4D82D1}" emma:medium="tactile" emma:mode="ink">
                <msink:context xmlns:msink="http://schemas.microsoft.com/ink/2010/main" type="inkWord" rotatedBoundingBox="121,1379 1024,1422 994,2058 91,2016"/>
              </emma:interpretation>
              <emma:one-of disjunction-type="recognition" id="oneOf2">
                <emma:interpretation id="interp6" emma:lang="" emma:confidence="1">
                  <emma:literal>F</emma:literal>
                </emma:interpretation>
                <emma:interpretation id="interp7" emma:lang="" emma:confidence="0">
                  <emma:literal>?</emma:literal>
                </emma:interpretation>
                <emma:interpretation id="interp8" emma:lang="" emma:confidence="0">
                  <emma:literal>f</emma:literal>
                </emma:interpretation>
                <emma:interpretation id="interp9" emma:lang="" emma:confidence="0">
                  <emma:literal>7</emma:literal>
                </emma:interpretation>
                <emma:interpretation id="interp10" emma:lang="" emma:confidence="0">
                  <emma:literal>$</emma:literal>
                </emma:interpretation>
              </emma:one-of>
            </emma:emma>
          </inkml:annotationXML>
          <inkml:trace contextRef="#ctx0" brushRef="#br1">-1336-331 663 0,'0'0'101'15,"-32"-8"-1"-15,32 8-15 16,-26 12-18-16,26-12 12 0,-47 43-27 16,16 0 22-16,-11 8 40 15,5 4-62-15,0 4 0 0,-20 0-1 16,9 4-33-16,6-4-21 15,-5-4-22-15,5-12-148 0,16-7-66 16,26-36-20-16,-42 35-9 16</inkml:trace>
          <inkml:trace contextRef="#ctx0" brushRef="#br1">-1556-84 943 0,'0'0'151'16,"0"0"-1"-16,0 0-80 16,-42-19-22-16,10 3 17 0,6 4 26 15,-11 4 15-15,16-7-16 16,21 15-65-16,-31-32 17 0,10 1-36 15,5-1 0-15,16 32-13 16,-10-35 10-16,10 35-16 0,0 0-4 16,0 0 5-16,0 0 7 15,0 0 12-15,0 0-15 0,26 27 14 16,16 13-13-16,-16 3 11 16,16 0 30-16,-10-4-8 15,4 5-32-15,1-13-3 0,-6 1 17 16,1-5-26-16,-32-27 1 15,37 20 5-15,-37-20-79 0,0 0-81 16,21 16-123-16,-21-16-90 16</inkml:trace>
          <inkml:trace contextRef="#ctx0" brushRef="#br1">-1336-131 718 0,'31'4'194'15,"-31"-4"4"-15,48 0-86 0,-17-4-75 16,11-4 3-16,0 0-17 15,5 1-31-15,0-9-25 0,-5 0-131 16,0-4-154-16</inkml:trace>
        </inkml:traceGroup>
        <inkml:traceGroup>
          <inkml:annotationXML>
            <emma:emma xmlns:emma="http://www.w3.org/2003/04/emma" version="1.0">
              <emma:interpretation id="{D0B81FE8-4CCA-41C9-8020-99EF8C26334A}" emma:medium="tactile" emma:mode="ink">
                <msink:context xmlns:msink="http://schemas.microsoft.com/ink/2010/main" type="inkWord" rotatedBoundingBox="720,2193 1485,2229 1464,2669 699,2633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1">-1268 565 723 0,'0'0'137'0,"0"0"2"0,0 0-68 16,0 0 158-16,0 0-10 16,26 16-70-16,16 0-38 15,0 3 16-15,16-3-39 0,15-4-30 16,6-4-2-16,0-8-33 15,-1-4-10-15,-10-4 11 16,-5 0-31-16,-10 4 17 16,-16-4-5-16,-6 4-16 0,-31 4 29 15,26-4-13-15,-26 4-42 16,0 0 21-16,0 0-29 16,11-39 31-16,-11 39-54 0,0 0 19 15,-11-35 25-15,11 35-22 16,-21-32 28-16,21 32-22 0,-36-15 33 15,9 7-3 1,27 8-11-16,-42 0 48 0,42 0-53 16,-36 4 35-16,36-4-9 15,0 0-14-15,0 0 14 0,0 0 22 16,0 39 53-16,0-4-28 16,0-35 8-16,15 44 10 15,1-13-36-15,-16-31 8 0,37 39-19 16,-21-7-11-16,-16-32 16 15,31 27-6-15,-5-7 2 16,-26-20-22-16,21 20-13 0,-21-20 34 16,0 0 54-16,0 0 27 15,0 0-42-15,0 0-43 16,0 0-39-16,-52 39 0 16,-1-7-74-16,-4-5-128 0,-1-3-192 15,6-5-167-15</inkml:trace>
        </inkml:traceGroup>
        <inkml:traceGroup>
          <inkml:annotationXML>
            <emma:emma xmlns:emma="http://www.w3.org/2003/04/emma" version="1.0">
              <emma:interpretation id="{F6261FCD-3DA6-4FBF-9D39-0FF91730A4EC}" emma:medium="tactile" emma:mode="ink">
                <msink:context xmlns:msink="http://schemas.microsoft.com/ink/2010/main" type="inkWord" rotatedBoundingBox="1145,1104 1223,1107 1198,1650 1119,1646"/>
              </emma:interpretation>
              <emma:one-of disjunction-type="recognition" id="oneOf4">
                <emma:interpretation id="interp12" emma:lang="" emma:confidence="0">
                  <emma:literal>I</emma:literal>
                </emma:interpretation>
                <emma:interpretation id="interp13" emma:lang="" emma:confidence="0">
                  <emma:literal>1</emma:literal>
                </emma:interpretation>
                <emma:interpretation id="interp14" emma:lang="" emma:confidence="0">
                  <emma:literal>l</emma:literal>
                </emma:interpretation>
                <emma:interpretation id="interp15" emma:lang="" emma:confidence="0">
                  <emma:literal>|</emma:literal>
                </emma:interpretation>
                <emma:interpretation id="interp16" emma:lang="" emma:confidence="0">
                  <emma:literal>'</emma:literal>
                </emma:interpretation>
              </emma:one-of>
            </emma:emma>
          </inkml:annotationXML>
          <inkml:trace contextRef="#ctx0" brushRef="#br1">-838-638 714 0,'0'0'57'0,"0"0"11"16,0 0 150-16,0 0-26 0,16 43-69 16,-6 20-28-16,1 16-55 15,-11 7-7-15,5 5-17 0,0 3-262 16,1-4-209-16</inkml:trace>
        </inkml:traceGroup>
        <inkml:traceGroup>
          <inkml:annotationXML>
            <emma:emma xmlns:emma="http://www.w3.org/2003/04/emma" version="1.0">
              <emma:interpretation id="{F50F7A48-D2D6-4C04-AEDC-761AAD944A74}" emma:medium="tactile" emma:mode="ink">
                <msink:context xmlns:msink="http://schemas.microsoft.com/ink/2010/main" type="inkWord" rotatedBoundingBox="2019,1732 4758,1862 4691,3265 1952,3134"/>
              </emma:interpretation>
              <emma:one-of disjunction-type="recognition" id="oneOf5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67276">271 589 383 0,'0'28'43'15,"0"-28"23"-15,0 0 13 16,0 0 9-16,0 0 13 16,0 0-26-16,0 0-33 0,0 0 30 15,0 0-5-15,-44 18-5 16,44-18-13-16,0 0 4 0,-37 4 20 16,37-4 9-16,0 0-31 15,0 0 10-15,-38-11 42 0,38 11-48 16,0 0-22-16,0 0-30 15,0 0 2-15,-6-39-5 16,6 39-3-16,0 0-18 0,19-36 21 16,-19 36 14-16,0 0-28 15,44-28 7-15,-44 28 22 16,31-18-22-16,-31 18-22 0,0 0 48 16,0 0-19-16,38 0-3 15,-38 0-1-15,0 0-3 0,0 0 26 16,37 46 3-16,-18-6-10 15,-6 2-38-15,-1 0 59 16,-5-3-2-16,5 0-39 0,-12-39 22 16,13 53 7-16,-13-53-17 15,19 60-24-15,-19-60 20 0,19 50 14 16,-19-50-14-16,0 0-20 16,25 47 33-16,-25-47 11 0,0 0-33 15,0 0 9-15,0 0-14 16,0 0 22-16,37 42-5 15,-37-42-6-15,0 0-4 0,0 0 24 16,0 0 0-16,0 0-199 16,0 0-7-16,0 0-121 15,0 0-35-15</inkml:trace>
          <inkml:trace contextRef="#ctx0" brushRef="#br0" timeOffset="67660">441 411 488 0,'0'0'58'0,"0"0"52"16,0 0 17-16,0 0-35 0,-12 50 9 16,5-4-24-16,-5-4 3 15,-7 2-14-15,6 2 42 16,-6 0 45-16,-6-4-9 16,0 0 2-16,-6 1-24 0,6-1-19 15,25-42-52-15,-44 53-18 16,12-6 4-16,32-47-14 0,-25 46-19 15,25-46 6-15,0 0-10 16,0 0-3-16,0 0 8 0,0 0-16 16,-31 39-80-16,31-39-149 15,0 0-151-15,0 0-49 0</inkml:trace>
          <inkml:trace contextRef="#ctx0" brushRef="#br0" timeOffset="68293">579 759 736 0,'0'0'93'0,"0"0"23"16,0 0-36-16,0 0-7 15,44-7-28-15,0 0 56 16,-44 7-9-16,58-7-9 0,-14-1-21 16,-44 8-15-16,57-3-7 15,-57 3-12-15,50 3-28 0,-50-3-3 16,0 0 3-16,0 0-7 15,44 8 10-15,-44-8 3 16,0 0-6-16,0 0 0 0,0 0 19 16,0 0-32-16,0 0-120 15,0 0-101-15,0 0-75 0,38-4-146 16</inkml:trace>
          <inkml:trace contextRef="#ctx0" brushRef="#br0" timeOffset="68804">1002 532 728 0,'0'0'104'16,"0"0"-35"-16,0 0-2 0,0 0-59 15,0 0 17-15,0 0-8 16,0 0 2-16,0 0 6 16,0 0-22-16,0 0 67 0,0 0-5 15,0 0 38-15,0 0-7 16,0 0-6-16,0 0-21 15,18 36 14-15,-18-36-18 0,13 35-4 16,-13-35 22-16,6 36 21 16,-6-36-2-16,7 38 15 0,-7-38 15 15,12 39-11-15,-12-39-55 16,13 50-22-16,-7-11-1 0,-6-39-16 16,6 46-8-16,-6-46-6 15,0 42 2-15,0-42-15 16,0 0 4-16,0 0-4 0,7 42-5 15,-7-42-6-15,0 0 17 16,0 0-9-16,0 47-4 16,0-47-6-16,0 0 23 0,6 46-5 15,-6-46-45-15,0 0-93 16,0 0-129-16,0 0-277 0,0 0-101 16</inkml:trace>
          <inkml:trace contextRef="#ctx0" brushRef="#br0" timeOffset="72420">1435 1000 271 0,'0'0'48'0,"0"0"-3"15,0 0-8-15,0 0 0 16,0 0-19-16,0 0 14 16,0 0 1-16,0 0-36 0,0 0 6 15,0 0 6 1,0 0-4-16,0 0 0 0,0 0-5 16,0 0 17-16,0 0-25 15,0 0 2-15,0 0 25 0,0 0-19 16,0 0 6-16,0 0-11 15,0 0 24-15,0 0-26 16,0 0-14-16,0 0 8 0,0 0-9 16,0 0 0-16,0 0 7 15,0 0 21-15,0 0-10 16,0-35 10-16,0 35 17 0,0 0-11 16,0 0-7-16,0 0 23 15,0 0-7-15,0 0-25 16,0 0 24-16,0 0-8 15,0 0-28-15,0 0-3 0,0 0 37 16,0 0-1-16,0 0-2 16,0 0-18-16,0 0 23 15,0 0-4-15,0 0-9 0,0 0-3 16,32 35 24-16,-32-35-32 16,0 0 11-16,0 0 2 0,0 0-4 15,0 0 0-15,0 0 31 16,19 42-14-16,-19-42-16 15,0 0 7-15,0 0 12 16,6 46-19-16,-6-46 22 16,0 0-2-16,-13 46-6 0,13-46 16 15,-12 46-3-15,12-46-1 16,0 0 24-16,-25 46-45 0,25-46 8 16,0 0 5-16,-32 46 11 15,32-46-7-15,0 0-12 16,-44 47 13-16,44-47-26 0,0 0 1 15,0 0-4-15,-44 32 19 16,44-32-36-16,0 0 17 16,0 0 16-16,0 0-2 15,-44 21-53-15,44-21-66 0,0 0-91 16,-38 11-92-16</inkml:trace>
          <inkml:trace contextRef="#ctx0" brushRef="#br0" timeOffset="74923">1555 734 414 0,'0'0'81'16,"0"0"10"-16,0 0 14 16,0 0 6-16,0 0-16 15,6-35 5-15,-6 35-42 0,0 0-14 16,0 0-23-16,0 0 7 16,0 0-3-16,0 0 13 0,0 0 31 15,0 0-28-15,19 42 28 16,-19-42-46-16,25 46 6 0,-25-46-29 15,25 42 22-15,-25-42-27 16,0 0 29-16,0 0-8 0,0 0-16 16,0 0 22-16,44 39-25 15,-44-39 10-15,0 0 7 16,0 0-6-16,0 0-8 16,38-10-6-16,-38 10 6 0,0 0 0 15,25-43 2-15,-25 43-7 16,19-35-15-16,-19 35 20 0,0 0-11 15,0 0 15-15,0 0-30 16,0 0 8-16,0 0 18 16,0 0 21-16,0 0-58 0,0 0 59 15,0 0-13-15,0 0-2 16,12 46 2-16,-12-46 13 0,13 53 31 16,0-11-4-16,-13-42 9 15,25 58-24-15,-6-12-16 0,-19-46 30 16,25 56 20-1,0-10-37-15,-25-46-24 0,25 46 21 16,-12-7-15-16,-13-39-18 16,6 39 32-16,-6-39-23 0,0 35 16 15,0-35-18-15,0 0-7 16,0 0 1-16,-13 37 8 0,13-37 25 16,0 0-29-16,0 0-5 15,0 0 26-15,-50 10-24 16,50-10 5-16,0 0 9 0,0 0 0 15,-44-36-17-15,44 36-72 16,-25-53-20-16,19 7 22 0,-1 0 17 16,7 46-29-16,7-49-63 15,-7 49-15-15,25-50-14 16,-6 18-69-16,-19 32-43 16</inkml:trace>
          <inkml:trace contextRef="#ctx0" brushRef="#br0" timeOffset="75217">1957 928 646 0,'38'-10'110'0,"-38"10"-38"15,31-7 16-15,-31 7-49 16,45-4 17-16,-7-3 10 16,-38 7-23-16,50 4-24 0,-12-4 15 15,-38 0-14-15,31 3-47 16,-31-3 24-16,0 0 26 0,0 0-27 16,38 11 4-16,-38-11-48 15,0 0-95-15,0 0-85 16,0 0-45-16</inkml:trace>
          <inkml:trace contextRef="#ctx0" brushRef="#br0" timeOffset="75508">2348 791 457 0,'0'0'159'16,"0"0"-8"-16,0 0-10 16,0 0-50-16,0 0-50 0,0 0-46 15,0 0 78-15,0 0 25 16,0 0 15-16,0 0-33 16,6 49-2-16,-6-10-25 0,6 0-19 15,-6-39-16-15,0 50-18 16,0-50 8-16,7 53 4 0,-7-53-50 15,6 46 45-15,-6-46-119 16,0 0-122-16,0 43-92 0,0-43-80 16</inkml:trace>
          <inkml:trace contextRef="#ctx0" brushRef="#br0" timeOffset="75900">2574 221 725 0,'0'0'102'0,"0"0"-36"15,0 0-28-15,0 0 19 16,31 28-6-16,-12 11 13 0,0 7 5 16,0 14 56-16,-6 0-45 15,5 7 32-15,-5 5 39 0,-7-5-55 16,7 3 22-16,-7-2-9 16,0-5 16-16,-6-3 10 0,-6-2-4 15,-6-5-11-15,-1 3-55 16,-12-3-23-16,-13 0-21 0,0-3-10 15,-12-4 5-15,-6-3-80 16,-1 0-47-16,-6-4-146 16,0-8-245-16,7 1-46 15,-1-11 60-15</inkml:trace>
          <inkml:trace contextRef="#ctx0" brushRef="#br0" timeOffset="76700">146 0 573 0,'25'-3'86'0,"-25"3"3"0,0 0-23 16,0 0-15-16,0 0-21 15,0 0-24-15,0 0 17 0,0 0 39 16,0 0-7-16,6 42-6 15,-12-3 26-15,-7 7-8 16,1 7 27-16,-7 5-55 0,0 2 31 16,0 0 34-16,0 7-6 15,0-7-6-15,1 4-27 16,5 0 27-16,0-4 7 0,7 4-25 16,6-4 3-16,6-3-7 0,1-1 36 15,5-5-27-15,7 2 11 16,6-4-33-16,0-3-32 15,-25-46 3-15,38 60-28 0,-6-17 14 16,-32-43-9-16,44 42-5 16,-44-42 0-16,0 0-6 0,44 42-6 15,-44-42 23-15,0 0-33 16,0 0-5-16,0 0-82 0,0 0-104 16,44 30-155-1,-44-30-41-15,0 0-96 0</inkml:trace>
        </inkml:traceGroup>
        <inkml:traceGroup>
          <inkml:annotationXML>
            <emma:emma xmlns:emma="http://www.w3.org/2003/04/emma" version="1.0">
              <emma:interpretation id="{990A0E5D-BDA8-4D0D-B50C-21C80E06A9FB}" emma:medium="tactile" emma:mode="ink">
                <msink:context xmlns:msink="http://schemas.microsoft.com/ink/2010/main" type="inkWord" rotatedBoundingBox="5331,1656 7649,1766 7575,3331 5257,3221"/>
              </emma:interpretation>
              <emma:one-of disjunction-type="recognition" id="oneOf6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42524">3528 623 692 0,'0'0'90'16,"0"0"5"-16,0 0 20 0,0 0-4 15,0 0-52-15,0 0 8 16,0 0-32-16,0 0-39 16,0 0 33-16,0 0 59 0,0 0-24 15,0 0 8-15,0 0-1 16,0 0-19-16,0 0-12 0,0 0-53 16,0 0 36-16,0 0-9 15,-37 3-11-15,37-3-16 16,-38-7 44-16,38 7-31 15,-31-10-22-15,31 10 33 0,0 0-19 16,-26-32 17-16,26 32-9 16,-18-32-6-16,18 32 6 0,0-35-9 15,0 35-11-15,6-32 33 16,-6 32-16-16,0 0-34 0,0 0 46 16,0 0-9-16,38-21-17 15,-38 21 25-15,37-4-18 16,-37 4 21-16,0 0-8 0,32 32 5 15,-32-32-14-15,31 43-12 16,-6-5 72-16,-6-2-69 16,-6-1 23-16,-13-35 13 0,25 46-15 15,0-7-6-15,-25-39 19 16,25 39-9-16,-25-39-32 16,0 0 53-16,0 0-31 0,38 35 0 15,-38-35 4-15,0 0-17 16,0 0 29-16,0 0-1 0,0 0-29 15,0 0 21-15,0 0-62 16,0 0-94-16,0 0-66 0,0 0-30 16,31-3-43-16,-31 3-62 15</inkml:trace>
          <inkml:trace contextRef="#ctx0" brushRef="#br0" timeOffset="42920">3698 418 496 0,'0'0'107'0,"0"0"31"15,0 0-1-15,0 0-32 16,0 0-28-16,0 0-39 0,0 0-38 15,0 0 22-15,0 0 13 16,0 0 6-16,0 0 64 0,0 0 46 16,-6 42 12-16,-13-3-33 15,0 0-25-15,-6-4-22 0,-13 4-8 16,7-7-45-16,6 7-18 16,25-39 7-16,-38 42-3 0,38-42 6 15,-31 43-36-15,31-43 5 16,0 0 29-16,-32 42-14 0,32-42-14 15,0 0 10-15,0 0-2 16,0 0-5-16,0 0-19 16,0 0 49-16,0 0-133 15,0 0-147-15,0 0-119 0,0 0-22 16,0 0 2-16</inkml:trace>
          <inkml:trace contextRef="#ctx0" brushRef="#br0" timeOffset="43237">3642 683 835 0,'37'-14'106'0,"-37"14"23"16,0 0-8-16,44-11-8 0,-6 8-25 16,-7-1-8-16,-31 4 3 15,51 0-43-15,-14 0-17 0,-37 0 0 16,45 0-13-16,-45 0 7 16,44 4-17-16,-44-4 0 0,0 0 11 15,0 0-34-15,0 0-37 16,0 0-109-16,0 0-79 15,0 0-40-15,0 0 9 16</inkml:trace>
          <inkml:trace contextRef="#ctx0" brushRef="#br0" timeOffset="43683">4020 443 466 0,'0'0'137'16,"0"0"60"-16,0 0-38 16,0 0-57-16,6-32-21 0,-6 32-26 15,0 0 23-15,0 0 16 16,0 0-45-16,0 0 43 0,0 0-39 15,0 0-33-15,0 0-14 16,0 0 26-16,0 0-2 0,0 0 49 16,0 0 31-16,0 0 20 15,25 32-13-15,-12 0-14 0,-7-1 10 16,6 5-4-16,-5-5-33 16,5 1-13-16,-12 4-20 15,7-5-26-15,-1 1 2 0,-6-32-11 16,12 39 14-16,-12-39-12 15,7 39-18-15,-7-39 21 0,0 0-4 16,12 39-13-16,-12-39 4 16,0 0-6-16,0 0 3 15,0 0-68-15,0 0-93 0,0 0-94 16,0 0-204-16,0 0-59 16,0 0 58-16</inkml:trace>
          <inkml:trace contextRef="#ctx0" brushRef="#br0" timeOffset="44248">4403 701 710 0,'0'0'132'15,"0"0"-38"-15,0 0-19 16,0 0-64-16,0 0 0 0,0 0-6 16,0 0 18-16,0 0 16 15,0 0 16-15,0 0 13 0,0 0 65 16,0 0-63-16,0 0-9 15,0 0-20-15,0 0-22 0,0 0 3 16,0 0-18-16,0 0 10 16,0 0-14-16,0 0 0 15,0 0 25-15,0 0-40 0,0 0-23 16,0 0 24-16,0 0 0 16,0 0-20-16,13-36 26 15,-13 36-4-15,0 0 31 0,0 0-75 16,0 0 37-16,0 0 3 15,37-14 40-15,-37 14-51 0,0 0 59 16,0 0-39-16,25 43 10 16,-18-1 25-16,-7-7-1 0,0-35-13 15,-7 46 13-15,1-3 17 16,6-43-15-16,-6 46-41 0,6-46 9 16,-13 42 27-16,13-42-17 15,0 0-7-15,0 0 15 16,-25 42-1-16,25-42-14 15,0 0-106-15,0 0-115 0,-38 29-134 16,38-29-21-16</inkml:trace>
          <inkml:trace contextRef="#ctx0" brushRef="#br0" timeOffset="44940">4617 467 673 0,'0'0'78'0,"0"0"22"15,0 0-13-15,0 0-42 0,31 22 3 16,-31-22-24-16,25 35-3 16,-25-35 7-16,38 46 13 0,-38-46 14 15,38 46-45 1,-38-46 22-16,37 39-12 0,-37-39-9 16,0 0 19-16,0 0-5 15,38 24-18-15,-38-24 1 0,38 0 8 16,-38 0-40-16,0 0 24 15,38-35-4-15,-38 35 21 0,25-49-36 16,-6 10 53-16,-19 39 11 16,18-39 40-16,-18 39-62 0,0 0-5 15,0 0 10-15,0 0-42 16,0 0-17-16,0 0 55 0,0 0-37 16,0 0-1-16,0 0 26 15,0 0-29-15,0 0 3 0,0 0 32 16,19 42-5-16,0 4-4 15,-6-3 17-15,-1 3 7 16,8 3 8-16,-7 1-24 16,-1-5 34-16,-5 5-12 0,-1-4-22 15,-6-4-8-15,0-42 3 16,0 53 50-16,-13-14 63 0,13-39-36 16,-19 46-47-16,19-46-8 15,0 0-14-15,-45 39-24 0,45-39-1 16,-44 21 28-16,44-21-18 15,-44 11 1-15,44-11 6 0,0 0 8 16,-37-25-18-16,37 25 24 16,-13-49-8-16,19 10-31 15,7 3 7-15,6 1 6 0,-19 35-45 16,31-42-105-16,-31 42-105 16,51-50-106-16,-14 11-102 0</inkml:trace>
          <inkml:trace contextRef="#ctx0" brushRef="#br0" timeOffset="45271">5429 301 926 0,'0'0'48'0,"0"0"36"0,0 0 19 16,0 0 15-16,31 36-9 15,-6 3 17-15,7 3-7 16,-7 7-6-16,-6 8 84 0,6 3-48 16,-13 11-31-16,7-1 22 15,-13 1 17-15,-6 3-17 0,0 4-44 16,-12-4-13-16,-1-3-24 15,-12 0-31-15,-6-8-22 16,-13 4-16-16,-7-10-56 0,-11-4-149 16,-8-4-260-16,1-13-225 15</inkml:trace>
          <inkml:trace contextRef="#ctx0" brushRef="#br0" timeOffset="46232">3535-77 209 0,'0'0'9'0,"0"0"10"16,0 0 19-16,0 0-28 15,0 0 1-15,0 0 7 0,0 0-12 16,0 0 15-16,0 0 2 15,0 0 14-15,0 0 13 0,0 0-9 16,0 0 9-16,0 0 11 16,0 0 11-16,0 0-7 15,0 0 5-15,0 0 13 0,0 0 16 16,0 0-23-16,-13 46-23 16,-6 0-16-16,0-3 19 15,1 6 14-15,-1 0 29 0,0 4 2 16,-6 4-22-16,6 7-10 15,0-4-40-15,0 0 21 0,7 3 20 16,-1 1 38-16,7 3-24 16,6-3 9-16,-7-4-14 0,7 3-2 15,-6 1-3-15,6 0-37 16,0-4-6-16,0-4-12 16,0 1 8-16,6-4 17 0,1-7 29 15,-1-4-14-15,7 4-15 16,-7-11 0-16,-6-35-5 0,25 39-32 15,-25-39 5-15,31 43 13 16,-31-43-5-16,0 0-20 0,44 28 13 16,-44-28 8-16,0 0-28 15,0 0 4-15,0 0 9 0,0 0-10 16,0 0-4-16,0 0 12 16,0 0-31-16,0 0 6 15,0 0-72-15,0 0-98 16,0 0-124-16,0 0-67 0,0 0-62 15,44 25-60-15</inkml:trace>
        </inkml:traceGroup>
        <inkml:traceGroup>
          <inkml:annotationXML>
            <emma:emma xmlns:emma="http://www.w3.org/2003/04/emma" version="1.0">
              <emma:interpretation id="{AB934853-BE39-4C17-B9ED-A501E7C24CEC}" emma:medium="tactile" emma:mode="ink">
                <msink:context xmlns:msink="http://schemas.microsoft.com/ink/2010/main" type="inkWord" rotatedBoundingBox="8246,1813 12260,2003 12188,3532 8174,3341">
                  <msink:destinationLink direction="to" ref="{7BF100BE-8E33-40F5-9B16-F7D6F35254E8}"/>
                </msink:context>
              </emma:interpretation>
              <emma:one-of disjunction-type="recognition" id="oneOf7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05075">6614 687 425 0,'0'0'86'0,"0"0"12"15,0 0-6-15,0 0-11 0,0 0 3 16,0 0 10-16,0 0-20 16,0 0 8-16,0 0 15 0,0 0-7 15,0 0-25-15,0 0-48 16,0 0 0-16,0 0-13 0,0 0-26 16,0 0 22-16,-44-11 32 15,44 11-25-15,0 0-7 16,0 0-18-16,0 0 9 0,-13-32-21 15,13 32 11-15,6-39 28 16,-6 39-1-16,0 0-13 0,25-32-26 16,-25 32 31-16,0 0 18 15,32-21-35-15,-32 21-2 16,31 4 11-16,-31-4 32 0,0 0-17 16,38 42-1-16,-7 1-25 15,-12-5 42-15,0 1-9 16,0 4-14-16,6-1 17 0,-6 1-17 15,6-1-14-15,7 4 37 16,-32-46 29-16,37 56-49 0,-5-13 9 16,-32-43 5-16,0 0-17 15,37 42 9-15,-37-42-4 0,0 0 3 16,0 0-1-16,0 0-20 16,0 0-142-16,0 0-129 15,0 0-64-15</inkml:trace>
          <inkml:trace contextRef="#ctx0" brushRef="#br0" timeOffset="105369">7016 595 564 0,'0'0'49'0,"0"0"74"0,0 0 37 16,0 0-13-16,-25 39-12 15,-13 6 55-15,0 5-99 0,1 3-24 16,-1 3-28-16,-6 1-1 16,6-4-1-16,0 4-41 0,7-4 21 15,0-4-41-15,5-3 19 16,26-46-10-16,-31 42-17 15,31-42-208-15,0 0-114 0,-31 36-48 16</inkml:trace>
          <inkml:trace contextRef="#ctx0" brushRef="#br0" timeOffset="105833">7142 884 968 0,'0'0'125'0,"0"0"13"16,37-7 33-16,1 0-8 15,1 0-17-15,-2 4-27 0,1-1-21 16,6 1-42-16,0 3-44 16,-6 3 8-16,0 1-13 15,-38-4-2-15,37 3-5 16,-37-3-6-16,0 0-5 0,0 0-111 16,0 0-100-16,0 0-84 15,44 14-65-15,-44-14-38 0</inkml:trace>
          <inkml:trace contextRef="#ctx0" brushRef="#br0" timeOffset="106427">7796 453 569 0,'0'0'118'15,"0"0"63"-15,0 0 26 0,0 0-62 16,0 0-83-16,0 0-33 15,0 0-12-15,0 0 12 16,0 0 3-16,0 0 25 16,38 36 40-16,-19 3 26 0,-13 6 15 15,-6 1-26-15,0-3-38 16,0 3-60-16,0-4 10 0,-6-3 28 16,6-39-20-16,0 53-1 15,0-53-21-15,6 50 7 0,-6-50-22 16,13 42 5-16,-13-42-6 15,0 0 14-15,6 49-2 0,-6-49-6 16,0 0 0-16,0 0 6 16,0 0-11-16,0 0-12 15,13 39 2-15,-13-39-147 0,0 0-133 16,0 0-61-16,0 0-105 16</inkml:trace>
          <inkml:trace contextRef="#ctx0" brushRef="#br0" timeOffset="108247">8356 877 592 0,'0'0'99'16,"0"0"17"-16,0 0-11 0,0 0-8 15,0 0-24-15,0 0-15 16,0 0-22-16,0 0-23 0,0 0 8 16,0 0-24-16,0 0-2 15,0 0 19-15,0 0-14 16,0 0 18-16,0 0 70 0,0 0-38 16,0 0 10-16,0 0-73 15,0 0 4-15,0 0 13 16,0 0-44-16,0 0 45 15,0-35-3-15,0 35-14 0,0 0-2 16,0 0 14-16,0 0-20 16,0 0 14-16,0 0-33 0,37 14 74 15,-37-14 0-15,19 36-7 16,-19 6-5-16,-6-7 29 16,0 4 5-16,-13-7 13 0,0 7-51 15,6-4 19-15,13-35-36 16,-25 46 19-16,6-11-31 15,19-35 12-15,0 0-215 0,0 0-185 16,-37 36-36-16</inkml:trace>
          <inkml:trace contextRef="#ctx0" brushRef="#br0" timeOffset="108911">8513 626 764 0,'0'0'36'0,"0"0"3"16,25 18 10-16,-25-18 6 15,31 28-19-15,-31-28-36 0,38 39 13 16,-38-39 0-16,38 36 1 16,-38-36-3-16,38 35 11 0,-38-35-38 15,0 0 67-15,37 14-19 16,-37-14-42-16,0 0 19 16,0 0-20-16,38-18 19 15,-38 18-8-15,25-31-18 0,-6 2 18 16,-13 1 0-16,7-4 0 15,-7 0 0-15,-6 32 3 0,0-31-3 16,0 31 6-16,0 0 9 16,0 0-38-16,0 0 4 0,0 0 35 15,0 0-22-15,0 0 3 16,0 0 9-16,25 28 65 16,-25-28-39-16,25 53 38 0,1-7 13 15,-14 0 4-15,7 3-52 16,0 1-6-16,-7-1 8 0,1 1-33 15,0-4 21-15,-1 0-40 16,1 0 36-16,-13-46-21 16,6 49 39-16,-6-49 93 0,-6 42-4 15,6-42-29-15,0 0-48 16,-57 29-25-16,13-12-30 16,0-17-2-16,0-3-6 0,6-11-17 15,38 14 1-15,-31-36-35 16,6 1 3-16,19-4 45 0,6 4-36 15,12-1 46-15,-12 36-32 16,32-38 40-16,12 9-29 0,-7 8-12 16,7 0-59-16,7 3-163 15,-7 4-80-15,0 0-128 16</inkml:trace>
          <inkml:trace contextRef="#ctx0" brushRef="#br0" timeOffset="109161">9242 838 1016 0,'32'0'171'0,"6"4"4"16,0 0-20-16,6-1-72 0,-6 4-29 15,6-3-9-15,-7-1-31 16,-37-3 7-16,44 0-13 0,-44 0-16 16,0 0-102-16,0 0-178 15,0 0-120-15,0 0 9 0</inkml:trace>
          <inkml:trace contextRef="#ctx0" brushRef="#br0" timeOffset="109416">9419 704 934 0,'0'0'129'0,"0"0"-27"16,0 0 40-16,0 0 26 15,0 0 34-15,13 39-27 0,-7 0-14 16,-6-4-22-16,6 4-49 15,-6-3-55-15,0 2-5 0,0-6-15 16,0-32-21-16,0 46 14 16,0-7-106-16,0-39-90 0,0 0-246 15,-12 35-78-15,12-35 25 16</inkml:trace>
          <inkml:trace contextRef="#ctx0" brushRef="#br0" timeOffset="109755">9746 595 954 0,'0'0'165'0,"0"0"-20"16,0 0-54-16,0 0-42 0,0 0-28 15,0 0 136-15,0 0-16 16,31 49-50-16,-12-3 18 0,0-4-12 16,-13 1-34-16,1-1-28 15,-1-3-21-15,0 0-6 16,0-4 1-16,-6-35-9 0,0 50 0 15,0-50-18-15,0 49-241 16,0-49-267-16,0 0-104 16</inkml:trace>
          <inkml:trace contextRef="#ctx0" brushRef="#br0" timeOffset="110071">10123 291 1068 0,'0'0'23'16,"0"0"11"-16,38 49 110 15,-13 4-9-15,-6 11 6 16,0 7 7-16,-7 6-53 0,-6 8 18 16,1 0-7-16,-7 7 21 15,-13 3 54-15,-6 1-85 0,-12-5-41 16,-19 1-28-16,-20-7-68 16,-18-4-213-16,-6-6-337 15,-6-12-77-15</inkml:trace>
          <inkml:trace contextRef="#ctx0" brushRef="#br0" timeOffset="110863">6431 79 519 0,'0'0'64'0,"0"0"12"16,0 0 15-16,-19 32-8 15,1 3 58-15,-8 7 10 16,8 18 36-16,-14 7 0 16,7 8-8-16,6 10-13 0,0 3-43 15,0 4 14-15,19 3-52 16,0 1-35-16,13 3 4 0,0-4-41 16,12-3 15-16,0-4-28 15,0-7 9-15,6-6-2 0,1-5-21 16,-1-13-136-16,1-8-189 15,-1-13-145-15,7-8-192 16</inkml:trace>
        </inkml:traceGroup>
      </inkml:traceGroup>
    </inkml:traceGroup>
    <inkml:traceGroup>
      <inkml:annotationXML>
        <emma:emma xmlns:emma="http://www.w3.org/2003/04/emma" version="1.0">
          <emma:interpretation id="{59B6A41F-115D-4D8B-AE4E-8A8DB6FFAF84}" emma:medium="tactile" emma:mode="ink">
            <msink:context xmlns:msink="http://schemas.microsoft.com/ink/2010/main" type="paragraph" rotatedBoundingBox="17135,7514 30889,7749 30849,10097 17095,98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0DBA612-B923-442A-A125-104EBD240DD3}" emma:medium="tactile" emma:mode="ink">
              <msink:context xmlns:msink="http://schemas.microsoft.com/ink/2010/main" type="line" rotatedBoundingBox="17135,7514 30889,7749 30849,10097 17095,9862"/>
            </emma:interpretation>
          </emma:emma>
        </inkml:annotationXML>
        <inkml:traceGroup>
          <inkml:annotationXML>
            <emma:emma xmlns:emma="http://www.w3.org/2003/04/emma" version="1.0">
              <emma:interpretation id="{13AA5368-A0C1-4AAB-8DBE-0087829E00A4}" emma:medium="tactile" emma:mode="ink">
                <msink:context xmlns:msink="http://schemas.microsoft.com/ink/2010/main" type="inkWord" rotatedBoundingBox="28655,7711 30889,7749 30849,10097 28614,10059"/>
              </emma:interpretation>
              <emma:one-of disjunction-type="recognition" id="oneOf8">
                <emma:interpretation id="interp20" emma:lang="" emma:confidence="0">
                  <emma:literal>Isi,</emma:literal>
                </emma:interpretation>
                <emma:interpretation id="interp21" emma:lang="" emma:confidence="0">
                  <emma:literal>ftp,</emma:literal>
                </emma:interpretation>
                <emma:interpretation id="interp22" emma:lang="" emma:confidence="0">
                  <emma:literal>Isi</emma:literal>
                </emma:interpretation>
                <emma:interpretation id="interp23" emma:lang="" emma:confidence="0">
                  <emma:literal>ftp),</emma:literal>
                </emma:interpretation>
                <emma:interpretation id="interp24" emma:lang="" emma:confidence="0">
                  <emma:literal>*is</emma:literal>
                </emma:interpretation>
              </emma:one-of>
            </emma:emma>
          </inkml:annotationXML>
          <inkml:trace contextRef="#ctx0" brushRef="#br0" timeOffset="208487">28648 7300 1112 0,'0'0'162'0,"0"0"-12"16,0 0-42-16,0 0-25 0,0 0-46 16,18-35-53-16,-18 35 35 15,0 0-14-15,13-28-10 16,-13 28 5-16,0 0 12 0,13-28-12 15,-13 28-4-15,31-29-20 16,-6 12 4-16,-25 17 31 0,44-11-18 16,-12 4-14-1,-1 7 17-15,-31 0 13 0,0 0-9 16,25 14 5-16,-25-14-35 16,0 0 42-16,0 0 4 0,0 0-10 15,0 0-6-15,6 39 45 16,-6-39 0-16,-25 42 26 15,25-42-3-15,-50 46-19 0,0-10-22 16,12-1-5-16,-6-7-6 16,0 1-9-16,-6-1 13 0,6 5 3 15,0-5-27-15,0-7-9 16,0 0 13-16,0 4 4 16,-7-4 13-16,7 4-6 15,-6 0-35-15,6-1 5 0,0-2-96 16,6 2-90-16,38-24-128 15,-50 25-38-15,50-25-39 16</inkml:trace>
          <inkml:trace contextRef="#ctx0" brushRef="#br0" timeOffset="208716">28635 6706 1446 0,'0'0'172'0,"0"0"-22"16,0 0-59-16,0 0-71 0,0 0-5 16,0 0-27-16,0 0-80 15,0 0-120-15,0 0-115 0,0 0-106 16</inkml:trace>
          <inkml:trace contextRef="#ctx0" brushRef="#br0" timeOffset="209179">28189 7240 692 0,'0'0'212'0,"-51"-21"38"15,51 21 0-15,0 0-27 0,0 0-33 16,0 0-36-16,0 0-69 16,0 0-85-16,0-35-18 0,0 35 18 15,0 0-15 1,51-25-15-16,-1 11 17 0,-12 10 16 16,-7 4-20-16,-31 0 8 0,44 4 9 15,-44-4-10-15,0 0 10 16,32 7 17-16,-32-7 0 15,0 0-45-15,0 0 21 0,0 0 36 16,0 0-46-16,0 0 13 16,0 0 19-16,0 0-24 0,0 0 3 15,-38 35 21-15,38-35-9 16,-63 36-14-16,25-4 24 0,-18-1 6 16,5 8 28-16,-5 4 27 15,-1-1 6-15,1 9-21 0,-1-2 24 16,7 4-30-16,-7-4-21 15,13-3-23-15,-6 0 2 16,6-3 1-16,44-43-23 0,-57 49 5 16,1-10 11-16,12-14-75 15,-6-7-116-15,50-18-110 16,-76 10-141-16,13-10-46 0,7-3 23 16</inkml:trace>
          <inkml:trace contextRef="#ctx0" brushRef="#br0" timeOffset="209611">27610 6961 1173 0,'0'0'87'0,"0"0"38"0,0 0 7 16,44 11-26-16,-44-11-27 16,26 42-24-16,-26-42-30 0,12 57 8 15,-6-15-43-15,-6-42 5 16,13 43 5-16,-13-43 24 16,0 0-24-16,0 42-15 0,0-42 29 15,0 0 12-15,0 0-41 16,0 0 8-16,0 0 24 0,0 0-38 15,0 0 14-15,0 0 7 16,0 0 11-16,0 0-16 0,0 0-5 16,-57 28 51-16,57-28 30 15,-69 53 29-15,6-3 29 0,1 6-3 16,5 1-29-16,0 4-60 16,1-5-9-16,-2-6-4 0,2-1-24 15,18-6-8 1,38-43 18-16,-57 46-138 0,57-46-205 15,-56 32-211-15,56-32-28 16</inkml:trace>
          <inkml:trace contextRef="#ctx0" brushRef="#br0" timeOffset="209870">28742 6005 858 0,'0'0'-7'0,"0"0"24"16,0 0 60-16,-13 46-33 0,-24 7 8 15,-20 11-18-15,-25 10-22 16,-12 15 9-16,-13 3-11 0,-6 3-8 15,-6 1 2-15,18-4-237 16,-6-7-161-16</inkml:trace>
          <inkml:trace contextRef="#ctx0" brushRef="#br0" timeOffset="210151">27239 7134 944 0,'0'0'98'0,"0"0"-8"0,0 0 23 15,-19 64-23-15,25-15-8 16,-6-49-17-16,-6 64 16 15,-7-11-50-15,13-53-8 0,-31 64-13 16,31-64 12-16,-57 61-29 16,1-15-42-16,-1-14-217 15,7-8-183-15</inkml:trace>
          <inkml:trace contextRef="#ctx0" brushRef="#br0" timeOffset="211262">27346 6688 193 0,'0'0'18'0,"0"0"24"0,0 0 7 16,0 0 4-16,0 0 1 16,0 0-13-16,0 0-22 15,0 0 21-15,0 0-11 0,0 0 7 16,0 0 9-16,-44 4 3 0,-7 10 17 16,1 3 7-1,0 12 8-15,-7-1-21 0,7 11 22 16,-1-4-31-16,7 9-27 15,44-44 19-15,-50 56 111 0,19-13-52 16,31-43 27-16,-25 49-56 16,25-49-42-16,-7 42 21 0,7-42-15 15,0 0-36-15,0 0 28 16,0 0-8-16,0 0-3 0,0 0-24 16,44 29 12-16,-44-29 1 15,0 0 0-15,0 0 4 0,0 0-32 16,0 0 22-16,0 0 18 15,0 0-22-15,0 0-32 16,7-43 51-16,-7 43-10 0,0 0-5 16,0 0-26-16,-51 4 47 15,51-4-7-15,-56 32 4 16,56-32 32-16,-51 56-6 0,20-3-22 16,6-3-16-16,12-1-2 15,1 8 37-15,12-4-16 0,0 1-28 16,6-1-5-16,7 0 10 15,-7-7 8-15,6 0-29 0,1 0-110 16,-13-46-143-16,13 56-154 16,-7-17-145-16</inkml:trace>
          <inkml:trace contextRef="#ctx0" brushRef="#br0" timeOffset="211451">26786 8253 1049 0,'63'28'89'0,"-13"-13"-9"16,7-8-22-16,-1-4 0 16,7 4-46-16,0 0 20 0,6 0-191 15,-5-7-218-15</inkml:trace>
        </inkml:traceGroup>
        <inkml:traceGroup>
          <inkml:annotationXML>
            <emma:emma xmlns:emma="http://www.w3.org/2003/04/emma" version="1.0">
              <emma:interpretation id="{6AE8A0AB-EE48-4B96-8A92-C79A428FD817}" emma:medium="tactile" emma:mode="ink">
                <msink:context xmlns:msink="http://schemas.microsoft.com/ink/2010/main" type="inkWord" rotatedBoundingBox="24363,8258 27898,8319 27872,9844 24337,9784"/>
              </emma:interpretation>
              <emma:one-of disjunction-type="recognition" id="oneOf9">
                <emma:interpretation id="interp25" emma:lang="" emma:confidence="0">
                  <emma:literal>s.'</emma:literal>
                </emma:interpretation>
                <emma:interpretation id="interp26" emma:lang="" emma:confidence="0">
                  <emma:literal>-s.'</emma:literal>
                </emma:interpretation>
                <emma:interpretation id="interp27" emma:lang="" emma:confidence="0">
                  <emma:literal>-S.'</emma:literal>
                </emma:interpretation>
                <emma:interpretation id="interp28" emma:lang="" emma:confidence="0">
                  <emma:literal>-s'</emma:literal>
                </emma:interpretation>
                <emma:interpretation id="interp29" emma:lang="" emma:confidence="0">
                  <emma:literal>is.'</emma:literal>
                </emma:interpretation>
              </emma:one-of>
            </emma:emma>
          </inkml:annotationXML>
          <inkml:trace contextRef="#ctx0" brushRef="#br0" timeOffset="206308">23699 6557 1845 0,'38'-17'140'0,"-38"17"65"16,0 0-57-16,0 0-65 15,0 0-41-15,0 0-49 16,0 0-148-16,0 0-240 16,0 0-234-16</inkml:trace>
          <inkml:trace contextRef="#ctx0" brushRef="#br0" timeOffset="203835">25567 6912 587 0,'18'-36'111'16,"-18"36"81"-16,0 0 61 16,0 0-68-16,0 0-70 15,0 0-27-15,0 0-33 0,0 0-38 16,0 0 11-16,0 0 147 15,0 0-36-15,0 0-43 16,32 29 0-16,-32-29 21 16,38 60-7-16,-7-4-41 0,0 1-22 15,1 3-10-15,-7 4-23 16,6-1-2-16,1-6-10 16,-7 3-12-16,0-14-45 0,-25-46-192 15,13 50-261-15,-13-50-105 16</inkml:trace>
          <inkml:trace contextRef="#ctx0" brushRef="#br0" timeOffset="204499">25271 7170 1013 0,'0'0'116'0,"0"0"90"16,0 0-82-16,0 0-24 15,0 0-44-15,0 0 61 16,19 60 0-16,-19-60-47 0,19 56-7 16,-19-56-13-16,25 50 2 15,-25-50-30-15,0 0 1 0,0 0-14 16,19 53 34-1,-19-53 61-15,0 0-47 0,0 0-35 16,-82 46-11-16,0-20-14 16,7-12 16-16,0-7-10 0,5-7 2 15,8 0 4-15,5-7-16 16,13-7-10-16,44 14-65 16,0 0-39-16,-44-33 8 0,44 33 42 15,-19-50 30-15,19 50 21 16,19-49-3-16,-19 49-29 15,31-43 43-15,-31 43-34 0,0 0 35 16,0 0 12-16,57-17-4 16,-57 17 0-16,0 0 10 15,0 0 24-15,0 0-3 16,31 46 9-16,-31-46 6 0,0 49-4 16,0-49-26-16,0 0 17 15,-44 57-40-15,44-57 16 0,-62 31 6 16,62-31 4-16,-63 16-23 15,12-13 56-15,51-3-15 16,-37-19 11-16,37 19-21 0,-38-38 15 16,38 38-7-16,-25-57-10 15,6 11 47-15,6 0-34 0,7 4-12 16,6-1-19 0,0 4-7-16,-6-3 0 0,6 10 3 15,0 32-6-15,6-35-11 16,-6 35-1-16,0 0-8 15,0 0-125-15,0 0-160 0,0-35-229 16,0 35-86-16</inkml:trace>
          <inkml:trace contextRef="#ctx0" brushRef="#br0" timeOffset="204699">24869 7641 1568 0,'0'0'319'0,"0"0"35"15,0 0-111-15,0 0-123 16,0 0-51-16,0 0-39 0,0 0-91 16,0 0-187-16,0 0-333 15,0 0-130-15</inkml:trace>
          <inkml:trace contextRef="#ctx0" brushRef="#br0" timeOffset="204984">24108 7170 1539 0,'0'0'139'0,"0"0"36"16,0 0-29-16,0 0-57 0,44 42-36 15,-12-3 35-15,-32-39-17 16,37 60-37-16,-11-7-4 16,-14-7 43-16,-6-4-15 15,-6-42-21-15,-31 54-33 16,-7-11-49-16,-6-15-228 0,-12-3-350 15,-7-7-129-15</inkml:trace>
          <inkml:trace contextRef="#ctx0" brushRef="#br0" timeOffset="206724">22435 6975 1885 0,'0'0'225'0,"0"0"-34"0,57-31-72 15,-7 13-65-15,7 4-29 16,-7 7-184-16,0 3-424 15</inkml:trace>
          <inkml:trace contextRef="#ctx0" brushRef="#br0" timeOffset="206511">22794 8019 1779 0,'0'0'183'0,"0"0"31"16,63 26-59-16,-1-19-60 15,8-11-39-15,5-3-35 16,7-8-94-16,-13-3-270 0,0-10-267 16</inkml:trace>
          <inkml:trace contextRef="#ctx0" brushRef="#br0" timeOffset="206107">23661 7385 1169 0,'0'0'359'0,"0"0"-87"16,0 0-130-16,0 0-50 16,0 0-60-16,0 0-5 0,0 0-15 15,-50-3 0-15,50 3-104 16,0 0-53-16,0 0 8 15,0 0-31-15,-13-60-29 16,26 17 75-16,-13 43 65 16,50-46 16-16,-6 18 15 0,-44 28 9 15,44-11-2-15,-44 11 28 16,0 0 40-16,0 0-14 0,0 0 33 16,0 0 13-16,-6 64-20 15,6-64-29-15,-44 50 14 16,44-50-58-16,-69 38 26 0,0-16-14 15,18-12-23-15,51-10-36 16,-69 0-16-16,69 0 8 16,-56-14 25-16,56 14-29 0,0 0-9 15,-38-49 48-15,38 49 0 16,-13-46 7-16,13 46 29 0,0 0 9 16,0 0-26-1,0 0 4-15,0 0 66 0,0 0-24 16,0 0-18-16,0 0 72 15,0 0-26-15,0 0-58 16,0 0 51-16,0 0 31 0,-37 49-38 16,37-49 7-16,0 0-8 15,0 0-22-15,0 0-3 0,-57 46-29 16,57-46 42-16,0 0-7 16,-50 14-15-16,50-14-24 15,0 0 32-15,0 0-17 0,-44-53 1 16,19 4 4-16,12-4-15 15,7 0-7-15,12-4-12 16,-6 1 34-16,6-1-44 16,7 8 24-16,-7 10 34 0,-6 39-22 15,0-51-5-15,0 51-20 16,0 0 11-16,0-42 4 16,0 42 4-16,0 0-4 0,0 0 7 15,0 0 8-15,0 0-16 16,0 0 17-16,0 0 5 0,0 0-15 15,0 0 14-15,0 0-10 16,0 0 18-16,0 0-18 16,-19 53 53-16,0-10-22 15,13 0 8-15,6-43-33 0,0 60-6 16,0-14 24-16,0-46 0 16,0 60 14-16,0-60-22 15,6 63-1-15,-6-63-15 0,13 60 17 16,-13-60 23-16,6 61-32 15,-6-61 2-15,7 49 3 16,-7-49 12-16,-7 50-25 0,7-50 2 16,0 0-2-16,0 0 14 15,-31 50-14-15,31-50-3 16,0 0 16-16,0 0 4 16,-57 7-20-16,57-7 13 0,-44-22-2 15,44 22-31-15,0 0 40 16,-63-60-26-16,63 60 13 0,-50-46 13 15,50 46-30-15,0 0 9 16,-50-14 4-16,50 14 48 16,-63 28 38-16,6 14 33 0,7 4 0 15,6 1-30-15,6-1-32 16,1 4-29-16,-7-4-15 16,12-4-13-16,32-42 4 0,-50 42-15 15,50-42-75-15,0 0-122 16,0 0-199-16,-44 29-208 15,44-29 31-15</inkml:trace>
        </inkml:traceGroup>
        <inkml:traceGroup>
          <inkml:annotationXML>
            <emma:emma xmlns:emma="http://www.w3.org/2003/04/emma" version="1.0">
              <emma:interpretation id="{61C1A09E-0235-4ED6-81A6-C4E078EBAD05}" emma:medium="tactile" emma:mode="ink">
                <msink:context xmlns:msink="http://schemas.microsoft.com/ink/2010/main" type="inkWord" rotatedBoundingBox="21133,8443 23238,8479 23220,9507 21116,9471"/>
              </emma:interpretation>
              <emma:one-of disjunction-type="recognition" id="oneOf10">
                <emma:interpretation id="interp30" emma:lang="" emma:confidence="0">
                  <emma:literal>CX</emma:literal>
                </emma:interpretation>
                <emma:interpretation id="interp31" emma:lang="" emma:confidence="0">
                  <emma:literal>CXC</emma:literal>
                </emma:interpretation>
                <emma:interpretation id="interp32" emma:lang="" emma:confidence="0">
                  <emma:literal>CXE</emma:literal>
                </emma:interpretation>
                <emma:interpretation id="interp33" emma:lang="" emma:confidence="0">
                  <emma:literal>CXX</emma:literal>
                </emma:interpretation>
                <emma:interpretation id="interp34" emma:lang="" emma:confidence="0">
                  <emma:literal>TXF</emma:literal>
                </emma:interpretation>
              </emma:one-of>
            </emma:emma>
          </inkml:annotationXML>
          <inkml:trace contextRef="#ctx0" brushRef="#br0" timeOffset="213639">19739 6758 883 0,'0'0'73'15,"0"0"95"-15,0 0 52 16,0 0-71-16,19 56 6 0,-13-10-75 16,-6-3-17-16,0-43-34 15,-6 60-25-15,-7-18 21 16,13-42-4-16,-31 43-11 0,31-43-7 15,-51 35-15-15,7-17-1 16,44-18 8-16,-56 14 15 16,56-14-10-16,-50-7-98 15,50 7-27-15,0 0 20 0,0 0 62 16,-26-57-6-16,14 11 53 16,12 46 1-16,0-46 0 15,0 46 11-15,0 0-31 0,0 0 1 16,0 0 48-16,0 0 5 15,0 0 32-15,0 0-26 16,-63-10 15-16,13 6-31 0,6 8-20 16,44-4 6-16,-51 3-15 15,51-3 0-15,-50 0 4 16,50 0-24-16,0 0 40 0,-38-14 17 16,38 14-16-16,0 0 32 15,-18-39-20-15,18 39-39 16,-13-39 46-16,13 39 12 0,0 0-34 15,0 0-14-15,0 0 0 16,0 0 28-16,0 0 30 16,0 0-20-16,13 50 2 0,-1 6-2 15,1 8-16-15,-1 3 6 16,7 7-13-16,0 4 6 16,6-4-29-16,-6 0 10 0,0-6-3 15,0-8 6-15,0-7-18 16,-7-7 13-16,-12-46-20 0,19 42 3 15,-19-42-42 1,0 0-140-16,0 0-174 0,0 0-63 16,31 18-59-16</inkml:trace>
          <inkml:trace contextRef="#ctx0" brushRef="#br0" timeOffset="213936">20305 7115 1180 0,'0'0'179'15,"-26"67"96"-15,-5-11-15 16,0-3-17-16,-1 4-29 15,1 0-54-15,-7-4-63 0,13 0-41 16,-7 0-31-16,1-4-20 16,6-3 2-16,6-7-14 0,19-39-5 15,-19 46-39-15,19-46-193 16,0 0-176-16,0 0-69 16,0 0-46-16</inkml:trace>
          <inkml:trace contextRef="#ctx0" brushRef="#br0" timeOffset="214163">20003 7182 1004 0,'0'0'101'0,"0"0"105"15,0 0 84-15,0 0-32 0,44 56-62 16,-6 1-46-1,-7 3-62-15,-6-3-35 0,0-1-47 16,0 1 4-16,1-8-13 16,-1 1-6-16,-25-50-135 15,25 49-264-15,-25-49-145 0,25 46-67 16</inkml:trace>
          <inkml:trace contextRef="#ctx0" brushRef="#br0" timeOffset="-214745.73">21241 6737 1295 0,'0'0'171'0,"13"46"1"0,-13-4-48 15,0-42-48-15,-19 53-34 16,0-11-21-16,19-42-11 0,0 0 14 16,-63 46-32-16,63-46 8 15,-44 29 9-15,44-29 14 16,0 0-100-16,0 0-9 16,0 0-28-16,0 0 51 15,0 0 7-15,-38-43 64 0,38 43-22 16,-18-53 35-16,18 53-17 15,-13-46 86-15,13 46-53 0,0 0-16 16,-44-14 27-16,-13 18-27 16,7 10-13-16,0 3-27 15,6 5 1-15,0-1 18 0,44-21 11 16,-50 17 17-16,50-17-33 16,0 0 39-16,-44 15-12 15,44-15 52-15,0 0 29 16,0 0-61-16,0 0-19 0,0 0-16 15,0 0-13-15,0 0-1 16,-26-46 39-16,26 46 33 16,0 0-22-16,0 0-28 0,0 0-10 15,0 0 84-15,0 0-19 16,0 0-18-16,19 53-18 0,0 10 73 16,0 12-43-16,6 13-30 15,-6 0-23-15,6 4-6 16,0-4 1-16,0-6-15 0,-6-15 0 15,-6-7-132-15,-13-60-261 16,0 49-414-16</inkml:trace>
        </inkml:traceGroup>
        <inkml:traceGroup>
          <inkml:annotationXML>
            <emma:emma xmlns:emma="http://www.w3.org/2003/04/emma" version="1.0">
              <emma:interpretation id="{89036FF7-E24F-4CF9-9130-61AFD1212ED4}" emma:medium="tactile" emma:mode="ink">
                <msink:context xmlns:msink="http://schemas.microsoft.com/ink/2010/main" type="inkWord" rotatedBoundingBox="17865,8316 20462,8360 20448,9224 17850,9180"/>
              </emma:interpretation>
              <emma:one-of disjunction-type="recognition" id="oneOf11">
                <emma:interpretation id="interp35" emma:lang="" emma:confidence="0">
                  <emma:literal>-s</emma:literal>
                </emma:interpretation>
                <emma:interpretation id="interp36" emma:lang="" emma:confidence="0">
                  <emma:literal>a.</emma:literal>
                </emma:interpretation>
                <emma:interpretation id="interp37" emma:lang="" emma:confidence="0">
                  <emma:literal>-s.</emma:literal>
                </emma:interpretation>
                <emma:interpretation id="interp38" emma:lang="" emma:confidence="0">
                  <emma:literal>s.</emma:literal>
                </emma:interpretation>
                <emma:interpretation id="interp39" emma:lang="" emma:confidence="0">
                  <emma:literal>p.</emma:literal>
                </emma:interpretation>
              </emma:one-of>
            </emma:emma>
          </inkml:annotationXML>
          <inkml:trace contextRef="#ctx0" brushRef="#br0" timeOffset="-213161.73">18211 6993 673 0,'0'0'118'0,"0"0"-4"0,0 0-19 16,0 0-21-16,0 0 8 16,0 0 32-16,0 0 3 15,0 0-13-15,51 14 9 0,-51-14 25 16,44 40-25-16,-44-40-39 15,50 56-35-15,-12-10-18 16,-38-46 7-16,44 53-31 0,-44-53 7 16,0 0-10-16,31 53 15 15,-31-53-9-15,0 0 19 16,0 0-5-16,0 0-11 16,-56 39-3-16,56-39-54 0,-51 11 16 15,51-11-19-15,0 0-32 16,-44-22-27-16,44 22 37 15,-12-49 39-15,12 3 5 0,6 0 15 16,7 4-5-16,-13 42 7 16,18-50 47-16,-18 50-37 0,19-43 30 15,-19 43 31-15,0 0 5 16,0 0-2-16,0 0-49 16,0 0-7-16,0 0 10 15,-44-14 6-15,0 17-8 0,44-3 6 16,-56 28-22-16,56-28 8 15,-44 47 13-15,44-47-3 16,-38 53-16-16,38-53 37 0,-13 53-28 16,13-53-3-16,13 46 22 15,-13-46-15-15,0 0 19 16,44 39-10-16,-44-39-9 0,44 28-12 16,-44-28 8-16,0 0 4 15,0 0-24-15,0 0 81 16,0 0-24-16,0 0-37 15,0 0 28-15,-44 0-29 0,0-3-13 16,-6-8-15-16,6-3-3 16,0-4-28-16,44 18 10 0,-51-28-45 15,51 28 24-15,-44-46-4 16,44 46 45-16,-18-49 22 16,5 17 0-16,13 32 21 0,0 0-33 15,0 0 22-15,0 0 15 16,0 0 8-16,0 0-25 15,0 0 34-15,0 0-20 0,0 0 5 16,0 0 10-16,0 0 32 16,0 0 18-16,0 39-34 0,0-39-10 15,0 0-20 1,-38 28-18-16,38-28 9 0,-56 7 25 16,18-7-26-16,38 0-2 15,0 0 2-15,0 0-44 0,-31-39-19 16,31 39 2-16,-7-42 20 15,7 42 21-15,0 0-12 16,0 0 20-16,0 0 20 0,0 0-13 16,0 0 38-16,0 0-5 15,0 0 16-15,0 0-29 16,19 42-15-16,-19-42 4 0,-6 46-1 16,6-46-8-16,-38 43-9 15,38-43-8-15,-56 28 14 16,5-10 8-16,1-15-48 15,6 1-2-15,44-4-28 0,-57-11-22 16,13-7-53-16,44 18-14 16,-43-31 63-16,43 31 20 0,-32-39 55 15,32 39 21-15,0 0-27 16,0 0 24-16,0 0-3 16,0 0 23-16,0 0 6 0,0 0 18 15,0 0 40-15,0 0 48 16,0 0 43-16,0 0 8 15,0 0-18-15,0 0 16 16,-50 42-22-16,6-7-16 0,-6 1 2 16,-7-3-7-16,0-2-24 15,-12-2-37-15,-12-1-9 16,-1-7-8-16,-6-7-18 0,-6-3-9 16,6-8-23-16,-7-10 14 15,7-7-13-15,0-3-8 16,7-8-4-16,5 0 0 0,13-3 4 15,7-5-3-15,12-2 7 16,12-1-4-16,7-3 14 16,13 4-14-16,5-4-7 0,14 4 4 15,5-4 3-15,13 6-10 16,0 1-36-16,1 4-122 16,-26 28-67-16,56-42-142 0,-6 6-148 15,1 1 5-15,-7 7-32 16</inkml:trace>
          <inkml:trace contextRef="#ctx0" brushRef="#br0" timeOffset="-212984.73">16571 6649 1367 0,'44'14'141'15,"0"-11"-18"-15,-6-6 25 0,12-1-34 16,0-3-74-16,13-3-6 15,-6-1-7-15,6 1-56 0,-7-1-144 16,-6 4-133-16,-6 0-130 16,-12 7-613-16</inkml:trace>
        </inkml:traceGroup>
        <inkml:traceGroup>
          <inkml:annotationXML>
            <emma:emma xmlns:emma="http://www.w3.org/2003/04/emma" version="1.0">
              <emma:interpretation id="{202BC8BA-80F1-4766-9AA8-AA59D1C45530}" emma:medium="tactile" emma:mode="ink">
                <msink:context xmlns:msink="http://schemas.microsoft.com/ink/2010/main" type="inkWord" rotatedBoundingBox="17112,8848 17311,8852 17309,8934 17111,8930"/>
              </emma:interpretation>
            </emma:emma>
          </inkml:annotationXML>
          <inkml:trace contextRef="#ctx0" brushRef="#br0" timeOffset="-212541.73">15141 7107 894 0,'0'0'169'0,"0"0"28"16,-12 36 30-16,12-36-16 16,0 0-27-16,0 0 0 15,0 0-63-15,46 29-72 0,-46-29-13 16,47 15-3-16,-47-15-24 16,40 4 6-16,-40-4-10 15,0 0-1-15,33-19 14 0,-33 19-18 16,0 0-14-16,27-33 81 15,-27 33 53-15,6-25 0 0,-6 25-31 16,0 0-37-16,0 0-36 16,0 0-1-16,0 0-6 0,0 0-2 15,0 0 12-15,0 0-19 16,-33 22-6-16,33-22 1 16,0 0-184-16,0 0-173 15,0 36-270-15,0-36-183 0</inkml:trace>
        </inkml:traceGroup>
      </inkml:traceGroup>
    </inkml:traceGroup>
    <inkml:traceGroup>
      <inkml:annotationXML>
        <emma:emma xmlns:emma="http://www.w3.org/2003/04/emma" version="1.0">
          <emma:interpretation id="{0AEBBF6C-5CC3-45EF-85D5-D9F3241AF174}" emma:medium="tactile" emma:mode="ink">
            <msink:context xmlns:msink="http://schemas.microsoft.com/ink/2010/main" type="paragraph" rotatedBoundingBox="887,10761 25609,12254 25468,14583 747,130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2BAD4D-5225-43EA-9195-744572B9A7C9}" emma:medium="tactile" emma:mode="ink">
              <msink:context xmlns:msink="http://schemas.microsoft.com/ink/2010/main" type="inkBullet" rotatedBoundingBox="816,11937 1168,11959 1166,11985 815,11964"/>
            </emma:interpretation>
            <emma:one-of disjunction-type="recognition" id="oneOf12">
              <emma:interpretation id="interp40" emma:lang="" emma:confidence="0">
                <emma:literal>-</emma:literal>
              </emma:interpretation>
            </emma:one-of>
          </emma:emma>
        </inkml:annotationXML>
        <inkml:trace contextRef="#ctx0" brushRef="#br2" timeOffset="-196125.73">-1167 10208 347 0,'0'0'33'15,"0"0"29"-15,0 0-6 16,0 0 6-16,0 0 25 16,0 0-17-16,0 0-10 0,0 0-8 15,0 0-1-15,0 0-20 16,0 0 5-16,0 0-24 0,0 0 14 15,0 0-12-15,0 0 0 16,0 0-8-16,0 0 5 0,0 0-6 16,0 0 3-16,0 0-8 15,0 0-10-15,0 0-4 16,0 0 4-16,0 0 10 0,0 0-6 16,0 0 17-16,0 0-18 15,0 0 7-15,0 0-22 16,0 0 10-16,0 0-56 0,0 0-59 15,0 0-41-15,0 0-12 16,0 0 8-16</inkml:trace>
        <inkml:trace contextRef="#ctx0" brushRef="#br2" timeOffset="-195725.73">-1167 10208 349 0,'0'0'64'0,"0"0"2"15,0 0 4-15,0 0-12 0,0 0-15 16,0 0-3-16,0 0 10 16,0 0-5-16,0 0 27 15,0 0 3-15,0 0 6 0,0 0-29 16,0 0-28-16,0 0 11 16,0 0-4-16,0 0 10 0,0 0 13 15,0 0 78-15,0 0-59 16,0 0 15-16,0 0-58 15,38 16-12-15,-38-16 42 0,44 0-35 16,-13 0 2-16,-31 0-4 16,50-4 52-16,-6 1-10 0,-6 3-34 15,0 0 12-15,-38 0-32 16,0 0-3-16,38 0 3 0,-38 0 3 16,0 0-20-16,0 0-5 15,0 0 15-15,0 0-4 0,0 0-19 16,0 0 21-16,0 0 0 15,0 0-149-15,0 0-79 16,0 0-35-16,0 0 53 16,0 0 0-16,31 0-51 0,-31 0-62 15</inkml:trace>
      </inkml:traceGroup>
      <inkml:traceGroup>
        <inkml:annotationXML>
          <emma:emma xmlns:emma="http://www.w3.org/2003/04/emma" version="1.0">
            <emma:interpretation id="{6ECA07D4-011A-494B-B288-3116191C5F2C}" emma:medium="tactile" emma:mode="ink">
              <msink:context xmlns:msink="http://schemas.microsoft.com/ink/2010/main" type="line" rotatedBoundingBox="1375,10791 25609,12254 25468,14583 1235,13120"/>
            </emma:interpretation>
          </emma:emma>
        </inkml:annotationXML>
        <inkml:traceGroup>
          <inkml:annotationXML>
            <emma:emma xmlns:emma="http://www.w3.org/2003/04/emma" version="1.0">
              <emma:interpretation id="{1BC6BECE-AF7A-4758-8381-B6989F51FCDA}" emma:medium="tactile" emma:mode="ink">
                <msink:context xmlns:msink="http://schemas.microsoft.com/ink/2010/main" type="inkWord" rotatedBoundingBox="1348,11236 4334,11416 4274,12415 1288,12235"/>
              </emma:interpretation>
              <emma:one-of disjunction-type="recognition" id="oneOf13">
                <emma:interpretation id="interp41" emma:lang="" emma:confidence="0">
                  <emma:literal>wait</emma:literal>
                </emma:interpretation>
                <emma:interpretation id="interp42" emma:lang="" emma:confidence="0">
                  <emma:literal>went</emma:literal>
                </emma:interpretation>
                <emma:interpretation id="interp43" emma:lang="" emma:confidence="0">
                  <emma:literal>want</emma:literal>
                </emma:interpretation>
                <emma:interpretation id="interp44" emma:lang="" emma:confidence="0">
                  <emma:literal>Wit</emma:literal>
                </emma:interpretation>
                <emma:interpretation id="interp45" emma:lang="" emma:confidence="0">
                  <emma:literal>-went</emma:literal>
                </emma:interpretation>
              </emma:one-of>
            </emma:emma>
          </inkml:annotationXML>
          <inkml:trace contextRef="#ctx0" brushRef="#br0" timeOffset="181927">103 9539 683 0,'0'0'117'0,"0"0"-6"15,0 0-17-15,0 0-35 16,0 0-39-16,0 0-23 0,0 0 32 15,0 0 69-15,0 0-57 16,-7 46 10-16,1-4 39 16,0 8-46-16,0-4-22 0,-1 0-27 15,7-4 11-15,0-7 0 16,7-3-3-16,-7-32-6 16,12 36 13-16,-12-36 1 0,0 0-7 15,0 0 27-15,25 24-2 16,-25-24-34-16,38 4 9 15,0-18-32-15,-7-4 21 16,-31 18-6-16,50-46 21 0,-18 4 11 16,-1 3-10-16,-31 39-9 15,25-39 3-15,-25 39-35 0,0 0 24 16,0 0-4-16,0 0 21 16,0 0 13-16,7 42-15 15,-7-3 7-15,6 4-6 0,-12-8-12 16,12 0 4-16,0-6 12 15,-6-29-22-15,13 28 27 16,-13-28 13-16,31 21 6 16,-31-21-23-16,32 7 3 0,-1-10 16 15,1-4-7-15,-7-15-15 16,6-2-4-16,-6-12-3 16,0-6-1-16,8-8-19 0,-8 1 17 15,-6 3 18-15,0 4-5 16,-19 42 1-16,12-32-32 0,-12 32 3 15,0 0 15-15,0 0-6 16,0 0 6-16,0 0-5 0,0 0 8 16,0 0-30-16,0 0 7 15,0 0-158-15,0 0-105 16,0 0-63-16,0 0-79 16</inkml:trace>
          <inkml:trace contextRef="#ctx0" brushRef="#br0" timeOffset="182395">638 10256 488 0,'0'0'154'0,"0"0"35"16,0 0 5-16,0 0 73 15,0 0-80-15,0 0-83 16,0 0-79-16,0 0 55 0,0 0 0 16,25 0-31-16,7 0-39 15,5 0-15-15,-5 0 31 0,5 0-6 16,-5 4-32-16,-7-4-7 15,-25 0 6-15,31 3 17 0,-31-3-27 16,0 0-171-16,32-3-63 16,-32 3-73-16,0 0-90 0</inkml:trace>
          <inkml:trace contextRef="#ctx0" brushRef="#br0" timeOffset="182675">1034 10122 916 0,'0'0'184'16,"0"0"-77"-16,0 0-20 15,0 0 0-15,0 0 8 16,38-3-24-16,-38 3 11 15,37 24-46-15,-37-24-15 0,38 46 7 16,-13 0 9-16,-6-3-8 16,-6-1-32-16,-1-3 3 0,-5-4-4 15,-7-35-49-15,6 46-193 16,0-14-89-16,-6-32-43 0</inkml:trace>
          <inkml:trace contextRef="#ctx0" brushRef="#br0" timeOffset="183175">1405 10430 536 0,'0'0'71'16,"0"0"-34"-16,0 0 18 15,0 0-26-15,0 0 4 0,0 0-6 16,0 0 7-16,0 0-27 15,0 0-18-15,0 0 20 0,0 0 9 16,0 0-1-16,0 0 4 16,0 0 32-16,0 0-20 0,0 0-31 15,0 0-10-15,0 0 8 16,44-32 17-16,-44 32-17 16,0 0-20-16,38-14 10 0,-38 14 27 15,0 0-13-15,0 0 4 16,0 0-8-16,25 42 40 15,-19-7 2-15,-6-35-24 0,-6 46-31 16,-1-7 21-16,7-39-2 16,-18 43-4-16,18-43 11 0,0 0 0 15,-13 35-30-15,13-35 0 16,0 0-115-16,0 0-114 16</inkml:trace>
          <inkml:trace contextRef="#ctx0" brushRef="#br0" timeOffset="183464">1688 10338 960 0,'0'0'115'0,"37"-22"-20"16,2 12 17-16,-7 3-46 15,5 3-35-15,-5 1 17 16,-32 3-44-16,44 0 0 0,-44 0-9 16,44 0-10-16,-44 0-37 15,31 0-131-15,-31 0-119 0,0 0-88 16</inkml:trace>
          <inkml:trace contextRef="#ctx0" brushRef="#br0" timeOffset="183779">2160 10034 832 0,'0'0'108'16,"0"0"77"-16,0 0-77 16,0 0 28-16,0 0 16 0,0 0-46 15,25 24 7-15,-6 8-12 16,-6 7 9-16,-1 4-55 0,1 3-21 15,-1 3-16-15,-5 0 1 16,-1 1 5-16,7-4-17 0,-7-4-20 16,0-3 5-16,-6-4-290 15,6-3-254-15</inkml:trace>
          <inkml:trace contextRef="#ctx0" brushRef="#br2" timeOffset="-195173.73">-664 9988 429 0,'19'-35'110'16,"-19"35"-3"-16,0 0-16 0,0 0-15 15,0 0-14-15,0 0-3 16,0 0-20-16,0 0 11 0,0 0 18 16,0 0-26-16,0 0-13 15,0 0-8-15,0 0 3 0,0 0 24 16,0 0-15-16,0 0-10 15,0 0 37-15,0 0-33 16,0 0 26-16,0 0 49 16,19 42-2-16,-1-3-4 0,-11 1-65 15,5 3-5-15,-5-1 28 16,-7-3-9-16,6 1-14 0,-6-1-6 16,6-4 46-16,0-3-27 15,-6 0-33-15,7-3-11 0,-7-29 28 16,-7 32-19-16,7-32-9 15,0 0 2-15,0 31 4 0,0-31-2 16,0 0-14-16,0 0 29 16,0 0-27-16,0 0-8 15,0 0 11-15,0 0 13 16,0 0-20-16,0 0-9 0,0 0-121 16,0 0-181-16,0 0-81 15,0 0-127-15</inkml:trace>
        </inkml:traceGroup>
        <inkml:traceGroup>
          <inkml:annotationXML>
            <emma:emma xmlns:emma="http://www.w3.org/2003/04/emma" version="1.0">
              <emma:interpretation id="{4356A77D-4719-4507-BDEC-B009A057DDCC}" emma:medium="tactile" emma:mode="ink">
                <msink:context xmlns:msink="http://schemas.microsoft.com/ink/2010/main" type="inkWord" rotatedBoundingBox="5372,11032 10118,11318 10032,12741 5286,12455"/>
              </emma:interpretation>
              <emma:one-of disjunction-type="recognition" id="oneOf14">
                <emma:interpretation id="interp46" emma:lang="" emma:confidence="0">
                  <emma:literal>winnower,'</emma:literal>
                </emma:interpretation>
                <emma:interpretation id="interp47" emma:lang="" emma:confidence="0">
                  <emma:literal>wow,' ,</emma:literal>
                </emma:interpretation>
                <emma:interpretation id="interp48" emma:lang="" emma:confidence="0">
                  <emma:literal>wow,) ,</emma:literal>
                </emma:interpretation>
                <emma:interpretation id="interp49" emma:lang="" emma:confidence="0">
                  <emma:literal>willowy,'</emma:literal>
                </emma:interpretation>
                <emma:interpretation id="interp50" emma:lang="" emma:confidence="0">
                  <emma:literal>w.i,a., ,</emma:literal>
                </emma:interpretation>
              </emma:one-of>
            </emma:emma>
          </inkml:annotationXML>
          <inkml:trace contextRef="#ctx0" brushRef="#br0" timeOffset="201099">3371 9599 349 0,'0'0'88'0,"0"0"10"0,0 0 1 16,0 0-26-16,0 0-52 15,0 0 1-15,0 0-6 0,0 0 22 16,0 0-2-16,0 0 0 15,19 42 16-15,-13 1-35 16,-6 3-3-16,-6 0 8 0,0 0 22 16,0-4-39-16,6-42-14 15,-13 53 9-15,13-10 20 0,0-43-5 16,6 42-9-16,-6-42 37 16,0 0-9-16,0 0-34 0,0 0 3 15,0 0 12-15,51 18-19 16,-51-18 11-16,44-7 18 0,-44 7-11 15,44-32-23-15,-44 32 12 16,50-50-12-16,-12 8 0 16,-38 42 1-16,37-50 15 15,-37 50-13-15,0 0-15 0,0 0 28 16,0 0 18-16,0 0-38 16,0 0-3-16,0 0 65 0,38 39-46 15,-19 4-3-15,-19-43-10 16,25 53 31-16,-6-11-21 0,-19-42 2 15,31 35 59-15,-31-35-25 16,38 25-21-16,-38-25 2 0,44 11 61 16,-44-11-19-16,44-7-11 15,-44 7 1-15,44-29-7 0,-44 29-33 16,31-46 20-16,-6-3-47 16,1-4 31-16,-8-4 1 15,1 1-24-15,-6-8 34 16,6 11 38-16,-13 7-3 0,-6 46-18 15,13-46-36-15,-13 46 14 16,0 0-35-16,0 0 22 0,0 0 9 16,0 0-31-16,0 0 1 15,0 0 21-15,12-38-27 0,-12 38 14 16,0 0 29-16,0 0-53 16,0 0 38-16,0 0-12 0,0 0-3 15,0 0-121-15,0 0-112 16,0 0-69-16,0 0-59 15</inkml:trace>
          <inkml:trace contextRef="#ctx0" brushRef="#br0" timeOffset="-171165.73">4151 10263 290 0,'0'0'81'0,"0"0"-1"16,0 0-10-16,0 0-19 0,0 0-11 15,0 0-10-15,0 0-3 16,0 0-33-16,0 0 61 16,0 0 0-16,0 0 18 0,0 0-7 15,0 0 3-15,0 0-32 16,0 0 29-16,0 0 27 0,25 4-27 15,-25-4 4-15,37-4-22 16,-5 1-48-16,-1-1-10 16,-31 4 19-16,38-3 17 0,-13-1-46 15,-25 4 24-15,0 0 15 16,32-3-7-16,-32 3-19 0,0 0-17 16,0 0-13-16,0 0-172 15,0 0-108-15,0 0-56 0</inkml:trace>
          <inkml:trace contextRef="#ctx0" brushRef="#br0" timeOffset="-170630.73">4716 10104 439 0,'0'0'93'15,"0"0"33"-15,0 0-28 16,0 0 16-16,0 0 6 0,0 0-63 16,0 0-9-16,0 0 40 15,0 0-45-15,0 0-35 0,0 0-2 16,0 0-13-16,0 0 21 15,0 0 124-15,0 32-68 0,-12 11-14 16,-1 6-59-16,1 4 35 16,-1 0-13-16,0 0 9 0,1 4 12 15,-1-8-40-15,7-6 32 16,6-8-50-16,0-3 29 16,0-32 1-16,0 28-9 0,0-28 1 15,0 0-22-15,0 0 21 16,0 0 3-16,0 0-154 0,0 0-116 15,0 0-87-15,0 0-65 16</inkml:trace>
          <inkml:trace contextRef="#ctx0" brushRef="#br0" timeOffset="-169994.73">5075 10483 249 0,'0'0'21'0,"0"0"9"15,0 0-9-15,0 0-21 0,0 0 12 16,0 0 4-16,0 0 14 16,0 0 0-16,0 0-14 15,0 0 5-15,0 0 8 16,0 0-16-16,0 0-7 0,0 0 17 16,-13-29-28-16,13 29 7 15,0 0-2-15,19-28-18 0,-19 28 18 16,0 0 6-16,31-11-6 15,-31 11 0-15,0 0 0 0,0 0 9 16,25 7-3-16,-25-7 18 16,0 0 19-16,13 36-2 0,-13 3 22 15,-6-4-38-15,-13 4 8 16,6 0-20-16,-6-4 32 16,1 4-36-16,-1-7 16 0,0 0-10 15,19-32-21-15,-19 35 23 16,19-35-28-16,0 0 11 0,-25 32 8 15,25-32-41-15,0 0-66 16,0 0-82-16,0 0-89 0</inkml:trace>
          <inkml:trace contextRef="#ctx0" brushRef="#br0" timeOffset="-169317.73">5414 10345 295 0,'31'-14'53'16,"-31"14"-15"-16,0 0 15 15,0 0-4-15,0 0-5 0,0 0 1 16,0 0-11-16,0 0 12 15,0 0-5-15,0 0-26 0,0 0 20 16,0 0-35-16,0 0 3 16,0 0-9-16,0 0-1 0,0 0-2 15,0 0 25-15,0 0-20 16,0 0-1-16,7 35 5 0,-7-35-8 16,0 35 47-1,0-35-29-15,6 36 15 0,-6-36 3 16,13 31-16-16,-13-31 23 15,0 0-26-15,25 29-1 0,-25-29 15 16,0 0-16-16,31 14 11 16,-31-14-14-16,32-4-15 0,-32 4 11 15,31-24 7-15,-31 24 7 16,38-36-20-16,-7 1 11 0,-31 35-5 16,32-46-8-16,-32 46 48 15,25-39-18-15,-25 39 30 0,0 0-17 16,6-39-44-16,-6 39 46 15,0 0-52-15,0 0 0 16,0 0 11-16,-38-17-1 0,38 17 15 16,-44 0-18-16,44 0 8 15,-37 14-15-15,37-14-76 0,-32 21-24 16,32-21-77-16,-25 32-67 16</inkml:trace>
          <inkml:trace contextRef="#ctx0" brushRef="#br0" timeOffset="195967">6513 9479 371 0,'0'0'50'16,"0"0"25"-16,0 0 14 0,0 0-10 15,0 0-57-15,0 0 57 16,0 0-20-16,0 0-28 16,-6 42-5-16,-7-6 23 0,1 6-6 15,-1 0-4-15,0-3-26 16,-5 4-13-16,5-4 7 0,7-4 13 16,-1-3-12-16,7-32 19 15,-6 39-43-15,6-39 21 0,13 31 5 16,-13-31 4-1,25 22 15-15,-25-22-29 0,44 3 3 16,-13-6 22-16,-6-8-14 16,-25 11-40-16,38-28 7 0,-6-4 22 15,-7 0-41-15,-6-10 25 16,-1-1 9-16,-5 1-26 16,0 7 33-16,-13 35-4 0,12-36 0 15,-12 36 9-15,0 0-5 16,0 0-10-16,0 0 33 0,-19 29-20 15,0 6 6-15,13 4-7 16,0 0 5-16,6-4-15 16,0-3 13-16,0-32 11 15,12 39-10-15,1-11 27 0,-13-28-7 16,0 0-26-16,38 25 13 16,-13-11 24-16,-25-14 1 0,44-4-35 15,-13-3 25-15,-5-10-13 16,6-5-28-16,-7-6 19 0,6-7-6 15,1-4-10-15,-13-7 31 16,6-4-21-16,-13 1 0 16,1 7 22-16,-13 42-31 15,6-39 0-15,-6 39 33 0,0 0-28 16,0 0-20-16,7-36 42 0,-7 36-44 16,0 0 10-16,0 0 21 15,0 0-92-15,0 0-98 16,0 0-142-16</inkml:trace>
          <inkml:trace contextRef="#ctx0" brushRef="#br0" timeOffset="196344">6935 10246 409 0,'0'0'151'16,"0"0"-19"-16,32-14-40 0,-32 14 14 15,0 0-12-15,25-11 18 16,-25 11-9-16,31 0 7 16,-31 0-50-16,38 7 6 0,-38-7 8 15,38 7-56-15,-7-3-6 16,0-1 1-16,-5 1-23 0,-26-4 16 16,37 7-15-16,-37-7 26 15,32 0-58-15,-32 0-136 0,0 0-166 16,0 0-76-16</inkml:trace>
          <inkml:trace contextRef="#ctx0" brushRef="#br0" timeOffset="196743">7337 9942 582 0,'0'0'117'0,"0"0"-4"16,0 0 36-16,0 0-50 15,0 0-53-15,0 0 5 16,0 0 12-16,32 49 16 15,-13-10 6-15,0-7-45 0,-13 3 42 16,6 1-24-16,-5-5 10 16,-1 1-49-16,0 0-10 0,-6-32 8 15,7 39-34-15,-1-11 29 16,-6-28-8-16,0 0-23 0,0 32 24 16,0-32-15-16,0 0 37 15,6 28-44-15,-6-28 2 0,0 0 23 16,0 0-27-16,0 29-140 15,0-29-27-15,0 0 3 16,0 0-130-16</inkml:trace>
          <inkml:trace contextRef="#ctx0" brushRef="#br0" timeOffset="197899">7601 10362 276 0,'0'0'26'15,"0"0"-16"-15,0 0 0 0,-31 15 3 16,31-15 6-16,0 0-17 16,0 0 7-16,0 0-2 15,0 0-7-15,0 0 5 0,6-25-2 16,-6 25 8-16,0 0-17 15,0 0 25-15,32-21-8 0,-32 21-3 16,0 0 10-16,0 0 26 16,31 21-3-16,-31-21 12 15,6 39-13-15,1-4 23 0,-7 4-8 16,-7-7-23-16,7-1-13 16,-6 1 17-16,6 0 26 0,-6-4-27 15,6-28-24-15,-6 36 4 16,6-36-6-16,-7 28-21 0,7-28 21 15,0 0 8-15,0 0-17 16,0 0-7-16,-19 28-51 0,19-28-52 16,0 0-63-16,0 0-29 15</inkml:trace>
          <inkml:trace contextRef="#ctx0" brushRef="#br0" timeOffset="198236">8005 9878 601 0,'0'0'68'0,"0"0"8"16,0 0 35-16,0 0 4 15,0 0 17-15,0 0-32 0,19 60 19 16,-7-7-11-16,1 0-56 16,-13 4-20-16,6-1-10 0,0-3-25 15,-6 0 33-15,7 0-45 16,-7-3 15-16,6-1-90 0,-6-10-213 15,6 0-160-15</inkml:trace>
        </inkml:traceGroup>
        <inkml:traceGroup>
          <inkml:annotationXML>
            <emma:emma xmlns:emma="http://www.w3.org/2003/04/emma" version="1.0">
              <emma:interpretation id="{E8CD1ACA-991B-4058-86B3-C410AF5E1865}" emma:medium="tactile" emma:mode="ink">
                <msink:context xmlns:msink="http://schemas.microsoft.com/ink/2010/main" type="inkWord" rotatedBoundingBox="13362,11631 15380,11753 15247,13966 13228,13844">
                  <msink:destinationLink direction="with" ref="{C118B59A-3766-40B6-AC5A-30FEA0A81D47}"/>
                </msink:context>
              </emma:interpretation>
              <emma:one-of disjunction-type="recognition" id="oneOf15">
                <emma:interpretation id="interp51" emma:lang="" emma:confidence="0">
                  <emma:literal>is</emma:literal>
                </emma:interpretation>
                <emma:interpretation id="interp52" emma:lang="" emma:confidence="0">
                  <emma:literal>is,</emma:literal>
                </emma:interpretation>
                <emma:interpretation id="interp53" emma:lang="" emma:confidence="0">
                  <emma:literal>js,</emma:literal>
                </emma:interpretation>
                <emma:interpretation id="interp54" emma:lang="" emma:confidence="0">
                  <emma:literal>jus,</emma:literal>
                </emma:interpretation>
                <emma:interpretation id="interp55" emma:lang="" emma:confidence="0">
                  <emma:literal>sis,</emma:literal>
                </emma:interpretation>
              </emma:one-of>
            </emma:emma>
          </inkml:annotationXML>
          <inkml:trace contextRef="#ctx0" brushRef="#br0" timeOffset="-164241.73">11731 10779 519 0,'19'29'95'0,"-19"-29"11"15,19 35-31-15,-13-7-31 0,-6-28-19 16,0 0-19-16,0 0-6 16,0 0 3-16,13 32 16 0,-13-32 20 15,0 0 13-15,0 0-4 16,0 0-33-16,-19 32-13 0,6 0 7 16,-12-1 10-16,6 1-23 0,0 4 14 15,0 3-10-15,1 3 0 16,5-3-3-16,0 0-5 0,1 3 12 15,-1-7 2-15,13-35 9 16,-12 46 94-16,12-46-11 16,-25 39-46-16,25-39-22 0,-44 28-9 15,6-10-21-15,0-11 20 0,38-7 46 16,-50-10 17-16,12-5 8 16,38 15-9-16,-38-35 27 0,20-4-51 15,11-3-2-15,7-4-38 16,13-4-9-16,6 5-13 0,6 6 14 15,6 0-21-15,7 7-55 0,0-3-163 16,6-1-130-16,0 4-149 16</inkml:trace>
          <inkml:trace contextRef="#ctx0" brushRef="#br0" timeOffset="-163845.73">12297 9945 743 0,'0'0'-60'16,"0"0"118"-16,0 0 26 15,0 0-10-15,0 0-30 0,-51 36-25 16,7-8 0-16,-6-3-23 15,0-4 7-15,0 0-8 0,12-3 14 16,38-18-9-16,-50 17 20 0,50-17-9 16,-38 15-4-16,38-15-1 15,0 0-38-15,0 0 15 0,0 0 34 16,-32-39 9-16,32 39-2 16,-18-39 19-16,18 39-7 0,0 0-19 15,-7-32-6-15,7 32-17 0,0 0-4 16,0 0 1-16,0 0 13 15,0 0-4-15,0 0-3 16,0 0-3-16,0 0 6 0,0 0-3 16,0 0-4-16,-44 39-144 15,25-7-139-15</inkml:trace>
          <inkml:trace contextRef="#ctx0" brushRef="#br0" timeOffset="-165497.73">12730 11628 426 0,'0'28'81'0,"0"-28"-2"0,26 35 54 16,-26-35-40-16,44 39-29 0,0-4 20 15,6-6-42-15,6-5 11 16,1-2-31-16,0-8 13 0,-1 3-22 15,-6-6 9-15,-6 0-28 16,-6-15 24-16,-6 8-15 0,-32-4 25 16,0 0 30-16,0 0-19 0,0 0-44 15,0 0 5-15,0 0-25 16,0 0 42-16,-44 3-28 16,6 8 30-16,-12 6-23 0,-1 5 36 15,1 9-2-15,-7 5 2 16,7-4 8-16,0 3-44 0,6-3-5 15,6-1 33-15,0-2-41 0,13-8-215 16,25-21-153-16</inkml:trace>
          <inkml:trace contextRef="#ctx0" brushRef="#br0" timeOffset="-164978.73">12982 10822 449 0,'0'0'81'0,"0"0"68"16,-6 35 10-16,-1-7-14 15,7-28-46-15,-25 32-19 0,0-4-7 16,25-28-5-16,-44 39 31 15,0-10-32-15,0-5-11 0,-6-2 3 16,-13-5 20-16,6-3-26 0,1-3-10 16,-1 7-22-16,1-11 57 15,5-14 1-15,14-4-1 0,37 11-19 16,-51-21-30-16,51 21 19 16,-37-35-3-16,11-1-29 15,8 1 14-15,11-1-17 0,1-2 19 16,6-1-19-16,-6 0-10 0,6 4 1 15,6-1-7-15,-6 1 8 16,0 35-37-16,6-35-80 0,-6 35-140 16,0-36-213-16,0 36-95 15</inkml:trace>
          <inkml:trace contextRef="#ctx0" brushRef="#br0" timeOffset="-164690.73">11964 10829 546 0,'0'0'87'0,"-7"32"47"16,7-32 15-16,-6 35-21 15,6-35-22-15,6 35-54 0,-6-35-25 16,13 50 12-16,-1-15 35 0,-12-35-49 15,13 43 55-15,-13-43 1 16,0 46 47-16,0-46-25 0,-13 49-42 16,13-49-27-16,-31 46-34 0,31-46 10 15,-44 39-13 1,0-14-63-16,0-8-208 0,0-10-112 16,13 0-32-16</inkml:trace>
        </inkml:traceGroup>
        <inkml:traceGroup>
          <inkml:annotationXML>
            <emma:emma xmlns:emma="http://www.w3.org/2003/04/emma" version="1.0">
              <emma:interpretation id="{CD454454-CA06-490D-B161-8C32C0582DCE}" emma:medium="tactile" emma:mode="ink">
                <msink:context xmlns:msink="http://schemas.microsoft.com/ink/2010/main" type="inkWord" rotatedBoundingBox="17589,12374 19262,12475 19206,13406 17532,13305"/>
              </emma:interpretation>
              <emma:one-of disjunction-type="recognition" id="oneOf16">
                <emma:interpretation id="interp56" emma:lang="" emma:confidence="1">
                  <emma:literal>w,</emma:literal>
                </emma:interpretation>
                <emma:interpretation id="interp57" emma:lang="" emma:confidence="0">
                  <emma:literal>win</emma:literal>
                </emma:interpretation>
                <emma:interpretation id="interp58" emma:lang="" emma:confidence="0">
                  <emma:literal>w"</emma:literal>
                </emma:interpretation>
                <emma:interpretation id="interp59" emma:lang="" emma:confidence="0">
                  <emma:literal>un</emma:literal>
                </emma:interpretation>
                <emma:interpretation id="interp60" emma:lang="" emma:confidence="0">
                  <emma:literal>w,'</emma:literal>
                </emma:interpretation>
              </emma:one-of>
            </emma:emma>
          </inkml:annotationXML>
          <inkml:trace contextRef="#ctx0" brushRef="#br0" timeOffset="-162402.73">15647 10635 592 0,'0'0'118'16,"0"0"-20"-16,0 0-44 0,0 0-38 15,0 0-23-15,0 0 48 16,-25 45 10-16,6 5-11 0,13 3 6 15,6 3-1-15,0 1 22 16,12-4-1-16,7-4-22 16,0 1-25-16,12-8 10 0,1-10-13 0,-1-11 10 15,7-3-6 1,-7-7-41-16,-5-8-23 0,5-10 20 16,-31 7 11-16,38-25-3 0,-7-3-5 15,1-7 13-15,-14 3-7 16,8-10-4-16,-8-4 15 0,1 3 4 15,-6 8 0-15,6 7-5 16,-19 28-10-16,0 0 15 0,0 0-22 16,0 0 19-16,0 31 39 15,-7 1-52-15,7 0 0 0,-6 0 25 16,6 0-3-16,0-32-6 16,6 35 0-16,-6-35 32 15,13 28-22-15,-13-28 25 0,0 0 20 16,0 0 14-16,38 18-10 15,-38-18 5-15,44-11-38 0,-44 11-6 16,37-31 6-16,-11-1-17 0,-1-7-13 16,-13-4 26-16,1-3-13 15,-7 4-24-15,0 7 27 0,-6 35-2 16,7-36 0-16,-7 36-25 16,0 0-2-16,0 0 4 0,0 0 0 15,0 0-50-15,0 0-118 16,0 0-86-16,0 0-64 0</inkml:trace>
          <inkml:trace contextRef="#ctx0" brushRef="#br0" timeOffset="-161962.73">16760 11172 479 0,'0'0'126'0,"-13"-29"12"16,13 29-17-16,0 0-53 0,0 0-34 15,0 0-22-15,0 0 15 16,0 0 2-16,0 0-5 0,0 0-19 16,0 0 9-16,0 0 162 15,0 0 38-15,0 0-83 0,0 0 36 16,-6 43-59-16,6-4 11 16,6 3-17-16,7 0 3 15,-7 4-35-15,6-3 0 0,7 3-27 16,-6 0-26-16,6-4-8 15,-7-10-9-15,1 0 9 0,-13-32-18 16,12 28 5-16,-12-28-13 0,0 0-87 16,0 0-124-16,0 0-140 15,0 0-82-15,32 21-36 0</inkml:trace>
          <inkml:trace contextRef="#ctx0" brushRef="#br0" timeOffset="-161354.73">17030 11200 513 0,'0'0'98'0,"0"0"0"0,0 0 3 16,0 0-28-16,0 0-38 16,0 0 4-16,0 0-12 0,0 0 13 15,0 0 94-15,0 0 54 16,0 0 25-16,0 0-73 0,6 46-26 16,7 0 3-16,-1-4-38 0,1 1-18 15,-1-1-19-15,7 0-19 16,-6-6-9-16,6 3-12 0,-19-39-2 15,25 39-11-15,-25-39-9 16,31 35-2-16,-31-35-154 16,0 0-217-16,32 28-78 0</inkml:trace>
        </inkml:traceGroup>
        <inkml:traceGroup>
          <inkml:annotationXML>
            <emma:emma xmlns:emma="http://www.w3.org/2003/04/emma" version="1.0">
              <emma:interpretation id="{3B42653D-332A-4AFC-B0C0-F5D2DADBECF9}" emma:medium="tactile" emma:mode="ink">
                <msink:context xmlns:msink="http://schemas.microsoft.com/ink/2010/main" type="inkWord" rotatedBoundingBox="20371,12350 22050,12451 21993,13393 20314,13291"/>
              </emma:interpretation>
              <emma:one-of disjunction-type="recognition" id="oneOf17">
                <emma:interpretation id="interp61" emma:lang="" emma:confidence="0">
                  <emma:literal>Wil</emma:literal>
                </emma:interpretation>
                <emma:interpretation id="interp62" emma:lang="" emma:confidence="0">
                  <emma:literal>win</emma:literal>
                </emma:interpretation>
                <emma:interpretation id="interp63" emma:lang="" emma:confidence="0">
                  <emma:literal>we</emma:literal>
                </emma:interpretation>
                <emma:interpretation id="interp64" emma:lang="" emma:confidence="0">
                  <emma:literal>w,</emma:literal>
                </emma:interpretation>
                <emma:interpretation id="interp65" emma:lang="" emma:confidence="0">
                  <emma:literal>we,</emma:literal>
                </emma:interpretation>
              </emma:one-of>
            </emma:emma>
          </inkml:annotationXML>
          <inkml:trace contextRef="#ctx0" brushRef="#br0" timeOffset="-160366.73">18387 10638 447 0,'0'0'138'15,"0"0"-16"-15,7-28 15 0,-7 28-38 16,0 0-6-16,0 0-75 15,0 0 13-15,0 0-25 0,6 32 26 16,0 3-6-16,-6 11-20 16,7 7 25-16,-7 0-16 0,6 0 75 15,0-4-58-15,0-3 1 16,7-3-12-16,-7-8-21 16,-6-35 13-16,19 39-22 0,-19-39-9 15,0 0 26-15,25 35-8 16,-25-35 17-16,0 0 0 0,0 0-10 15,38-3-7-15,-38 3 7 16,44-29-22-16,-44 29 15 0,38-49 0 16,-7 7 33-16,-6 10-20 15,-25 32-38-15,0 0 18 16,0 0-29-16,0 0 53 0,0 0-17 16,0 0-7-16,0 0 25 15,25 46-31-15,-6-11 28 16,-19-35-20-16,25 50 14 0,-25-50-14 15,26 45 16-15,-26-45 18 16,44 29 0-16,-44-29 27 0,37 17 9 16,-37-17-8-16,38 0-17 15,-13-10 36-15,-25 10-50 0,0 0-41 16,38-39 0-16,-13-3 4 16,0-4 40-16,0-11-16 0,0-10-4 15,7-7-31-15,-1 7 24 16,-6 10 9-16,-6 11-7 0,0 11-22 15,-19 35-103-15,0 0-52 16,0 0-112-16,32 7-112 16</inkml:trace>
          <inkml:trace contextRef="#ctx0" brushRef="#br0" timeOffset="-160058.73">19324 11034 1008 0,'0'0'170'0,"0"0"-22"16,0 0-41-16,0 0-60 15,0 0-37-15,25 7-2 0,-25-7 136 16,19 35-18-16,-6 4-11 15,-13 4-55-15,6 2 17 0,-6 5-31 16,6-1-9-16,0 1-19 16,7 3-39-16,0-4 26 0,-1 1-14 15,7-8-4-15,-6-3 5 16,-13-39-159-16,25 35-155 16,-25-35-31-16,0 0-84 0</inkml:trace>
          <inkml:trace contextRef="#ctx0" brushRef="#br0" timeOffset="-159741.73">20003 10984 669 0,'0'0'98'0,"0"0"-14"0,0 0-32 16,0 0-9-16,0 0 40 15,0 0-18-15,0 0 7 0,-32 43 17 16,7-1 15-16,0 8 6 16,6-4 7-16,0 3-26 0,13 1 35 15,0-5-63-15,6-2-19 16,12-1-25-16,1-3 11 0,6 0-45 15,6-4-28-15,-25-35-182 16,38 39-144-16,-1-10-167 0</inkml:trace>
        </inkml:traceGroup>
        <inkml:traceGroup>
          <inkml:annotationXML>
            <emma:emma xmlns:emma="http://www.w3.org/2003/04/emma" version="1.0">
              <emma:interpretation id="{214DEAA8-A7AE-4A29-BB69-CB124394286B}" emma:medium="tactile" emma:mode="ink">
                <msink:context xmlns:msink="http://schemas.microsoft.com/ink/2010/main" type="inkWord" rotatedBoundingBox="24028,12327 25599,12421 25540,13402 23968,13307"/>
              </emma:interpretation>
              <emma:one-of disjunction-type="recognition" id="oneOf18">
                <emma:interpretation id="interp66" emma:lang="" emma:confidence="0">
                  <emma:literal>wc</emma:literal>
                </emma:interpretation>
                <emma:interpretation id="interp67" emma:lang="" emma:confidence="0">
                  <emma:literal>was</emma:literal>
                </emma:interpretation>
                <emma:interpretation id="interp68" emma:lang="" emma:confidence="0">
                  <emma:literal>we</emma:literal>
                </emma:interpretation>
                <emma:interpretation id="interp69" emma:lang="" emma:confidence="0">
                  <emma:literal>wed</emma:literal>
                </emma:interpretation>
                <emma:interpretation id="interp70" emma:lang="" emma:confidence="0">
                  <emma:literal>wad</emma:literal>
                </emma:interpretation>
              </emma:one-of>
            </emma:emma>
          </inkml:annotationXML>
          <inkml:trace contextRef="#ctx0" brushRef="#br0" timeOffset="-158534.73">22159 10592 549 0,'0'0'34'15,"0"0"72"-15,0 0 39 16,-25 43 27-16,0 6-86 0,-1 8-21 15,1 6 6-15,6-3 46 0,13 4-52 16,-6-8 16 0,12-3-33-16,0-10-17 0,12-4-21 15,-12-39 1-15,32 42-11 16,-32-42 26-16,37 28-26 0,1-14-26 16,-38-14 0-16,38-7-37 15,-1-3-3-15,-37 10 2 0,44-36 23 16,-6 1 7-16,-6-4 5 15,-7-3 36-15,0 10 23 16,-25 32-23-16,0 0-32 0,0 0 5 16,0 0 24-16,0 0 57 15,0 0-28-15,0 0 18 16,0 35-22-16,0-35-10 0,0 39 9 16,0-39-6-16,12 36-22 15,-12-36 3-15,38 24 19 16,-38-24-16-16,50 7-6 0,-12-10 0 15,-6-11 28-15,-32 14-21 16,44-32-29-16,-7-7 44 0,-12 0-9 16,7-10-33-16,-7-11 30 15,6-11-3-15,-5 7 0 0,-8 8 30 16,1 13-18-16,-19 43-19 16,19-38-39-16,-19 38 5 0,0 0 50 15,0 0-229 1,0 0-167-16</inkml:trace>
          <inkml:trace contextRef="#ctx0" brushRef="#br0" timeOffset="-158269.73">22926 11037 1300 0,'0'0'109'16,"0"0"79"-16,37 53-4 15,-18-10-21-15,-12 6-52 16,-1-3-3-16,0 0-52 0,0 4-36 16,-6-8-7-16,0 4-25 15,0-46 9-15,7 53-26 0,-7-53-222 16,0 42-265-16,0-42-64 15</inkml:trace>
          <inkml:trace contextRef="#ctx0" brushRef="#br0" timeOffset="-157826.73">23579 11048 902 0,'0'0'115'0,"13"35"51"15,-13-35 23-15,-6 50-48 0,-7-8-67 16,-6-3-55-16,19-39 5 16,-25 42 12-16,25-42-12 15,-31 39-24-15,31-39-32 0,0 0 29 16,-44 29 40-16,44-29-18 15,0 0-38-15,-38 17 2 16,38-17 17-16,0 0-29 0,-38-21-12 16,38 21 12-16,-37-42 3 15,5 10 12-15,32 32 18 0,-31-39-26 16,31 39 3-16,-44-7 30 16,44 7 29-16,-57 21 77 0,13 7 26 15,44-28-20-15,-38 57-15 16,13-4 39-16,13-7-39 0,18 0-35 15,-6-46-31 1,38 56-24-16,-1-13-2 0,7-4-21 16,0-15-11-16,7-6-44 15,-14-4-89-15,-37-14-144 0,51 4-143 16,-7-8-45-16</inkml:trace>
          <inkml:trace contextRef="#ctx0" brushRef="#br0" timeOffset="-155446.73">23007 11097 294 0,'0'0'76'16,"0"0"-20"-16,0 0 1 0,0 0 21 16,0 0 4-16,0 0-19 15,0 0 8-15,0 0-36 16,0 0-3-16,0 0 14 16,0 0-28-16,0 0 10 0,0 0 8 15,0 0-32-15,0 0-24 16,0 0 39-16,0 0-8 0,0 0 35 15,0 0 6-15,0 0-8 16,0 0-2-16,0 0-18 0,-12 50 66 16,-1-18 16-16,13-32-52 15,-25 49-36-15,13-6 27 16,-1-5 15-16,13-38-54 0,-6 43 16 16,6-43-3-16,-7 39-26 15,7-39 29-15,0 0-22 16,0 0-4-16,-6 39 13 15,6-39-3-15,0 0-17 0,0 0 11 16,0 0 10-16,0 42-26 16,0-42 3-16,0 0 17 0,0 0-4 15,0 0 0-15,0 0-159 16,0 46-190-16,-6-11-194 0</inkml:trace>
        </inkml:traceGroup>
      </inkml:traceGroup>
    </inkml:traceGroup>
    <inkml:traceGroup>
      <inkml:annotationXML>
        <emma:emma xmlns:emma="http://www.w3.org/2003/04/emma" version="1.0">
          <emma:interpretation id="{4F98853A-B618-4D14-9691-2DE63EB0B928}" emma:medium="tactile" emma:mode="ink">
            <msink:context xmlns:msink="http://schemas.microsoft.com/ink/2010/main" type="paragraph" rotatedBoundingBox="1213,13324 10540,13404 10530,14612 1203,145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2BA990-A280-49FF-A331-BB59B86BF981}" emma:medium="tactile" emma:mode="ink">
              <msink:context xmlns:msink="http://schemas.microsoft.com/ink/2010/main" type="inkBullet" rotatedBoundingBox="1211,13550 1496,13553 1493,13845 1209,13842"/>
            </emma:interpretation>
            <emma:one-of disjunction-type="recognition" id="oneOf19">
              <emma:interpretation id="interp71" emma:lang="" emma:confidence="0">
                <emma:literal>•</emma:literal>
              </emma:interpretation>
            </emma:one-of>
          </emma:emma>
        </inkml:annotationXML>
        <inkml:trace contextRef="#ctx0" brushRef="#br2" timeOffset="-198105.73">-715 11889 480 0,'0'0'91'0,"0"0"-22"16,0 0-15-16,0 0 3 15,0 0-19-15,0 0 18 16,0 0 22-16,0 0-25 0,0 0-8 16,0 0-34-16,0 0-6 15,0 0 20-15,0 0-17 0,0 0-27 16,0 0 40-16,0 0-31 15,0 0-4-15,0 0 32 0,0 0-23 16,0 0-10-16,0 0 46 16,0 0-37-16,0 0-6 0,0 0 71 15,0 0-25-15,0 0 4 16,-26 35 3-16,26-35-27 16,-18 32 17-16,18-32-12 15,-7 36-15-15,7-36-2 0,-6 31 42 16,6-31-44-16,0 0 0 15,13 33 25-15,-13-33-32 0,0 0-1 16,0 0 40-16,25 25-42 16,-25-25 26-16,31 10-6 0,-31-10-15 15,38 8 11-15,-38-8-3 16,31 3 13-16,-31-3-34 16,0 0 29-16,26-7-3 0,-26 7 6 15,0 0-27-15,32-11 13 16,-32 11 15-16,0 0-32 15,0 0 23-15,31-24-11 0,-31 24-5 16,0 0 24-16,25-33-14 16,-25 33 0-16,19-28 7 0,-19 28-11 15,7-29-14-15,-7 29 2 16,6-31 42-16,-6 31-17 0,0 0-9 16,-6-32-7-16,6 32 1 15,0 0 29-15,-19-33-44 16,19 33 14-16,0 0 22 0,-25-25-6 15,25 25-23-15,-32-18 7 16,32 18 9-16,-31-10-2 16,31 10 23-16,0 0-50 0,-33-11 21 15,33 11 22-15,0 0-19 16,0 0-5-16,0 0 3 0,-37 0-11 16,37 0 16-16,-32 14 0 15,32-14-15-15,0 0 27 16,-38 36 14-16,38-36-38 0,-18 36 22 15,5-8-17-15,13-28 15 16,0 32-15-16,0-32-21 0,0 0-140 16,25 32-102-16</inkml:trace>
      </inkml:traceGroup>
      <inkml:traceGroup>
        <inkml:annotationXML>
          <emma:emma xmlns:emma="http://www.w3.org/2003/04/emma" version="1.0">
            <emma:interpretation id="{52182E52-E887-4D6E-BAFE-0717B0906532}" emma:medium="tactile" emma:mode="ink">
              <msink:context xmlns:msink="http://schemas.microsoft.com/ink/2010/main" type="line" rotatedBoundingBox="2207,13332 10540,13404 10530,14612 2197,14541"/>
            </emma:interpretation>
          </emma:emma>
        </inkml:annotationXML>
        <inkml:traceGroup>
          <inkml:annotationXML>
            <emma:emma xmlns:emma="http://www.w3.org/2003/04/emma" version="1.0">
              <emma:interpretation id="{FF405BA3-16A6-4041-BFF3-94280880F109}" emma:medium="tactile" emma:mode="ink">
                <msink:context xmlns:msink="http://schemas.microsoft.com/ink/2010/main" type="inkWord" rotatedBoundingBox="2207,13399 4206,13416 4196,14558 2197,14541"/>
              </emma:interpretation>
              <emma:one-of disjunction-type="recognition" id="oneOf20">
                <emma:interpretation id="interp72" emma:lang="" emma:confidence="0">
                  <emma:literal>w....</emma:literal>
                </emma:interpretation>
                <emma:interpretation id="interp73" emma:lang="" emma:confidence="0">
                  <emma:literal>won-I</emma:literal>
                </emma:interpretation>
                <emma:interpretation id="interp74" emma:lang="" emma:confidence="0">
                  <emma:literal>wen-I</emma:literal>
                </emma:interpretation>
                <emma:interpretation id="interp75" emma:lang="" emma:confidence="0">
                  <emma:literal>Won-I</emma:literal>
                </emma:interpretation>
                <emma:interpretation id="interp76" emma:lang="" emma:confidence="0">
                  <emma:literal>w.,.,</emma:literal>
                </emma:interpretation>
              </emma:one-of>
            </emma:emma>
          </inkml:annotationXML>
          <inkml:trace contextRef="#ctx0" brushRef="#br0" timeOffset="177643">289 11804 773 0,'0'0'120'0,"0"0"6"16,0 0-39-16,0 0-42 0,0 0-23 15,0 0 85-15,0 0 5 0,0 0-35 16,-12 36-14-16,12-36 9 16,-13 53 21-16,1-7-33 0,5-4-32 15,1-3 9-15,0-7-27 16,-1-1-20-16,7-31 10 0,0 39 14 15,0-39-4-15,-6 32-16 16,6-32-6-16,0 0 27 16,0 0-7-16,0 0 0 0,32 18-14 15,-1-11 14-15,0-18-20 0,1-6 5 16,-32 17-37-16,44-36-2 16,-13 1-8-16,1-4 17 0,-7 7 23 15,-25 32-19-15,0 0 16 16,31-35 25-16,-31 35-18 0,0 0 13 15,0 0-16-15,0 0-5 0,0 0 21 16,0 0-8-16,0 42 5 16,0-6 23-16,0-1-38 0,0-3 10 15,0-32 8-15,7 35 15 16,5-7-43-16,-12-28 54 16,0 0-9-16,39 29 15 0,-14-15-33 15,6-7-2-15,-31-7 0 16,38 0 27-16,-38 0-4 0,38-18-26 15,-38 18-1-15,38-32-1 0,-13-7 32 16,-6 1-19-16,-1-8-28 16,-5-4 20-16,0-6 22 0,-1 3-17 15,-6-4-2-15,1 11-8 16,-7 0 1-16,0 4 0 0,0 42 30 16,0-46 9-16,0 46-1 15,0 0-37-15,0 0 3 16,0 0-21-16,0 0 13 0,0 0 12 15,0 0 1-15,0 0-21 0,0 0-7 16,0 0-94-16,0 0-132 16,0 0-29-16,0 0-72 0</inkml:trace>
          <inkml:trace contextRef="#ctx0" brushRef="#br0" timeOffset="178187">787 12447 438 0,'0'0'95'16,"0"0"10"-16,0 0-21 0,0 0-3 16,0 0-3-16,0 0-15 15,0 0-31-15,0 0 1 0,0 0-9 16,0 0-2-16,0 0 13 0,0 0-19 16,0 0 49-1,-6 32-51-15,6-32-10 0,0 0-16 16,0 0 32-16,-7 28-38 0,7-28 59 15,0 0-34-15,0 0 21 16,0 0-36-16,38 18 1 0,-7-14 25 16,1-8-45-16,-32 4 43 15,31-14-25-15,-31 14 20 0,0 0-22 16,25-32 34-16,-25 32-52 16,13-35 45-16,-19 7-60 0,-1-1 18 15,7 29 29-15,-25-28-12 0,25 28 12 16,-31-25-17-16,31 25 14 15,-38 0 3-15,38 0-3 16,-38 14-4-16,38-14 8 0,-37 32 13 16,37-32-9-16,-32 43-18 15,13-15 15-15,19-28 8 0,-12 32-30 16,12-32 4-16,-13 28-78 16,13-28-37-16,0 0-143 0</inkml:trace>
          <inkml:trace contextRef="#ctx0" brushRef="#br0" timeOffset="178783">1221 12596 490 0,'0'0'59'0,"0"0"7"16,0 0-15-16,0 0-6 0,0 0-25 15,0 0-50-15,0 0 48 0,0 0-9 16,13-25-16-16,-13 25 14 16,0 0-4-16,13-32 9 0,-13 32-12 15,0 0 9-15,0 0-15 16,25-24 16-16,-25 24-3 15,0 0-20-15,25-18 16 0,-25 18-16 16,31-4 27-16,-31 4 0 16,0 0-1-16,32 4-18 0,-32-4 22 15,25 14-17-15,-25-14 26 16,0 0-13-16,0 0 21 0,19 39-8 16,-7-11 2-16,-12-28 9 0,-6 39-12 15,-6-11 3-15,-7 1-20 16,19-29 14-16,-32 42 1 0,32-42-20 15,-37 35 0-15,5-10-3 16,32-25 16-16,-31 18-6 16,31-18-22-16,-33 14-76 0,33-14-53 15,0 0-71-15,0 0-42 16</inkml:trace>
          <inkml:trace contextRef="#ctx0" brushRef="#br0" timeOffset="179064">1548 12500 818 0,'0'0'77'0,"32"-3"15"0,-7-1 4 15,6 4-1-15,1-3-34 16,-1 6 15-16,13-3-49 0,-6-3 12 16,0 3-37-16,-7-4-2 0,1 8-5 15,-32-4 14-15,26 0-27 16,-26 0-61-16,0 0-87 0,0 0-70 16,0 0-101-16</inkml:trace>
          <inkml:trace contextRef="#ctx0" brushRef="#br0" timeOffset="179359">2071 12168 826 0,'0'0'142'0,"0"0"70"16,0 0-51-16,0 0 56 0,32 7-38 16,-32-7-20-1,18 32-18-15,1 3-57 0,-6 1 7 16,-1 3-24-16,-5 0-37 0,5-4-30 16,-5 0 19-16,5-3-8 15,-6-4-7-15,1-3-24 0,-7-4-18 16,0-21-149-16,0 0-172 15,0 0-172-15,-7 25-28 0</inkml:trace>
        </inkml:traceGroup>
        <inkml:traceGroup>
          <inkml:annotationXML>
            <emma:emma xmlns:emma="http://www.w3.org/2003/04/emma" version="1.0">
              <emma:interpretation id="{E026A85C-A6D7-4F4B-8A02-7C750564C49A}" emma:medium="tactile" emma:mode="ink">
                <msink:context xmlns:msink="http://schemas.microsoft.com/ink/2010/main" type="inkWord" rotatedBoundingBox="5380,13402 7686,13422 7677,14572 5370,14552"/>
              </emma:interpretation>
              <emma:one-of disjunction-type="recognition" id="oneOf21">
                <emma:interpretation id="interp77" emma:lang="" emma:confidence="0">
                  <emma:literal>Wo,0</emma:literal>
                </emma:interpretation>
                <emma:interpretation id="interp78" emma:lang="" emma:confidence="0">
                  <emma:literal>Won</emma:literal>
                </emma:interpretation>
                <emma:interpretation id="interp79" emma:lang="" emma:confidence="0">
                  <emma:literal>Wo,o</emma:literal>
                </emma:interpretation>
                <emma:interpretation id="interp80" emma:lang="" emma:confidence="0">
                  <emma:literal>wo;</emma:literal>
                </emma:interpretation>
                <emma:interpretation id="interp81" emma:lang="" emma:confidence="0">
                  <emma:literal>woo</emma:literal>
                </emma:interpretation>
              </emma:one-of>
            </emma:emma>
          </inkml:annotationXML>
          <inkml:trace contextRef="#ctx0" brushRef="#br0" timeOffset="174183">3396 11818 510 0,'0'0'161'0,"0"0"-20"15,0 0 1-15,0 0-57 16,0 0-6-16,0 0-17 0,0 0-19 16,0 0 8-16,13-31-2 15,-13 31-34-15,0 0-18 0,0 0-9 16,0 0 43-16,0 0-1 16,0 0 64-16,6 38-39 0,-6 8 16 15,-6 4 33-15,6 0 54 16,-6 3-81-16,12 0-58 0,-6 0 0 15,6-3-3-15,-6-4-1 16,13-7-23-16,-13-4 26 0,12-3-27 16,-12-32 20-1,7 28-28-15,-7-28 28 0,0 0-11 16,0 0 30-16,0 0-44 16,0 0 9-16,0 0 8 0,0 0-18 15,37-11 27-15,1-13-24 16,0-12-23-16,0-6-34 0,6-4 39 15,0 0-16-15,-7 0 52 16,1 4-13-16,-7 10-19 0,-31 32 26 16,32-28 0-16,-32 28-16 15,0 0 26-15,0 0-44 0,0 0 42 16,0 0-8-16,31-11-15 16,-31 11 15-16,0 0 5 15,19 35-5-15,-13 1 11 0,7-4-28 16,-7-1 25-16,7 1-11 15,6-4 11-15,-19-28-12 0,37 39 7 16,-5-14 8-16,5-11-23 16,1-3 42-16,-6-8-30 0,-1-6 10 15,0-11-3-15,7-8-2 16,-6-6-5-16,-1-4-3 0,0-10 3 16,-5-8 0-16,-1-6 20 15,0-4-27-15,0-5 7 16,-6 5-19-16,-7 7 30 15,1 4-23-15,-7 10 27 0,-6 39-21 16,7-39 26-16,-7 39-7 0,0 0-32 16,0 0-4-16,0 0 7 15,0 0-15-15,0 0-115 0,0 0-88 16,0 0 28-16,0 0-51 16,0 0-62-16</inkml:trace>
          <inkml:trace contextRef="#ctx0" brushRef="#br0" timeOffset="174955">4585 12254 320 0,'0'0'63'0,"0"0"0"16,0 0 11-16,-12 21 0 15,12-21-17-15,-7 21 13 0,7-21 1 16,0 0-2-16,0 36 7 16,0-36 14-16,7 35-7 0,-7-35-28 15,6 35-12-15,-6-6-6 16,0-29-24-16,13 32-8 0,-13-32 15 15,0 0 24-15,37 28-23 0,-37-28 8 16,38 14-29-16,-13-14 14 16,-25 0-6-16,44-7-8 0,-12-7 0 15,-7-4 20-15,-25 18-20 16,31-35 27-16,-6 3-27 16,-6 0-19-16,-13 0 8 0,1 4 11 15,-1 0 20-15,-6 28-50 16,-13-32 36-16,13 32-10 0,0 0-18 15,-37-18 24-15,-1 11 4 16,0 11-14-16,1 6 8 0,5 8 19 16,-6 0-40-16,7-1 12 0,6 5 4 15,25-22-8-15,-38 28 10 16,38-28-3-16,-32 32 21 0,32-32-71 16,-25 28-54-16,25-28-62 15,-13 25-87-15,13-25-73 16</inkml:trace>
          <inkml:trace contextRef="#ctx0" brushRef="#br0" timeOffset="175447">5025 12566 496 0,'0'0'116'0,"0"0"8"16,0 0-2-16,0 0-43 15,0 0-28-15,0 0-16 0,0 0-8 16,0 0-15-16,0 0-4 16,0 0 28-16,0 0-17 15,0 0-27-15,0 0 2 0,0 0 1 16,0 0-11-16,0 0 16 0,25 4-4 16,-25-4-12-16,32 3-2 15,-32-3 28-15,25 14-1 0,-25-14-5 16,0 0-14-16,0 0 21 15,19 32 16-15,-19-32-11 0,6 39-16 16,-12-11 5-16,6-28 16 16,-6 32 7-16,6-32-24 0,-26 35 9 15,26-35 16-15,-31 32-16 0,31-32-23 16,-31 25-10 0,31-25-51-16,-32 10-65 0,32-10-105 15,-19 4-90-15</inkml:trace>
          <inkml:trace contextRef="#ctx0" brushRef="#br0" timeOffset="175907">5384 12406 702 0,'0'0'86'16,"0"0"-29"-16,0 0-6 0,0 0-36 15,0 0-3-15,0 0 12 16,0 0 14-16,0 0 22 0,0 0-37 16,25 28-10-16,-25-28 11 0,12 36-3 15,-12-36 8-15,13 35-12 16,-13-35 32-16,25 33-26 0,-25-33 15 15,38 17-32-15,-38-17-13 16,44 7 40-16,-44-7-50 16,37-14 47-16,1-8-33 0,-38 22-10 15,32-32 40-15,-32 32-44 16,31-39 34-16,-31 39-17 0,13-49 3 16,-7 14-3-16,-6 35-7 0,-19-36 18 15,19 36-29-15,0 0 18 16,-38-28 19-16,-6 17-14 0,7 15 7 15,5 3 9-15,-6 4-45 16,38-11 27-16,-37 24 30 0,5-6-40 16,32-18-81-16,0 0-42 15,-31 28-97-15,31-28-107 16</inkml:trace>
        </inkml:traceGroup>
        <inkml:traceGroup>
          <inkml:annotationXML>
            <emma:emma xmlns:emma="http://www.w3.org/2003/04/emma" version="1.0">
              <emma:interpretation id="{4E615EAE-440D-4504-BD5F-E38A9C08E2E0}" emma:medium="tactile" emma:mode="ink">
                <msink:context xmlns:msink="http://schemas.microsoft.com/ink/2010/main" type="inkWord" rotatedBoundingBox="8494,13386 10540,13404 10531,14444 8485,14426"/>
              </emma:interpretation>
              <emma:one-of disjunction-type="recognition" id="oneOf22">
                <emma:interpretation id="interp82" emma:lang="" emma:confidence="0">
                  <emma:literal>Wey</emma:literal>
                </emma:interpretation>
                <emma:interpretation id="interp83" emma:lang="" emma:confidence="0">
                  <emma:literal>Went</emma:literal>
                </emma:interpretation>
                <emma:interpretation id="interp84" emma:lang="" emma:confidence="0">
                  <emma:literal>Weyl</emma:literal>
                </emma:interpretation>
                <emma:interpretation id="interp85" emma:lang="" emma:confidence="0">
                  <emma:literal>Wen'</emma:literal>
                </emma:interpretation>
                <emma:interpretation id="interp86" emma:lang="" emma:confidence="0">
                  <emma:literal>Wen)</emma:literal>
                </emma:interpretation>
              </emma:one-of>
            </emma:emma>
          </inkml:annotationXML>
          <inkml:trace contextRef="#ctx0" brushRef="#br0" timeOffset="191803">6545 11645 613 0,'0'0'119'0,"0"0"5"15,0 0 13-15,0 0-50 16,0 0-14-16,0 0-34 0,0 0-31 15,0 0 16-15,0 0 132 16,0 0-22-16,7 53-79 0,-14 0-16 16,1 4-13-16,-6-1-5 15,5 1-1-15,1-1-20 16,0 1 11-16,12-11-8 0,0-4-3 16,1-6 0-16,5-5 9 15,1-9-4-15,-13-22-19 0,31 17 7 16,-6-10 17-16,7-7-10 15,-1-10 15-15,-6-4-30 0,-25 14-7 16,38-36-5-16,-7 1-23 16,-5-4 11-16,-1 0 28 0,-6-3-13 15,-7 3 18-15,7 4 6 0,-19 35-9 16,13-36-7-16,-13 36 4 16,0 0 4-16,0 0 12 15,0 0-4-15,0 32 10 0,0 3-2 16,0 1 7-16,0-4-21 15,12-1-6-15,1 1-2 0,6-4 24 16,-19-28-2-16,37 29-3 16,-5-12 4-16,-7-10-1 0,6-3 1 15,-6-8-9-15,7-3 17 16,-32 7-34-16,31-28 28 0,1 3-11 16,-7-6-5-16,0-5 13 15,-6-6-19-15,6-8 16 0,-6-6 1 16,6-1-4-16,-6 8 1 0,-13 10 39 15,-6 39-25-15,13-35-25 16,-13 35 8-16,12-32 3 0,-12 32 10 16,0 0-29-16,0 0 4 15,0 0 12-15,0 0-29 16,0 0-165-16,-12 32-73 0,12-32-94 16</inkml:trace>
          <inkml:trace contextRef="#ctx0" brushRef="#br0" timeOffset="192251">7381 12267 446 0,'0'0'78'0,"0"0"7"0,0 0-34 16,0 0 2-16,0 0-36 16,0 0-6-16,0 0-2 0,19 25 70 15,-19-25-15-15,0 0-42 16,0 0 47-16,0 0-50 0,38 18 7 16,-38-18-22-16,38 7 12 0,-1-4 1 15,-11 1-20-15,-26-4 16 16,31-14 3-16,-31 14-21 15,31-18 16-15,-31 18-17 0,19-28 3 16,-12-1 3-16,-7 29-7 16,-7-31 41-16,7 31-26 0,0 0 9 15,-31-29 0-15,-1 19-25 16,32 10 36-16,-37 7-28 0,5 10 33 16,1 5 13-16,31-22-49 0,-32 35 31 15,7-3-22-15,25-32 8 16,-25 39 4-16,13-11-41 0,12-28 33 15,-7 32-33-15,7-32-112 16,0 21-90-16,0-21-120 16</inkml:trace>
          <inkml:trace contextRef="#ctx0" brushRef="#br0" timeOffset="192735">7947 12348 541 0,'0'0'136'0,"0"0"11"15,0 0-33-15,0 0 8 16,0 0-55-16,0 0-31 0,0 0-6 15,0 0-43-15,0 0 38 16,-31 0-30-16,31 0 2 0,0 0-11 16,0 0-25-16,0 0-1 0,0 0-3 15,0 0 14-15,25-28-6 16,-25 28 40-16,38-21-18 0,-1 10 29 16,-37 11-22-16,32-3-12 15,-32 3 18-15,31 3 12 16,-31-3-16-16,0 0 27 0,25 32 35 15,-12-4 9-15,-7 4 17 16,-6 0 7-16,-6 0 29 0,0 3-7 16,-7 1-38-16,0-5-39 0,7-2-12 15,0-1-24-15,6-28 7 16,-6 35-2-16,6-35-5 0,-13 32-13 16,13-32 13-16,-6 28 0 15,6-28 8-15,0 0-12 0,0 0 18 16,0 0-130-16,0 0-125 15,0 0-69-15,0 0-37 16</inkml:trace>
          <inkml:trace contextRef="#ctx0" brushRef="#br0" timeOffset="193246">8406 11963 501 0,'0'0'150'16,"0"0"7"-16,0 0-35 0,0 0-27 15,0 0 4-15,0 0-18 0,0 0-35 16,0 0 5-16,0 0 40 15,0 0 60-15,38-7-17 16,-38 7-26-16,25 25 10 0,-6 7-20 16,-13 0-9-16,7 6 11 15,-7 1-24-15,0 4-19 0,0 3-24 16,1-4-14-16,-1 4-1 0,0-7-25 16,-6 0 23-16,7-7-16 15,-14-4-8-15,7-7-8 0,0-21 4 16,0 0-76-16,0 0-64 15,0 0-120-15,-6 28-72 0,6-28-55 16,0 0-20-16</inkml:trace>
        </inkml:traceGroup>
      </inkml:traceGroup>
    </inkml:traceGroup>
    <inkml:traceGroup>
      <inkml:annotationXML>
        <emma:emma xmlns:emma="http://www.w3.org/2003/04/emma" version="1.0">
          <emma:interpretation id="{A02A6EA9-866B-4318-ACE8-BAA47D8D7C66}" emma:medium="tactile" emma:mode="ink">
            <msink:context xmlns:msink="http://schemas.microsoft.com/ink/2010/main" type="paragraph" rotatedBoundingBox="893,15244 10644,15292 10637,16798 885,167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477EAF-32AA-4428-8E17-F7CA476E920C}" emma:medium="tactile" emma:mode="ink">
              <msink:context xmlns:msink="http://schemas.microsoft.com/ink/2010/main" type="line" rotatedBoundingBox="893,15244 10644,15292 10637,16798 885,16750"/>
            </emma:interpretation>
          </emma:emma>
        </inkml:annotationXML>
        <inkml:traceGroup>
          <inkml:annotationXML>
            <emma:emma xmlns:emma="http://www.w3.org/2003/04/emma" version="1.0">
              <emma:interpretation id="{338B9E2A-5B11-4054-AF87-5E97B4D822A7}" emma:medium="tactile" emma:mode="ink">
                <msink:context xmlns:msink="http://schemas.microsoft.com/ink/2010/main" type="inkWord" rotatedBoundingBox="892,15448 1452,15451 1450,15922 889,15920"/>
              </emma:interpretation>
              <emma:one-of disjunction-type="recognition" id="oneOf23">
                <emma:interpretation id="interp87" emma:lang="" emma:confidence="0">
                  <emma:literal>"</emma:literal>
                </emma:interpretation>
                <emma:interpretation id="interp88" emma:lang="" emma:confidence="0">
                  <emma:literal>N</emma:literal>
                </emma:interpretation>
                <emma:interpretation id="interp89" emma:lang="" emma:confidence="0">
                  <emma:literal>Y</emma:literal>
                </emma:interpretation>
                <emma:interpretation id="interp90" emma:lang="" emma:confidence="0">
                  <emma:literal>y</emma:literal>
                </emma:interpretation>
                <emma:interpretation id="interp91" emma:lang="" emma:confidence="0">
                  <emma:literal>#</emma:literal>
                </emma:interpretation>
              </emma:one-of>
            </emma:emma>
          </inkml:annotationXML>
          <inkml:trace contextRef="#ctx0" brushRef="#br2" timeOffset="-194038.73">-1092 13956 571 0,'0'0'87'16,"0"0"32"-16,0 0-42 0,0 0-14 15,0 0-16-15,0 0-15 0,0 0 4 16,0 0-9-16,0 0 2 16,0 0-10-16,0 0 2 15,0 0 6-15,0 0 68 0,0 0-27 16,0 0-19-16,38 0-13 16,-6 0 16-16,-1 0-8 0,0 0-22 15,-31 0 30-15,38-3-47 0,-38 3 4 16,44 0 8-16,-44 0-17 15,44 0 10-15,-6-4 3 0,-13 1-2 16,-25 3-30-16,0 0 22 16,38-4-3-16,-38 4 5 0,0 0-10 15,0 0 14-15,0 0-12 0,0 0-3 16,0 0-18-16,0 0-45 16,0 0-86-16,0 0-60 15,0 0-35-15,0 0-7 0,0 0 14 16</inkml:trace>
          <inkml:trace contextRef="#ctx0" brushRef="#br2" timeOffset="-193457.73">-1004 13794 398 0,'0'0'96'0,"0"0"0"0,0 0-27 16,0 0-21-16,0 0-3 0,0 0-1 16,0 0-44-16,0 0 4 15,0 0 18-15,0 0 5 0,0 0 33 16,0 0 7-16,13 32 4 15,-7-1-23-15,1 1-19 0,5 0 18 16,-12 0-39-16,6-4-13 0,7 4 26 16,-13-32-1-16,13 35-10 15,-13-35 0-15,12 36-22 0,-12-36 12 16,19 31-4-16,-19-31 4 16,0 0-7-16,6 32 18 15,-6-32-9-15,0 0-2 0,0 0-12 16,7 32 12-16,-7-32 0 15,0 0 12-15,0 0-7 0,0 0 12 16,0 0-22-16,0 0-7 0,0 0 4 16,0 0-60-16,0 0-18 15,0 0-63-15,0 0-84 0,0 0-75 16</inkml:trace>
          <inkml:trace contextRef="#ctx0" brushRef="#br2" timeOffset="-193009.73">-551 13709 587 0,'0'0'119'0,"0"0"-8"16,0 0-26-16,0 0-15 0,0 0 7 16,0 0-2-16,0 0-14 15,0 0-12-15,0 0-17 0,0 0-32 16,0 0 102-16,0 0-25 0,0 0-4 15,0 0 24-15,6 46-20 16,1-11-9-16,-7 1-38 0,6-5-16 16,-6 5 10-16,0-8-15 15,0-28 5-15,0 35-35 16,0-35 34-16,0 32-17 0,0-32 4 0,0 0 0 16,0 32-6-16,0-32-2 15,0 0-3-15,0 0-129 16,0 0-75-16,0 0-2 0,0 0-3 15,0 0-16-15,0 0-23 16</inkml:trace>
        </inkml:traceGroup>
        <inkml:traceGroup>
          <inkml:annotationXML>
            <emma:emma xmlns:emma="http://www.w3.org/2003/04/emma" version="1.0">
              <emma:interpretation id="{F7577614-9BB4-4FCE-93CF-7E3F64E82DC5}" emma:medium="tactile" emma:mode="ink">
                <msink:context xmlns:msink="http://schemas.microsoft.com/ink/2010/main" type="inkWord" rotatedBoundingBox="2275,15690 4156,15699 4151,16725 2270,16715"/>
              </emma:interpretation>
              <emma:one-of disjunction-type="recognition" id="oneOf24">
                <emma:interpretation id="interp92" emma:lang="" emma:confidence="0">
                  <emma:literal>W_1,1</emma:literal>
                </emma:interpretation>
                <emma:interpretation id="interp93" emma:lang="" emma:confidence="0">
                  <emma:literal>w...'</emma:literal>
                </emma:interpretation>
                <emma:interpretation id="interp94" emma:lang="" emma:confidence="0">
                  <emma:literal>was!</emma:literal>
                </emma:interpretation>
                <emma:interpretation id="interp95" emma:lang="" emma:confidence="0">
                  <emma:literal>w.,,,</emma:literal>
                </emma:interpretation>
                <emma:interpretation id="interp96" emma:lang="" emma:confidence="0">
                  <emma:literal>way!</emma:literal>
                </emma:interpretation>
              </emma:one-of>
            </emma:emma>
          </inkml:annotationXML>
          <inkml:trace contextRef="#ctx0" brushRef="#br0" timeOffset="-184493.73">342 13949 300 0,'0'0'55'0,"0"0"4"16,0 0-3-16,0 0 1 15,0 0 3-15,0 0-19 0,0 0 3 16,0 0-11-16,0 0 6 0,0 0-32 16,0 0 0-16,0 0 4 15,0 0 33-15,0 0 0 0,0 25-11 16,0 0-16-16,-7 0 3 0,1 3-1 16,-7 11 1-16,7 0-15 15,-6 3 6-15,12-3-3 0,-7-4-15 16,7-3 12-16,0-4 12 0,0-7-9 15,0-21 0-15,0 0 14 16,13 32-16-16,-13-32-6 16,0 0 30-16,0 0-7 0,31 14-15 15,-31-14-11-15,32-10 8 0,-32 10 12 16,37-25-32-16,-5-3 10 16,-7-4 12-16,0-3-4 0,0-1-8 15,-6 1 1-15,6 3-10 16,-25 32 36-16,19-32-9 0,-19 32-13 15,0 0-11-15,0 0 7 0,0 0 39 16,0 0-31-16,13 32 5 16,-7 7 12-16,-6 0-31 0,0-4 10 15,0 4 10-15,6 0-2 16,1-7-22-16,-7-32 6 0,12 39 37 16,-12-39-22-16,25 28 2 15,-25-28-18-15,0 0 79 0,0 0-10 16,38 3-14-16,-13-6-1 0,-25 3-12 15,38-32-3-15,-7-3 1 16,1-4-8-16,-7-7-8 0,6-4 9 16,1 1-34-16,-1 0 21 0,-6 3 59 15,-6 7-19-15,-19 39-8 16,13-36-15-16,-13 36-4 0,0 0-12 16,0 0-4-16,0 0-5 0,0 0 14 15,0 0-41-15,0 0 4 16,0 0 20-16,0 0-5 15,0 0-92-15,0 0-146 0,19-28-35 16,-19 28-51-16,0 0-49 0</inkml:trace>
          <inkml:trace contextRef="#ctx0" brushRef="#br0" timeOffset="-178441.73">989 14610 450 0,'0'0'125'16,"0"0"18"-16,0 0 0 15,0 0-33-15,0 0-31 0,0 0-35 16,0 0-42-16,0 0 15 15,0 0 4-15,0 0 6 0,0 0-12 16,0 0 18-16,0 0 0 0,0 0-24 16,0 0 5-16,0 0 9 15,0 0 17-15,0 0 18 0,25 0-22 16,-25 0-29-16,38 0-4 16,-38 0 10-16,31 4-13 15,1-4 13-15,-32 0-29 0,31 0 26 16,-31 0 1-16,32-4-18 0,-32 4-1 15,0 0 5-15,25 0 15 16,-25 0-33-16,0 0 26 0,0 0 10 16,0 0-48-16,0 0 14 0,0 0-36 15,0 0-2-15,0 0-74 16,0 0-60-16,0 0-75 0,0 0-58 16</inkml:trace>
          <inkml:trace contextRef="#ctx0" brushRef="#br0" timeOffset="-177989.73">1423 14430 558 0,'0'0'130'15,"0"0"-20"-15,0 0-28 0,0 0-16 16,0 0 0-16,0 0-10 16,0 0-10-16,0 0 5 0,0 0 6 15,0 0-1-15,0 0-12 16,0 0-55-16,0 0 14 0,0 0 85 15,0 0-71-15,0 0 19 0,0 39-23 16,6-7 48-16,-6-1-61 16,0-2 14-16,0-1 9 0,0 0-15 15,0-28-8-15,6 36-5 16,1-5 32-16,-7-31-24 0,6 32 12 16,-6-32-23-16,0 0 28 0,12 36-42 15,-12-36 40-15,0 0-18 16,0 0 12-16,0 0-18 15,0 0-20-15,0 0 20 0,0 0-127 16,7 28-68-16,-7-28-73 0,0 0-64 16</inkml:trace>
          <inkml:trace contextRef="#ctx0" brushRef="#br0" timeOffset="-177421.73">1781 14797 431 0,'0'0'64'0,"0"0"27"16,0 0-33-16,0 0 2 15,0 0-7-15,0 0-21 0,0 0 4 16,0 0-23-16,0 0 15 0,0 0-2 16,0 0 0-16,0 0-14 15,0 0-10-15,0 0 17 0,0 0-19 16,-25-10 5-16,25 10-16 15,0 0 23-15,0 0-6 0,0 0 2 16,0 0 5-16,0 0-27 0,0 0 11 16,0 0-16-16,0 0 22 15,0 0-3-15,0 0-8 0,0 0 17 16,0 0-27-16,0 0 32 0,25-14-14 16,-25 14-15-16,0 0 15 15,0 0 0-15,0 0 11 16,0 0-8-16,19 35 32 0,-19-35-22 15,0 28 12-15,0-28-6 0,-6 29-4 16,6-29-2-16,-7 28-4 16,7-28 1-16,-12 32-8 0,12-32 23 15,-19 28-22-15,19-28 8 0,-19 28-5 16,19-28 1-16,0 0-12 16,0 0 10-16,0 0-68 0,0 0-129 15,0 0-79-15</inkml:trace>
          <inkml:trace contextRef="#ctx0" brushRef="#br0" timeOffset="-176961.73">2171 14377 505 0,'0'0'40'16,"0"0"47"-16,0 0-14 15,0 0-19-15,0 0 7 0,0 0 48 16,0 0-37-16,0 0-9 0,-13 35 17 16,7 1 1-16,0-5-23 15,-1 1 33-15,1 7-39 0,6-7-11 16,0 7-18-16,0-7 4 0,0-4-4 16,0-28 10-16,6 39-21 15,-6-39-19-15,0 35 0 16,0-35 12-16,0 28 3 0,0-28 11 15,0 0-14-15,0 0-5 16,0 0 12-16,0 0-22 0,0 32 14 16,0-32-25-16,0 0-127 0,0 0-75 15,0 0-38-15,0 0-62 16</inkml:trace>
        </inkml:traceGroup>
        <inkml:traceGroup>
          <inkml:annotationXML>
            <emma:emma xmlns:emma="http://www.w3.org/2003/04/emma" version="1.0">
              <emma:interpretation id="{181CBB66-D93F-49F0-8B5A-B1BAAC1C902D}" emma:medium="tactile" emma:mode="ink">
                <msink:context xmlns:msink="http://schemas.microsoft.com/ink/2010/main" type="inkWord" rotatedBoundingBox="5436,15694 7431,15704 7425,16782 5431,16772"/>
              </emma:interpretation>
              <emma:one-of disjunction-type="recognition" id="oneOf25">
                <emma:interpretation id="interp97" emma:lang="" emma:confidence="0">
                  <emma:literal>who</emma:literal>
                </emma:interpretation>
                <emma:interpretation id="interp98" emma:lang="" emma:confidence="0">
                  <emma:literal>wit,</emma:literal>
                </emma:interpretation>
                <emma:interpretation id="interp99" emma:lang="" emma:confidence="0">
                  <emma:literal>w.1,o</emma:literal>
                </emma:interpretation>
                <emma:interpretation id="interp100" emma:lang="" emma:confidence="0">
                  <emma:literal>win,</emma:literal>
                </emma:interpretation>
                <emma:interpretation id="interp101" emma:lang="" emma:confidence="0">
                  <emma:literal>w_1,o</emma:literal>
                </emma:interpretation>
              </emma:one-of>
            </emma:emma>
          </inkml:annotationXML>
          <inkml:trace contextRef="#ctx0" brushRef="#br0" timeOffset="-174930.73">3453 14041 375 0,'0'0'96'15,"0"0"-6"-15,0 0 19 0,0 0 1 16,0 0 7-16,0 0-32 16,19 57-32-16,-7-11 21 0,1 0-38 15,-7-8-28-15,1-2 6 0,5 3 20 16,1-7-26-16,-7-4-8 16,-6-28 8-16,13 32-8 0,-13-32 0 15,0 0-7-15,12 31 18 0,-12-31 1 16,0 0-6-16,0 0-9 15,0 0-10-15,32 4-9 0,-32-4-8 16,37-21-2-16,-37 21 18 16,32-43-12-16,-7 8 16 0,-6-7-30 15,0-1 18-15,-7 8 24 16,-12 35 12-16,19-43-22 0,-19 43-12 16,0 0 16-16,19-24-10 0,-19 24 8 15,0 0 33-15,0 0-24 16,6 39 1-16,0-4-9 0,1-7-10 15,5 4 25-15,-12-32-7 16,19 35 9-16,-19-35-12 0,19 36 25 16,-19-36-4-16,25 24-18 0,-25-24 7 15,32 15 31-15,-32-15 1 16,31-4-21-16,-31 4-7 0,38-18 20 16,-38 18-17-16,31-35 11 0,7-4-21 15,-13-3-25-15,0-4 22 16,-6-4 3-16,6 4-18 15,-6 7 11-15,-19 39 12 0,19-45-12 16,-19 45 5-16,12-32-5 0,-12 32 13 16,0 0-42-16,0 0 32 15,13-36-3-15,-13 36-17 0,0 0-13 16,0 0-48-16,0 0-15 0,0 0-50 16,0 0-67-16,0 0-52 15</inkml:trace>
          <inkml:trace contextRef="#ctx0" brushRef="#br0" timeOffset="-174444.73">4125 14699 488 0,'0'0'146'0,"0"0"31"0,0 0-59 15,0 0-41-15,0 0-59 0,0 0 12 16,0 0 38-16,0 0 0 16,32 0-24-16,-32 0 2 15,44-4 13-15,-6-3-16 0,6 7 10 16,-13-4-29-16,7 1-13 15,-1-1-11-15,-5 4 0 0,-32 0-9 16,31-7 25-16,-31 7 20 0,0 0-19 16,0 0-20-16,0 0-14 15,0 0-119-15,0 0-40 0,0 0-64 16,0 0-40-16,0 0-20 0</inkml:trace>
          <inkml:trace contextRef="#ctx0" brushRef="#br0" timeOffset="-173986.73">4735 14345 355 0,'0'0'53'0,"0"0"1"16,0 0-14-16,0 0 8 0,0 0 62 15,0 0-3-15,0 0 2 16,0 0-42-16,0 0-5 0,-12 39 22 15,-1-7-12-15,0 0-21 0,1-1-4 16,-1 1 13-16,1 4 12 16,5-1-10-16,1 4-26 0,6-7-16 15,-6 3-5-15,0-7 0 0,6-28-9 16,0 36 18-16,0-36-24 16,0 31-4-16,0-31 4 15,0 29 21-15,0-29-24 0,0 0 0 16,0 0 13-16,6 28-25 0,-6-28-4 15,0 0-3-15,0 0-110 16,0 0-42-16,0 0-33 0,0 25-52 16,0-25-58-16</inkml:trace>
          <inkml:trace contextRef="#ctx0" brushRef="#br0" timeOffset="-173350.73">4905 14780 329 0,'0'0'32'16,"-19"-21"16"-16,19 21 4 15,0 0-13-15,0 0-15 16,0 0-8-16,0 0 21 0,0 0-8 15,0 0-10-15,0 0-13 0,0 0-9 16,0 0 3-16,31-15-3 16,-12 8 10-16,-19 7-7 0,32 4 9 15,-13-1 3-15,-19-3 17 0,0 0-22 16,6 32 85-16,0 0 19 16,-6 0-38-16,-6-4-15 0,-7 4-22 15,13-32 0-15,-19 39-5 0,1-7-13 16,18-32 16-16,-26 38-11 15,26-38-32-15,-18 29-4 16,18-29 5-16,0 0 10 0,0 0-49 16,0 0-111-16,0 0-100 0,0 0-70 15</inkml:trace>
          <inkml:trace contextRef="#ctx0" brushRef="#br0" timeOffset="-172897.73">5307 14529 565 0,'0'0'102'0,"0"0"-16"0,0 0-9 15,0 0-39-15,-25 32 8 16,25-32-5-16,-13 39-5 0,7-11 6 16,6-28 6-16,0 39-28 0,0-39 24 15,19 32-24-15,-19-32-14 16,31 28 14-16,-31-28-20 16,32 17 10-16,-32-17 18 0,0 0 1 15,31-10-17-15,-31 10 12 16,25-28-29-16,-6 3 16 0,-6-3-11 15,-7-1 20-15,-6 29 30 0,6-35-13 16,-6 35-6-16,0-35-28 16,0 35-3-16,0 0 3 0,0 0 1 15,-37-15-14-15,5 12 17 0,32 3-16 16,-37 14 9-16,5-3 5 16,32-11 4-16,-31 24-34 0,31-24 19 15,-38 25-78-15,38-25-67 16,0 0-65-16,-31 28-29 0,31-28-29 15</inkml:trace>
        </inkml:traceGroup>
        <inkml:traceGroup>
          <inkml:annotationXML>
            <emma:emma xmlns:emma="http://www.w3.org/2003/04/emma" version="1.0">
              <emma:interpretation id="{300D4F28-AF04-4ECF-8D38-98B2D034C80F}" emma:medium="tactile" emma:mode="ink">
                <msink:context xmlns:msink="http://schemas.microsoft.com/ink/2010/main" type="inkWord" rotatedBoundingBox="8352,15281 10644,15292 10638,16469 8346,16457"/>
              </emma:interpretation>
              <emma:one-of disjunction-type="recognition" id="oneOf26">
                <emma:interpretation id="interp102" emma:lang="" emma:confidence="0">
                  <emma:literal>want</emma:literal>
                </emma:interpretation>
                <emma:interpretation id="interp103" emma:lang="" emma:confidence="0">
                  <emma:literal>went</emma:literal>
                </emma:interpretation>
                <emma:interpretation id="interp104" emma:lang="" emma:confidence="0">
                  <emma:literal>want,</emma:literal>
                </emma:interpretation>
                <emma:interpretation id="interp105" emma:lang="" emma:confidence="0">
                  <emma:literal>Want</emma:literal>
                </emma:interpretation>
                <emma:interpretation id="interp106" emma:lang="" emma:confidence="0">
                  <emma:literal>Went</emma:literal>
                </emma:interpretation>
              </emma:one-of>
            </emma:emma>
          </inkml:annotationXML>
          <inkml:trace contextRef="#ctx0" brushRef="#br0" timeOffset="186823">6369 13679 387 0,'0'0'52'0,"0"0"1"16,0 0-13-16,0 0 19 15,0 0-20-15,0 0 0 0,0 0 19 16,0 0-15-16,0 0-8 16,0 0 15-16,0 0-33 15,0 0 18-15,0 0-27 0,0 0-8 16,0 0 31-16,0 0-31 0,0 0 0 16,0 0 12-16,0 0 13 15,0 0-16-15,7 36 14 0,-1-1-5 16,-6 0-29-16,-6 1 8 15,-1 0 12-15,7-1-3 0,0-3-6 16,0-4-3-16,0-3 19 0,7 0-16 16,-7-25 22-16,6 28-22 15,-6-28 4-15,0 0 25 16,31 19 3-16,-12-9-20 0,-19-10 3 16,32 0-4-16,-32 0-11 15,37-15 9-15,-5-2-27 0,-1-5 15 16,1-2 8-16,5-8 7 15,-5 0-2-15,6-3-28 0,-7-2 3 16,0 2 15-16,-31 35-7 0,32-35 18 16,-32 35-29-16,0 0 21 15,0 0-30-15,0 0 35 0,0 0-16 16,0 0 11-16,0 0 1 16,0 0-4-16,12 42 20 0,-5-10-23 15,-1 1 16-15,-6-33-11 0,6 39 2 16,-6-39 19-16,19 31 14 15,-19-31-19-15,0 0 8 16,38 25 13-16,-7-7 10 0,-31-18-10 16,32 3 8-16,-1-6-9 15,-31 3-25-15,32-18-9 0,-1 0-1 16,0-3 5-16,-5-14 16 0,-1-4-17 16,0-8 1-16,0 1-24 15,6 0 16-15,-12 0 10 0,6 6 7 16,-6 9-4-16,-19 31 36 15,19-36 24-15,-19 36-33 0,0 0 14 16,0 0 16-16,0 0-60 0,0 0-2 16,13-28-4-16,-13 28-17 15,0 0 7-15,0 0 11 16,0 0-21-16,0 0-20 0,0 0-151 16,0 0-115-16,-32 14-25 15,32-14-82-15</inkml:trace>
          <inkml:trace contextRef="#ctx0" brushRef="#br0" timeOffset="187724">7086 14386 464 0,'0'0'91'16,"0"0"24"-16,0 0-3 16,0 0 9-16,0 0-37 0,0 0-35 15,0 0-20-15,0 0 7 0,0 0 37 16,38-22-19-16,-1 12 3 16,1 3-28-16,-6 0-22 0,-1 3 3 15,0-3-10-15,1 3 18 16,-32 4-8-16,31-7-3 0,1 0 5 15,-32 7-26-15,0 0 14 16,31-3-6-16,-31 3 6 0,0 0 0 16,0 0 0-16,0 0-40 15,0 0-21-15,0 0-12 0,0 0-25 16,0 0 5-16,0 0-10 0,0 0-21 16,0 0 16-16,0 0-2 15,0 0 10-15,0 0 30 0,0 0 2 16,0 0-2-16,0 0-17 0</inkml:trace>
          <inkml:trace contextRef="#ctx0" brushRef="#br0" timeOffset="188442">7218 14276 370 0,'0'0'84'0,"0"0"9"16,0 0-2-16,0 0 10 15,0 0-16-15,0 0-10 0,0 0-30 16,0 0 5-16,0 0-28 16,0 0 7-16,0 0-2 0,0 0 8 15,0 0-1-15,0 0 10 16,0 0-4-16,0 0-2 0,0 0 11 16,0 0-18-16,0 0 19 0,0 0-19 15,0 0 5-15,0-25-16 16,0 25-30-16,13-29 16 0,-13 29-9 15,0 0 22-15,0 0-23 0,0 0 4 16,0 0 18-16,0 0-6 16,0 0-12-16,0 0-14 15,0 0 5-15,0 0 17 0,0 0-24 16,0 0-5-16,0 0 3 0,0 0 9 16,0 0 1-16,0 0-1 15,0 0 41-15,0 0-41 0,0 0 27 16,18 29-27-16,-5 3 39 15,-13-32-6-15,6 39-29 0,1-7 7 16,-1-4 4-16,-6-28-23 0,6 39 38 16,-6-39-21-16,6 33 0 15,-6-33 17-15,0 0-31 0,7 28-56 16,-7-28-71-16,0 0-31 16,0 0-38-16,0 0-38 0,0 0-46 15</inkml:trace>
          <inkml:trace contextRef="#ctx0" brushRef="#br0" timeOffset="188935">7425 14180 465 0,'0'0'108'0,"0"0"-48"16,0 0-3-16,0 0-12 0,0 0 5 15,0 0-19-15,0 0 17 16,0 0 3-16,0 0-1 0,0 0-16 16,0 0 6-16,0 0-6 0,32-15 4 15,-32 15 0-15,0 0 66 16,31 22-12-16,-31-22-47 0,25 28 32 15,-12 1-43-15,-13-29 10 16,19 39-31-16,-7-11-13 0,-12-28 27 16,7 39-31-16,-7-39-10 0,12 36 9 15,-12-36-12-15,7 35-128 16,-7-35-52-16,12 33-14 16,-12-33-34-16,13 35-58 0</inkml:trace>
          <inkml:trace contextRef="#ctx0" brushRef="#br0" timeOffset="189415">7790 14457 348 0,'0'0'21'0,"0"0"-40"16,0 0 63-16,0 0-25 0,0 0 15 16,0 0-7-16,0 0-20 0,0 0-7 15,-31 0 0-15,31 0-8 16,0 0 4-16,0 0-6 0,0 0 19 15,0 0-4-15,0 0-5 16,0 0-3-16,0 0-3 0,0 0 6 16,25-21 8-16,-25 21 10 15,37-8-18-15,-37 8 10 0,38 8 7 16,-38-8-7-16,25 14 0 16,-25-14 7-16,32 18-39 0,-32-18 87 15,0 0 24-15,25 32-3 0,-25-32-7 16,6 31 0-16,-6-31-19 15,-6 39-36-15,-7-10 0 0,13-29-13 16,-31 36-9-16,12-8 10 16,19-28-21-16,-25 32 9 0,25-32-5 15,0 0-71-15,-25 28-76 0,25-28-71 16</inkml:trace>
          <inkml:trace contextRef="#ctx0" brushRef="#br0" timeOffset="189708">8085 14389 729 0,'38'-21'128'0,"-6"10"11"0,-1 4-10 16,0 0-23-16,7 4-26 16,0 3-61-16,-7 0-9 0,7 0 3 15,-7 0-17-15,-5 3 19 16,-26-3-15-16,25 0 0 0,-25 0-21 16,0 0-62-16,25 4-55 0,-25-4-48 15,0 0-69-15,0 0-34 16</inkml:trace>
          <inkml:trace contextRef="#ctx0" brushRef="#br0" timeOffset="189991">8255 14258 597 0,'0'0'99'16,"0"0"-39"-16,0 0 61 15,0 0 23-15,0 0-31 16,0 0 6-16,25 32 8 0,-6 0-42 0,-6 0-4 16,-13-32-46-16,19 39 13 15,-7-4-44-15,-12-35 14 16,6 40-15-16,1-8-15 0,-7-32 19 15,0 31-177-15,0-31-146 0,0 29-93 16</inkml:trace>
          <inkml:trace contextRef="#ctx0" brushRef="#br0" timeOffset="190390">8525 14012 771 0,'0'0'134'0,"0"0"18"16,0 0-51-16,0 0-32 0,0 0-34 15,0 0 87-15,0 0-17 16,0 0-14-16,0 0 10 0,32 29-19 16,-13 0-15-16,0 6 5 15,-13 1-47-15,6 3 17 0,-5-1-24 16,-1-1-1-16,0-2 18 16,1 4 51-16,-1-4-62 0,0-3 0 15,-6-7-15-15,0-25-9 0,6 29 10 16,-6-29 0-16,0 0-7 15,0 0-23-15,0 0 1 0,0 0-124 16,0 0-118-16,0 0-80 16,0 0-8-16,0 0-3 0</inkml:trace>
        </inkml:traceGroup>
      </inkml:traceGroup>
    </inkml:traceGroup>
  </inkml:traceGroup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3-06T07:36:59.0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333308B-E892-444B-80F2-BC2D75C2C24D}" emma:medium="tactile" emma:mode="ink">
          <msink:context xmlns:msink="http://schemas.microsoft.com/ink/2010/main" type="inkDrawing" rotatedBoundingBox="9553,17738 9620,5864 9825,5866 9759,17739" semanticType="callout" shapeName="Other">
            <msink:sourceLink direction="with" ref="{272B6F6A-80CC-473D-8041-A6716AF11F57}"/>
          </msink:context>
        </emma:interpretation>
      </emma:emma>
    </inkml:annotationXML>
    <inkml:trace contextRef="#ctx0" brushRef="#br0">209 0 666 0,'0'0'160'0,"0"0"12"16,0 0 4-16,0 0-67 0,0 0-18 15,0 0-60-15,0 0-16 16,-21 51 15-16,5 0-10 0,11 8-27 15,-1 19 33-15,6 9 30 16,-5 15 48-16,5 16 14 0,-10 20-8 16,4 15-22-16,1 12-22 15,0 12-38-15,0 4 40 16,5 8-62-16,5 0-15 0,0 0 16 16,0-8-7-16,-5 0-8 15,6-8 25-15,-6 0 12 0,-6-4-14 16,1 4 14-16,0 4-7 15,-6 0 5-15,1 4 0 0,-6 0-22 16,6-4-5-16,-6 3 7 16,0-3-12-16,0-4 5 0,1-7 7 15,-1-5 3-15,6-4-36 16,4-11 30-16,1-1 10 0,5-7-21 16,0-4 7-16,11-5-21 15,-6 1 18-15,5-8 3 16,1-8-4-16,-1 4-11 0,-5 0 15 15,6 4 11-15,-1 4-35 16,-10 8 21-16,0 3 6 0,0 5-9 16,-5-4 1-16,0-1 18 15,5-3-13-15,-5 0-9 0,-1 3 9 16,6 1-3-16,-5 4 3 16,5-5 0-16,0-3 0 0,0 0-8 15,5-1 2-15,1 5 10 16,-6 11-12-16,5 9 18 0,-5-1-58 15,0 0 8-15,0 1-26 16,0-9-62-16,5-11 45 16,0-4 47-16,6-1 26 0,-1-7-141 15,1-8 38-15,5-4 75 16,-1 0 30-16,-4 0-68 0,5 0 80 16,-11 0 26-16,0 4-20 15,-5 0-16-15,0 8 2 0,-5-4 21 16,-11 4 19-16,0 0-3 0,-5-8 35 15,6-16-32-15,-1-19-20 16,0-9 31-16,6-15-33 16,4-15-22-16,1-9 4 0,5-35-26 15,0 0-29-15,0 0-16 16,0 0-59-16,0 0-76 0,0 0-97 16,26-43-94-16</inkml:trace>
  </inkml:traceGroup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3-06T07:37:00.3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C85E14E-E0FE-4D27-9B2F-DB00D35C60A4}" emma:medium="tactile" emma:mode="ink">
          <msink:context xmlns:msink="http://schemas.microsoft.com/ink/2010/main" type="inkDrawing" rotatedBoundingBox="4455,10827 14652,9642 14670,9796 4473,10981" shapeName="Other"/>
        </emma:interpretation>
      </emma:emma>
    </inkml:annotationXML>
    <inkml:trace contextRef="#ctx0" brushRef="#br0">0 1188 932 0,'0'0'20'0,"0"0"99"0,0 0 38 16,0 0 29-16,41-20-84 16,17 8-63-16,21 1 14 15,26-1-5-15,15 0 37 16,22-4-2-16,20-7-44 0,27-5 8 15,10-11-19-15,32 3-38 16,21 1 4-16,10 4 22 0,11 3 1 16,10 1-12-16,5 3-9 15,17 4 0-15,-1 1 4 0,0 3-22 16,-11-4 11-16,-4 1 22 16,-16 3-32-16,-6-4 12 15,-5 0 30-15,-10 1-21 16,-16-1-30-16,-16-3 30 0,-21-1-13 15,-10-4-30-15,-11 1-15 16,-5-1 3-16,-15 1 44 0,-11-1 1 16,-6 5-13-16,-4-1 19 15,-6 1-12-15,0 3 38 0,-16 0-29 16,0 4-16-16,-10 1 6 16,-5-1 17-16,-11 4-3 0,-10 0-13 15,-1 1 4-15,-9-1 20 16,-6 4 17-16,5-4-29 0,0 0-5 15,0 1 9-15,5-1 2 16,-4 0 1-16,-1 0 17 0,5 0-36 16,1 1 37-1,10-1-36-15,5-4 7 0,0 4 0 16,5 0-3-16,1 1 5 16,-6 3 6-16,-16 0 0 0,1-4 4 15,-17 8-2-15,-4-4 13 16,-6 8-20-16,-10 0 2 0,-6 0-2 15,1 0 19-15,-1 0-12 16,-5 4-11-16,11-4 9 0,-6-4-11 16,6 4 17-16,5-4 6 15,-5-7-15-15,5 3-1 16,-6 0 19-16,1 0-9 0,0 0-6 16,-6 4-8-16,-31 4 4 15,37 0-6-15,-37 0 5 0,21 0-9 16,-21 0 33-16,0 0-2 15,0 0-5-15,0 0-4 0,0 0-19 16,31 4-9-16,-31-4 25 16,0 0-1-16,37 4-1 0,-37-4-12 15,32 4 22-15,-32-4-114 16,0 0-188-16,26 12-106 16</inkml:trace>
  </inkml:traceGroup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3-06T07:37:02.0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D53B917-1D5D-4AE8-BF69-3E9887D00152}" emma:medium="tactile" emma:mode="ink">
          <msink:context xmlns:msink="http://schemas.microsoft.com/ink/2010/main" type="writingRegion" rotatedBoundingBox="8774,7951 5675,9105 5070,7480 8168,6326">
            <msink:destinationLink direction="with" ref="{272B6F6A-80CC-473D-8041-A6716AF11F57}"/>
          </msink:context>
        </emma:interpretation>
      </emma:emma>
    </inkml:annotationXML>
    <inkml:traceGroup>
      <inkml:annotationXML>
        <emma:emma xmlns:emma="http://www.w3.org/2003/04/emma" version="1.0">
          <emma:interpretation id="{9DDC8AA5-9CF2-429F-A65C-0D1FAE23E732}" emma:medium="tactile" emma:mode="ink">
            <msink:context xmlns:msink="http://schemas.microsoft.com/ink/2010/main" type="paragraph" rotatedBoundingBox="8774,7951 5675,9105 5070,7480 8168,63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3EA99E-BD78-408E-889A-5C0A74E0AE2E}" emma:medium="tactile" emma:mode="ink">
              <msink:context xmlns:msink="http://schemas.microsoft.com/ink/2010/main" type="line" rotatedBoundingBox="8774,7951 5675,9105 5070,7480 8168,6326"/>
            </emma:interpretation>
          </emma:emma>
        </inkml:annotationXML>
        <inkml:traceGroup>
          <inkml:annotationXML>
            <emma:emma xmlns:emma="http://www.w3.org/2003/04/emma" version="1.0">
              <emma:interpretation id="{4D7D1D7B-ABA4-4D97-BE81-A499C100E529}" emma:medium="tactile" emma:mode="ink">
                <msink:context xmlns:msink="http://schemas.microsoft.com/ink/2010/main" type="inkWord" rotatedBoundingBox="8774,7951 6696,8725 6090,7100 8168,632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540 0 1677 0,'0'0'281'0,"0"0"80"16,0 0-98-16,0 0-134 15,0 0-73-15,-26 39-13 16,-5 12-13-16,-1 12 9 0,-4 8 7 15,-6 15-35-15,0 9 14 16,0 3-22-16,-6-4 2 0,-4 1 11 16,5-5-42-16,-6-15-224 15,6-4-392-15,5-12-341 16</inkml:trace>
          <inkml:trace contextRef="#ctx0" brushRef="#br0" timeOffset="-451.8">1746-677 1255 0,'0'0'38'16,"0"0"96"-16,0 0 76 15,0 0 29-15,0 0-72 16,27 71-52-16,-1 4-1 0,-5-1-1 15,-5 1-15-15,-1-4-27 16,1 0 9-16,-5-12-29 16,-6-4 7-16,-5-4 35 15,-5 0-34-15,-27 0-13 0,-5-4-24 16,-20 1-16-16,-11-13 0 16,-1-7-3-16,6-13-14 0,1-7-6 15,9-16-16-15,6-11-62 16,10-21-41-16,6-19 136 15,15-15-216-15,11-9 84 0,15-4 30 16,6 13 55-16,10 7 21 16,0 20 9-16,-26 47 6 0,48-36 33 15,-12 32 13-15,-9 20-2 16,-27-16 39-16,26 51-6 16,-16 0-4-16,-10 0 36 15,-15 4-20-15,-6 1-29 0,-16-5-2 16,0 0-35-16,-10-8 9 15,-6 0-31-15,6-11 20 0,5-9-7 16,0-11-18-16,0-4 26 16,6-16-37-16,36 8-99 0,-37-43 8 15,16 0-8-15,5-8 76 16,16 51 32-16,0-56-9 16,0 56 22-16,0 0-12 0,0 0 20 15,0 0 12-15,0 0 31 16,0 0 39-16,0 0-29 15,0 0 9-15,-21 59 25 0,0-3-48 16,-10-9-3-16,-1 4-32 16,-10-8-8-16,-5-7 14 15,5-5-14-15,0-11-37 0,0-9 27 16,11-7-56-16,31-4-59 16,-37-35-31-16,16-12 18 0,11-12 45 15,15-4 61-15,6 4 0 16,15 8 15-16,-26 51-22 0,36-44 55 15,-36 44 31-15,37-15 35 16,-37 15 47-16,32 31 41 16,-22 16-16-16,-10 8 1 15,-10 12-48-15,-17 4-48 0,-4 4-16 16,-11 3-34-16,-5-3-6 16,-6 0-11-16,-4-12-129 0,-1-8-124 15,0-8-251-15,11-23-254 16</inkml:trace>
          <inkml:trace contextRef="#ctx0" brushRef="#br0" timeOffset="172.81">651 1081 1950 0,'57'-31'160'16,"1"-13"-69"-16,0 1-25 0,-6-4-37 15,0 0-193-15,-10-4-424 16</inkml:trace>
          <inkml:trace contextRef="#ctx0" brushRef="#br0" timeOffset="388.18">53-547 2078 0,'21'47'23'0,"0"16"2"0,-6 12-2 15,1 11-3-15,-5 9-27 16,-6 3-5-16,0 8-553 16</inkml:trace>
          <inkml:trace contextRef="#ctx0" brushRef="#br0" timeOffset="-275.05">1159-811 1840 0,'63'-43'92'15,"-5"8"-47"-15,-6 3-5 0,-5 9-18 16,-5 3-28-16,-10 8-280 16,-6 12-200-16</inkml:trace>
        </inkml:traceGroup>
        <inkml:traceGroup>
          <inkml:annotationXML>
            <emma:emma xmlns:emma="http://www.w3.org/2003/04/emma" version="1.0">
              <emma:interpretation id="{F3FA2BF6-C1B7-4E88-83D0-F66BF0D61064}" emma:medium="tactile" emma:mode="ink">
                <msink:context xmlns:msink="http://schemas.microsoft.com/ink/2010/main" type="inkWord" rotatedBoundingBox="6826,8350 5568,8819 5103,7569 6360,7101"/>
              </emma:interpretation>
              <emma:one-of disjunction-type="recognition" id="oneOf1"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P</emma:literal>
                </emma:interpretation>
                <emma:interpretation id="interp4" emma:lang="" emma:confidence="0">
                  <emma:literal>p</emma:literal>
                </emma:interpretation>
                <emma:interpretation id="interp5" emma:lang="" emma:confidence="0">
                  <emma:literal>m</emma:literal>
                </emma:interpretation>
              </emma:one-of>
            </emma:emma>
          </inkml:annotationXML>
          <inkml:trace contextRef="#ctx0" brushRef="#br0" timeOffset="1244.08">-283 263 1632 0,'11'-71'263'15,"4"1"-63"-15,1 7-58 16,5 8-81-16,0 7-42 15,5 13 2-15,-26 35-18 0,32-31-14 16,-32 31 20-16,0 0 40 16,0 0-45-16,21 51 9 0,-21 4-2 15,-11 4 1-15,-10 0-26 16,-5 0 21-16,-11-8-45 16,6-4-82-16,-1-8-48 15,1-7-33-15,31-32-25 0,-37 19-64 16,37-19 81-16,-31-19 57 15,15-21-8-15,11-15 66 16,5 0 54-16,5 4 103 0,0 8 103 16,-5 43 62-16,0 0-36 15,5-35-69-15,-5 35-20 0,0 0 34 16,0 0 60-16,-21 39-54 16,6 4-57-16,-1 4-58 15,-5 1-11-15,5-9 3 16,16-39-20-16,-26 47 0 0,26-47 15 15,0 0-12-15,0 0-13 16,-37 32-37-16,37-32-46 0,-36-20 43 16,15-16-20-16,0-19 35 15,10-19-26-15,1-9 61 16,5-3 18-16,-1 7-51 0,6 16 50 16,0 16-2-16,0 47-26 15,0 0 38-15,0 0 12 0,0 0 30 16,0 0-31-16,32 47-31 15,-11 16 36-15,-6 0-52 16,1 8 19-16,-5-4-5 16,4-5 1-16,-9-3 1 0,-1-11 14 15,0-9-9-15,-10 4-6 16,-6-3-2-16,-15 7 24 16,-5-4-23-16,-6 4-3 0,-5 8-10 15,0 0 32-15,0 0-28 16,5 4-13-16,1 4 6 0,4 4 25 15,6 0 11-15,5 4-31 16,11 0 27-16,4-8 3 16,6-4-32-16,6-12 34 0,-6-47-22 15,5 51 113-15,-5-51 90 16,0 0 50-16,0 0-70 0,0 0-87 16,-42 12-28-16,10-20 60 15,-4-20-8-15,4-15-30 16,6-20-57-16,5-12-9 15,21-19-2-15,-10-4-26 0,20-5 4 16,6 1-17-16,15 16-61 16,11 7-100-16,5 12-210 0,1 16-172 15,9 8-236-15</inkml:trace>
        </inkml:traceGroup>
      </inkml:traceGroup>
    </inkml:traceGroup>
  </inkml:traceGroup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3-06T07:37:09.0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000D8F1-FED0-46E4-A142-A56D09889D0F}" emma:medium="tactile" emma:mode="ink">
          <msink:context xmlns:msink="http://schemas.microsoft.com/ink/2010/main" type="writingRegion" rotatedBoundingBox="11217,6205 14169,5566 14450,6864 11498,7503">
            <msink:destinationLink direction="with" ref="{272B6F6A-80CC-473D-8041-A6716AF11F57}"/>
          </msink:context>
        </emma:interpretation>
      </emma:emma>
    </inkml:annotationXML>
    <inkml:traceGroup>
      <inkml:annotationXML>
        <emma:emma xmlns:emma="http://www.w3.org/2003/04/emma" version="1.0">
          <emma:interpretation id="{FCDF914E-7B18-41C8-9145-71D1529AA7DF}" emma:medium="tactile" emma:mode="ink">
            <msink:context xmlns:msink="http://schemas.microsoft.com/ink/2010/main" type="paragraph" rotatedBoundingBox="11217,6205 14169,5566 14450,6864 11498,75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6D89FC-8417-486E-9ED2-D28682A0E101}" emma:medium="tactile" emma:mode="ink">
              <msink:context xmlns:msink="http://schemas.microsoft.com/ink/2010/main" type="line" rotatedBoundingBox="11217,6205 14169,5566 14450,6864 11498,7503"/>
            </emma:interpretation>
          </emma:emma>
        </inkml:annotationXML>
        <inkml:traceGroup>
          <inkml:annotationXML>
            <emma:emma xmlns:emma="http://www.w3.org/2003/04/emma" version="1.0">
              <emma:interpretation id="{C156C891-2187-4C45-ADC7-E0D3C62664D9}" emma:medium="tactile" emma:mode="ink">
                <msink:context xmlns:msink="http://schemas.microsoft.com/ink/2010/main" type="inkWord" rotatedBoundingBox="11217,6205 12654,5894 12835,6728 11398,7040"/>
              </emma:interpretation>
              <emma:one-of disjunction-type="recognition" id="oneOf0">
                <emma:interpretation id="interp0" emma:lang="" emma:confidence="1">
                  <emma:literal>Exa</emma:literal>
                </emma:interpretation>
                <emma:interpretation id="interp1" emma:lang="" emma:confidence="0">
                  <emma:literal>LX }</emma:literal>
                </emma:interpretation>
                <emma:interpretation id="interp2" emma:lang="" emma:confidence="0">
                  <emma:literal>CX }</emma:literal>
                </emma:interpretation>
                <emma:interpretation id="interp3" emma:lang="" emma:confidence="0">
                  <emma:literal>Ex }</emma:literal>
                </emma:interpretation>
                <emma:interpretation id="interp4" emma:lang="" emma:confidence="0">
                  <emma:literal>ax }</emma:literal>
                </emma:interpretation>
              </emma:one-of>
            </emma:emma>
          </inkml:annotationXML>
          <inkml:trace contextRef="#ctx0" brushRef="#br0">-2019-704 902 0,'0'0'87'0,"26"8"105"15,-26-8 17-15,27 35 0 0,-27-35-95 16,15 44-41-16,1-9-27 16,-16-35 55-16,5 43-8 15,1-7-31-15,-6-36-23 0,-6 31-14 16,6-31 6-16,0 0-22 16,0 0-15-16,-26 28-3 0,26-28 19 15,-31 11 10-15,4-7-16 16,1-8-4-16,5 1 31 0,21 3-25 15,-36 3 3-15,4 13-9 16,1 16 7-16,4 3 1 16,-4 8-8-16,10 8 13 15,5-3 8-15,6-5-29 0,10 0 19 16,10-4-8-16,-10-39 27 16,42 40-27-16,11-17 6 0,10-11 1 15,5-12-43-15,0-12-100 16,5-3-129-16,-5-13-97 0,1-3-27 15,-12-5-3-15,1-3-3 16</inkml:trace>
          <inkml:trace contextRef="#ctx0" brushRef="#br0" timeOffset="207.1">-1358-440 1864 0,'0'0'218'15,"0"0"-65"-15,0 0-63 16,0 0 36-16,0 0 21 0,-16 51-42 15,-5 0-55-15,-5 4-15 16,-5 0-12-16,4-4-12 0,1 0-16 16,-5-4 13-16,31-47-14 15,-37 55-64-15,5-11-190 0,32-44-198 16,-41 35-57-16,41-35 45 16,-37 4 119-16,37-4 106 0,0 0 57 15</inkml:trace>
          <inkml:trace contextRef="#ctx0" brushRef="#br0" timeOffset="356.17">-1667-389 1193 0,'0'0'181'16,"0"0"94"-16,26-4-38 15,-26 4-39-15,31 31-39 0,1 5-67 16,-6 7-33-16,0-4-4 16,0 4-21-16,-26-43-31 0,37 52 6 15,-11-13-5-15,-26-39-248 16,32 35-317-16,-32-35-193 0</inkml:trace>
          <inkml:trace contextRef="#ctx0" brushRef="#br0" timeOffset="772.07">-1001-720 1145 0,'36'-4'266'0,"-36"4"-19"16,37 20-39-16,-37-20-28 15,31 47-109-15,-4-3-1 0,-17-1 15 16,1-4-19-16,-11 0-37 16,0-39-1-16,-11 56-17 15,-5-17-11-15,16-39 0 16,-26 39-9-16,26-39-40 0,-37 28-6 15,37-28 26-15,-42 0 16 16,11-12-9-16,0-4 11 0,4-7 20 16,27 23 58-16,-26-20-21 15,26 20-7-15,0 0-11 0,0 0-6 16,0 0-8-16,-21 20 46 16,21-20 21-16,-16 47-15 15,11 0-6-15,5-4-2 0,0-43-12 16,21 59-31-16,5-16 1 15,6-15 6-15,5-8-16 0,10-9-75 16,-5-7-208-16,0 0-214 16,0-15-284-16</inkml:trace>
        </inkml:traceGroup>
        <inkml:traceGroup>
          <inkml:annotationXML>
            <emma:emma xmlns:emma="http://www.w3.org/2003/04/emma" version="1.0">
              <emma:interpretation id="{A8477DD9-771C-4838-9EBB-74D8B7318392}" emma:medium="tactile" emma:mode="ink">
                <msink:context xmlns:msink="http://schemas.microsoft.com/ink/2010/main" type="inkWord" rotatedBoundingBox="13015,5880 14059,5654 14247,6524 13204,6750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227.27">509-613 545 0,'0'0'99'0,"0"0"18"16,0 0 8-16,0 0 31 0,0 0 11 15,0 0-48-15,0 0 17 16,0 0-24-16,0 0 18 16,0 0 14-16,0 0 8 15,0 0-13-15,0 0-24 0,0 0 20 16,0 0-48-16,0 0-50 16,0 0-28-16,0 0-9 0,0 0 0 15,0 0-7-15,0 0-15 16,-16-36-29-16,16 36 4 0,-10-43-19 15,10 4-12-15,5 3 1 16,-5 36 9-16,5-35 16 16,-5 35 37-16,0 0 9 0,5-32 3 15,-5 32 10-15,0 0-21 16,0 0 22-16,0 0-17 0,0 0-12 16,0 0 12-16,0 0 14 15,0 0-5-15,0 0 2 0,0 0 3 16,0 0-5-16,0 0 10 15,0 0 6-15,0 0-27 0,0 0 24 16,0 0-33-16,0 0 5 16,0 0 18-16,0 0-19 15,0 0 16-15,26 20 5 0,-26-20 6 16,0 0-1-16,0 0-10 16,0 0-8-16,21 31 23 15,-21-31-25-15,0 0 3 0,0 0 4 16,16 36-3-16,-16-36 14 15,0 0 19-15,0 0-17 0,0 0 16 16,0 0-2-16,0 0 6 16,0 0-15-16,0 0-2 0,0 0-34 15,-16 31 8-15,16-31-3 16,-26 20 3-16,26-20-9 0,-36 12 10 16,4-8 2-16,32-4-10 15,-31 0 6-15,31 0 0 0,0 0-8 16,-21-4 17-1,21 4-1-15,0 0-17 0,0 0 23 16,0 0-8-16,-21-36-7 16,10 5-5-16,11-1 20 0,0-3-5 15,0-4-17-15,0-9 25 16,0-3 5-16,0 0 7 0,-5 4-31 16,10 8-5-16,-5 3 16 15,0 36 10-15,0 0 20 0,0 0 2 16,-5-27-7-16,5 27-20 15,0 0 12-15,0 0-23 0,0 0 6 16,-11 51 10-16,6 4-15 16,0 4 15-16,-6 4-5 15,1-4-12-15,5 0 28 16,-1-8-6-16,1-4 8 0,0-7-11 16,0-5 0-16,-6 0-10 15,11-35 29-15,-15 36 12 0,15-36-16 16,-27 31 5-16,27-31-32 15,-31 16-6-15,31-16-5 0,-26-4-57 16,26 4 4-16,-37-24-16 16,37 24 49-16,-32-39 32 0,11 8 1 15,21 31 57-15,0 0 19 16,0 0-28-16,0 0-13 16,-31 0-10-16,0 23 61 0,-6 17 15 15,-5 7-9-15,5 4-27 16,0 4-26-16,-4 0-14 0,4 0-18 15,0 0 2-15,0-8 1 16,1-3-91-16,-1-9-185 16,37-35-262-16,-42 27-150 0</inkml:trace>
        </inkml:traceGroup>
        <inkml:traceGroup>
          <inkml:annotationXML>
            <emma:emma xmlns:emma="http://www.w3.org/2003/04/emma" version="1.0">
              <emma:interpretation id="{09BD3950-8735-447B-BA88-F442F78C134C}" emma:medium="tactile" emma:mode="ink">
                <msink:context xmlns:msink="http://schemas.microsoft.com/ink/2010/main" type="inkWord" rotatedBoundingBox="13172,5985 13471,5920 13476,5946 13178,6010"/>
              </emma:interpretation>
              <emma:one-of disjunction-type="recognition" id="oneOf2">
                <emma:interpretation id="interp6" emma:lang="" emma:confidence="1">
                  <emma:literal>-</emma:literal>
                </emma:interpretation>
                <emma:interpretation id="interp7" emma:lang="" emma:confidence="0">
                  <emma:literal>_</emma:literal>
                </emma:interpretation>
                <emma:interpretation id="interp8" emma:lang="" emma:confidence="0">
                  <emma:literal>.</emma:literal>
                </emma:interpretation>
                <emma:interpretation id="interp9" emma:lang="" emma:confidence="0">
                  <emma:literal>•</emma:literal>
                </emma:interpretation>
                <emma:interpretation id="interp10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-642.48">-414-822 1485 0,'31'-12'153'0,"6"4"-44"0,5-3-81 15,5-1-10-15,0-4 6 16,1 0-297-16,-7 1-243 15</inkml:trace>
        </inkml:traceGroup>
        <inkml:traceGroup>
          <inkml:annotationXML>
            <emma:emma xmlns:emma="http://www.w3.org/2003/04/emma" version="1.0">
              <emma:interpretation id="{4170DDD2-A357-4AA7-ACD2-473036A536D1}" emma:medium="tactile" emma:mode="ink">
                <msink:context xmlns:msink="http://schemas.microsoft.com/ink/2010/main" type="inkWord" rotatedBoundingBox="13319,5761 14172,5576 14450,6864 13598,7048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843.92">0 165 1294 0,'5'44'265'0,"-5"-44"-34"15,32 0-94-15,-1-12-60 16,11-16-42-16,0-7-10 0,5-1-150 16,6-11-235-16,-6-4-168 15</inkml:trace>
          <inkml:trace contextRef="#ctx0" brushRef="#br0" timeOffset="-1031.33">472-1164 1432 0,'32'-39'224'0,"-6"15"-9"0,-26 24-69 16,0 0-88-16,26-24-12 16,-26 24-39-16,0 0-111 0,0 0-176 15,0 0-192-15,26 4-85 16</inkml:trace>
        </inkml:traceGroup>
      </inkml:traceGroup>
    </inkml:traceGroup>
  </inkml:traceGroup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3-06T07:37:10.6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DEBF8F7-44C8-4BAE-84D1-BF437F034F22}" emma:medium="tactile" emma:mode="ink">
          <msink:context xmlns:msink="http://schemas.microsoft.com/ink/2010/main" type="writingRegion" rotatedBoundingBox="6114,10947 7986,10947 7986,11966 6114,11966">
            <msink:destinationLink direction="with" ref="{272B6F6A-80CC-473D-8041-A6716AF11F57}"/>
          </msink:context>
        </emma:interpretation>
      </emma:emma>
    </inkml:annotationXML>
    <inkml:traceGroup>
      <inkml:annotationXML>
        <emma:emma xmlns:emma="http://www.w3.org/2003/04/emma" version="1.0">
          <emma:interpretation id="{5AE408F7-24E3-4472-B0E9-D8C0CF998F9B}" emma:medium="tactile" emma:mode="ink">
            <msink:context xmlns:msink="http://schemas.microsoft.com/ink/2010/main" type="paragraph" rotatedBoundingBox="6114,10947 7986,10947 7986,11966 6114,119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5D26A7-85E8-4802-8576-71BF751E4EED}" emma:medium="tactile" emma:mode="ink">
              <msink:context xmlns:msink="http://schemas.microsoft.com/ink/2010/main" type="line" rotatedBoundingBox="6114,10947 7986,10947 7986,11966 6114,11966"/>
            </emma:interpretation>
          </emma:emma>
        </inkml:annotationXML>
        <inkml:traceGroup>
          <inkml:annotationXML>
            <emma:emma xmlns:emma="http://www.w3.org/2003/04/emma" version="1.0">
              <emma:interpretation id="{B8AA4E7E-72C2-4115-8409-D03E12AD57A2}" emma:medium="tactile" emma:mode="ink">
                <msink:context xmlns:msink="http://schemas.microsoft.com/ink/2010/main" type="inkWord" rotatedBoundingBox="6114,10947 7986,10947 7986,11966 6114,11966"/>
              </emma:interpretation>
              <emma:one-of disjunction-type="recognition" id="oneOf0">
                <emma:interpretation id="interp0" emma:lang="" emma:confidence="0">
                  <emma:literal>OTO</emma:literal>
                </emma:interpretation>
                <emma:interpretation id="interp1" emma:lang="" emma:confidence="0">
                  <emma:literal>OAO</emma:literal>
                </emma:interpretation>
                <emma:interpretation id="interp2" emma:lang="" emma:confidence="0">
                  <emma:literal>OHO</emma:literal>
                </emma:interpretation>
                <emma:interpretation id="interp3" emma:lang="" emma:confidence="0">
                  <emma:literal>ONO</emma:literal>
                </emma:interpretation>
                <emma:interpretation id="interp4" emma:lang="" emma:confidence="0">
                  <emma:literal>oxo</emma:literal>
                </emma:interpretation>
              </emma:one-of>
            </emma:emma>
          </inkml:annotationXML>
          <inkml:trace contextRef="#ctx0" brushRef="#br0">67-1 1220 0,'0'0'168'16,"21"-4"45"-16,5 20 6 15,6 16-27-15,10 15-51 0,0 8 4 16,5 12-54-16,0 0-33 16,-5 7-14-16,-10-3 11 15,-17 0 25-15,-9 0-44 0,-27 0-16 16,-6-12-20-16,-15-8 0 15,-5-12 18-15,-5-15-7 0,5-20-2 16,-1-20-28 0,6-20 30-16,6-15-20 0,15-16 9 15,-5-11 6-15,20-9-13 16,6 5 22-16,21 3-31 0,6 4 12 16,9 4-99-16,11 9-131 15,11 6-209-15,5 5-287 16</inkml:trace>
          <inkml:trace contextRef="#ctx0" brushRef="#br0" timeOffset="407.47">1016-36 2208 0,'11'47'208'15,"-11"8"57"-15,-5 4-34 16,-6 8-79-16,-10 12-79 0,5 3-38 16,-10 1-23-16,0 0-6 15,-5-5-150-15,4-11-136 0,1-12-141 16,10-12-133-16,-5-11 50 16,21-32 83-16,-21 12 115 15,21-12 146-15,-26-36 82 0,16-19 37 16,-1-12 65-16,1-15 63 15,4-5 105-15,6 9 11 16,0 3 74-16,0 16 48 0,6 12-54 16,-1 7-77-16,-5 40-41 15,5-35-47-15,-5 35 95 0,26-4-52 16,1 16 8-16,4 15-26 16,6 5-39-16,0 3-46 15,10 8-24-15,-5 5-1 0,10-1-19 16,-5-4-38-16,6-8-288 15,-6-7-237-15,11-4-272 0</inkml:trace>
          <inkml:trace contextRef="#ctx0" brushRef="#br0" timeOffset="743.73">1646-87 2327 0,'0'0'21'0,"0"0"-10"16,0 0 29-16,0 0 53 0,0 0-34 15,36 35-31-15,6 12-5 16,0 9 1-16,-5 3 4 0,0 0 2 16,-11 3-14-16,-16 5 3 15,-10 0 3-15,-21 0-22 16,-15-8-5-16,-6-8 5 15,-5-15 4-15,-1-13 11 0,1-15 0 16,5-20-10-16,0-11-3 16,11-21 7-16,-1-15-13 0,11-11 1 15,11-9 21-15,5-8-13 16,10 1-71-16,16-5-117 0,10 5-101 16,17-5-254-16,14 5-148 15</inkml:trace>
        </inkml:traceGroup>
      </inkml:traceGroup>
    </inkml:traceGroup>
  </inkml:traceGroup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3-06T07:37:12.0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9289E77-43EE-448A-9930-F6AE57FADD93}" emma:medium="tactile" emma:mode="ink">
          <msink:context xmlns:msink="http://schemas.microsoft.com/ink/2010/main" type="writingRegion" rotatedBoundingBox="10946,10294 13101,10276 13109,11219 10954,11237">
            <msink:destinationLink direction="with" ref="{272B6F6A-80CC-473D-8041-A6716AF11F57}"/>
          </msink:context>
        </emma:interpretation>
      </emma:emma>
    </inkml:annotationXML>
    <inkml:traceGroup>
      <inkml:annotationXML>
        <emma:emma xmlns:emma="http://www.w3.org/2003/04/emma" version="1.0">
          <emma:interpretation id="{AA027248-BD25-4EB9-B147-2F1EFDCD3130}" emma:medium="tactile" emma:mode="ink">
            <msink:context xmlns:msink="http://schemas.microsoft.com/ink/2010/main" type="paragraph" rotatedBoundingBox="10946,10294 13101,10276 13109,11219 10954,112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8ABBC4-B1DA-4521-A9A8-724935AFE035}" emma:medium="tactile" emma:mode="ink">
              <msink:context xmlns:msink="http://schemas.microsoft.com/ink/2010/main" type="line" rotatedBoundingBox="10946,10294 13101,10276 13109,11219 10954,11237"/>
            </emma:interpretation>
          </emma:emma>
        </inkml:annotationXML>
        <inkml:traceGroup>
          <inkml:annotationXML>
            <emma:emma xmlns:emma="http://www.w3.org/2003/04/emma" version="1.0">
              <emma:interpretation id="{948C4925-960B-4E10-A293-8057BB5646B0}" emma:medium="tactile" emma:mode="ink">
                <msink:context xmlns:msink="http://schemas.microsoft.com/ink/2010/main" type="inkWord" rotatedBoundingBox="10946,10294 13101,10276 13109,11219 10954,11237"/>
              </emma:interpretation>
              <emma:one-of disjunction-type="recognition" id="oneOf0">
                <emma:interpretation id="interp0" emma:lang="" emma:confidence="0">
                  <emma:literal>VAV</emma:literal>
                </emma:interpretation>
                <emma:interpretation id="interp1" emma:lang="" emma:confidence="0">
                  <emma:literal>VXV</emma:literal>
                </emma:interpretation>
                <emma:interpretation id="interp2" emma:lang="" emma:confidence="0">
                  <emma:literal>VNV</emma:literal>
                </emma:interpretation>
                <emma:interpretation id="interp3" emma:lang="" emma:confidence="0">
                  <emma:literal>VMV</emma:literal>
                </emma:interpretation>
                <emma:interpretation id="interp4" emma:lang="" emma:confidence="0">
                  <emma:literal>NMV</emma:literal>
                </emma:interpretation>
              </emma:one-of>
            </emma:emma>
          </inkml:annotationXML>
          <inkml:trace contextRef="#ctx0" brushRef="#br0">-3 303 2085 0,'0'-32'57'16,"0"32"12"-16,0 0-18 16,0 0 67-16,0 0 13 0,42 40-13 15,5 19-46-15,1 8-8 16,-1 11-20-16,0-7 4 0,-5 0-28 15,0-8-14-15,-11-12 13 16,1-8-16-16,-11-15-7 16,-21-28 30-16,15 23 133 0,-15-23-5 15,0 0-68-15,21-31-36 16,-10-16-35-16,-6-20-2 0,-5-12-4 16,0-11-47-16,0-16-40 15,0-1-74-15,5 1-122 16,6 16-133-16,5 11-175 0,5 16-113 15</inkml:trace>
          <inkml:trace contextRef="#ctx0" brushRef="#br0" timeOffset="398.5">1219 142 2250 0,'-10'55'204'0,"4"0"84"0,-9 8-60 16,-6 4-49-16,0 3-81 16,-6 9-55-16,-4 0-31 0,5-5 12 15,-6-3-29-15,6-12 11 16,0-8-2-16,10-11-4 0,16-40-6 16,0 0 0-16,-21 35-119 15,21-35-29-15,0 0-60 16,0 0-73-16,0 0 107 0,-16-55 98 15,16-12 21-15,0-19 32 16,6-17 26-16,4-7 26 0,6 8 58 16,-6 8 63-16,1 15 71 15,-6 20-6-15,6 16-45 0,-6 15-71 16,-5 28-57-16,0 0-11 0,0 0-11 16,15 28-6-16,1 11 5 15,5 20-19-15,0 8 17 16,11 4-11-16,4-4-3 0,1 3 10 15,5-7-25-15,-5-4-242 16,-1-4-266-16,1-11-253 0</inkml:trace>
          <inkml:trace contextRef="#ctx0" brushRef="#br0" timeOffset="676.78">1555 189 2020 0,'0'0'58'0,"26"-20"56"0,0 32 49 15,0 19-3-15,6 17 77 16,-1 15-38-16,1 11-71 0,4-3-15 16,-4 4-2-16,-1-12-39 15,1-4-27-15,-11-16-20 16,0-12 2-16,-21-31-19 0,0 0 29 15,0 0 22-15,31 12-22 16,1-31-7-16,-1-25-19 0,6-23-120 16,5-23-123-16,-6-24-287 15,6-24-331-15</inkml:trace>
        </inkml:traceGroup>
      </inkml:traceGroup>
    </inkml:traceGroup>
  </inkml:traceGroup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3-06T06:55:49.95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A678A5F-C47D-4862-A107-AFAA9192A845}" emma:medium="tactile" emma:mode="ink">
          <msink:context xmlns:msink="http://schemas.microsoft.com/ink/2010/main" type="inkDrawing" rotatedBoundingBox="1638,4384 10732,-190 14730,7756 5636,12331" hotPoints="11771,2460 11973,9712 4721,9914 4519,2662" semanticType="enclosure" shapeName="Square">
            <msink:sourceLink direction="with" ref="{8E3E46E9-CFF3-4D48-9298-FCB7D7F1CF05}"/>
            <msink:sourceLink direction="with" ref="{7494EC41-D8D9-4D38-ADFD-C37CABE17877}"/>
            <msink:sourceLink direction="with" ref="{F9B5AC11-0F17-4843-8548-F0C03B5527AF}"/>
            <msink:sourceLink direction="with" ref="{9AAC8CE8-547D-4C8B-AA0B-B68C538CECE9}"/>
            <msink:sourceLink direction="with" ref="{3C3D8D43-26CD-44A5-BDD1-54DE8A978741}"/>
            <msink:sourceLink direction="with" ref="{05E34CDC-8D2A-4354-A24D-93CBB5E1C7B2}"/>
            <msink:sourceLink direction="with" ref="{5C876A8A-702B-413D-998B-626C717AEA0F}"/>
            <msink:destinationLink direction="with" ref="{0A49391E-4BF8-4534-8719-1E630BF0D7EF}"/>
          </msink:context>
        </emma:interpretation>
      </emma:emma>
    </inkml:annotationXML>
    <inkml:trace contextRef="#ctx0" brushRef="#br0">7758 138 577 0,'-32'-8'91'16,"-4"0"54"-16,-6 0 29 16,-16 4 70-16,-10 0-49 0,-21 4-46 15,-16 4-69-15,-21 8-53 16,-26 4 20-16,-26 7-28 16,-32 5 12-16,-21 3-3 0,-31-3 3 15,-21-1-16-15,-16 1 16 16,-16-1-3-16,-20 5-28 0,-12 3-14 15,1 1-2 1,6-1 1-16,-1 4 29 0,-5-3-14 16,-1 3 16-16,12 0 37 15,15-7-10-15,16-1 97 0,26 1-9 16,31-5 11-16,27-7-51 16,26 0-41-16,32-9-22 15,31 1-21-15,31-4-1 0,26 0-14 16,12-4 11-16,14 0 5 15,17 0-16-15,5 0-6 0,26-4 18 16,-27 11-4 0,27-11 0-16,-36 20-10 0,36-20 4 15,0 0 0-15,-26 20 22 16,26-20-31-16,0 0 10 0,0 0 19 16,0 0-21-16,-27 15 18 15,27-15-24-15,0 0 13 16,0 0 7-16,0 0-31 0,0 0 27 15,0 0 4-15,0 0-34 16,0 0 32-16,-21 44-12 0,11 7 16 16,-1 20-9-16,6 19 41 15,5 32 74-15,-10 16-17 16,20 15-12-16,-10 28 14 16,11 27-20-16,-1 36-12 0,-5 32-30 15,6 26-21-15,-1 17-12 16,-4 0 2-16,9-1-7 15,-15 1 0-15,6-9 5 0,-6-15 1 16,0-11-4-16,0-13 4 16,-6-15-2-16,-4-24-12 0,-1-20 5 15,-10-19 0-15,0-16 9 16,-5-24-3-16,5-19 2 16,5-16-8-16,-15-12-1 0,10-16-6 15,5-3 10-15,1-12 3 16,4-9-13-16,1-3 4 15,4-15 11-15,6-48-3 0,-5 55-2 16,5-55 5-16,0 51-5 16,0-51-7-16,5 47 3 15,-5-47 4-15,0 0-7 0,48 47 3 16,-7-19-4-16,12-9 4 16,10-11 4-16,15-4 0 0,17-4 2 15,15 0 9-15,5 0-4 16,16 4 2-16,16 0 0 0,11-4-12 15,4 0-7-15,11 0 16 16,11 0-2-16,20-4 1 16,6-4-1-16,15 0-4 15,6-11-18-15,10-1 14 0,6 4 6 16,10-3-2-16,16 7 0 16,-6 4 0-16,6 0 3 15,-11 4-3-15,0 4-12 0,-15 0 19 16,-6 8-3-16,-5 0-21 15,-11 0 6-15,-10 4 11 0,-21-1-4 16,-10 1-10-16,-11-4-24 16,-16-4 18-16,-10-8 6 15,-5-4-8-15,-11-4 14 16,-11-11 1-16,-4-1 14 0,-12-7-21 16,-9-5 9-16,-11 5 7 15,-6-5-7-15,-9 1 5 0,-12 8-3 16,-10-1 3-16,-10 0 2 15,-5 1 5-15,-32 27-2 0,31-43 7 16,-10 3-12-16,-10-3 4 16,-6 4-2-16,0-8-2 15,0-5-8-15,-5-3-3 0,-5-11 11 16,5-5 5-16,-5-16 7 16,0-15 0-16,-1-12-7 0,1-20-5 15,0-7 0 1,0-9 4-16,5-7 3 0,0-4-1 15,5-5-6-15,5-3 0 16,1 0 0-16,-1-8 0 0,1 4-5 16,-1-4 2-16,1 0 3 15,-11-4-3-15,0-4 14 16,-11 8-11-16,1 4-6 0,-6 8 9 16,-5 8-3-16,5 11 0 15,-5 5-3-15,6 7 0 0,-1 4-3 16,5 0 2-16,1 9 9 15,-1 3-5-15,6 4 0 0,5-1 9 16,-5 9-12-16,5-4-3 16,5 4-2-16,0-4 8 15,1 0-8-15,-1-4 8 16,0 7 0-16,0-3-10 0,1 0 16 16,-6 4-6-16,-6 4-9 15,6 0 9-15,-5-1 8 0,5 5-24 16,0 4 16-16,0 15 9 15,0 12-19-15,5 4 6 0,-5 8 12 16,6 0-11-16,-6 8 3 16,5 4 5-16,-5 43-19 15,5-48 17-15,-5 48 1 0,5-43-12 16,-5 43 1-16,6-43 19 16,-6 43-23-16,5-32 20 0,-5 32-1 15,0 0-17-15,0 0 18 16,0 0-12-16,0 0-1 15,5-31 10-15,-5 31-14 0,0 0 8 16,0 0-7-16,0 0 7 16,0 0 11-16,0 0-19 0,0 0 14 15,0 0-24-15,0 0 5 16,0 0-436-16,0 0-386 16</inkml:trace>
  </inkml:traceGroup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3-06T06:55:51.42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4F724C3-E890-46C9-A187-4FF18864BAC2}" emma:medium="tactile" emma:mode="ink">
          <msink:context xmlns:msink="http://schemas.microsoft.com/ink/2010/main" type="inkDrawing" rotatedBoundingBox="8983,10204 9326,2143 9569,2153 9226,10214" semanticType="callout" shapeName="Other"/>
        </emma:interpretation>
      </emma:emma>
    </inkml:annotationXML>
    <inkml:trace contextRef="#ctx0" brushRef="#br0">383 0 624 0,'0'0'129'0,"0"0"8"16,0 0-27-16,0 0 4 15,0 0-84-15,0 0-2 16,0 0 63-16,0 0 36 0,0 0-27 16,10 55 34-16,1 4-1 15,-1 8-44-15,-5 8-17 16,0 3 35-16,1 9-38 0,-6 11-2 15,5 1 25-15,-5 11-4 16,-5 12-34-16,5 11-18 16,-6 5-3-16,1 0 8 0,5-5-16 15,0-7 17-15,0 0 63 16,5-4-33-16,1 0-16 0,-1 4-3 16,-5 0-34-1,5 3 17-15,-5 9-1 0,0 7 3 16,-5 9 4-16,0-1-36 15,-1 5-2-15,1-5 11 0,0 4-1 16,0-3-3-16,0-5 18 16,-1 1-10-16,1-9-9 0,0-3-15 15,0-4 20-15,-1-5-7 16,6-3-13-16,0 0 8 16,0-4-13-16,0 0 10 0,0-4 0 15,-5-4 16-15,0 0-16 16,0-12 6-16,-6-3-12 15,6-1 3-15,-6-8 12 16,6-3-12-16,-5-5 3 0,-6 1 7 16,5-12-11-16,1-12-10 15,5-4 19-15,5-55-5 0,-6 63-8 16,1-12 15-16,5-51-7 16,0 63 0-16,0 0-3 15,0 4 9-15,0-4-9 0,0 11-9 16,5 9 20-16,-10-1-8 15,5 1 0-15,-5-8 6 0,0-4-3 16,5-12-16-16,0-59 8 16,-6 59 12-16,6-59-12 15,0 0-12-15,0 0-13 16,-5 55-19-16,5-55-39 0,0 0-46 16,0 0 28-16,0 0 15 15,0 0 24-15,0 0 35 0,-5 55 6 16,5-55 9-16,-16 74 1 15,0-7-22-15,1-4-8 16,-1 0-7-16,0-4-3 0,1 0-4 16,-1-8 18-16,16-51 14 15,-16 51 14-15,16-51 14 16,0 0-8-16,-16 48-7 0,16-48 0 16,0 0 10-16,-21 51-24 15,21-51 22-15,-15 63-12 16,-1-12 26-16,11 0-12 0,-6 4 0 15,1-4 11-15,4-4-25 16,6-47-99-16,-10 55-127 0,10-55-110 16,-5 44 5-16,5-44-24 15</inkml:trace>
  </inkml:traceGroup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3-06T06:55:53.01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8BA1394-0994-445C-BD45-B5C8CDE56D30}" emma:medium="tactile" emma:mode="ink">
          <msink:context xmlns:msink="http://schemas.microsoft.com/ink/2010/main" type="inkDrawing" rotatedBoundingBox="6361,2381 6952,9894 6830,9903 6238,2390" semanticType="callout" shapeName="Other"/>
        </emma:interpretation>
      </emma:emma>
    </inkml:annotationXML>
    <inkml:trace contextRef="#ctx0" brushRef="#br0">33 0 663 0,'-11'55'13'16,"6"0"63"-16,-5-4 67 15,4-7 29-15,6-44 80 0,-5 51-57 16,0-4-49-16,5 0-17 16,5 8-5-16,0 20 9 15,6 11-38-15,5 24-7 0,-1 24 44 16,-4 27-43-16,4 16 10 15,1 20-52-15,0 15-6 0,0 28 42 16,-1 20-24-16,-4 27-16 16,5 12 0-16,-1 12-7 15,-4-1 36-15,10 9 4 16,-5 3-3-16,5 1-35 0,5 3-12 16,0-11-6-16,5-12-12 15,1-28 1-15,-1-23-2 16,1-24-2-16,-6-28 5 0,0-11-3 15,-5-12 5-15,0-16 1 16,-5-11-1-16,0-12 1 0,-6-13-9 16,-5-7 3-16,1-15-7 15,-1-21 0-15,0-19 0 0,0-20-5 16,-5-43-4-16,0 0 9 16,6 40-5-16,-6-40 8 15,0 0-11-15,0 0-63 16,0 0-84-16,0 0-153 0,-6-47-245 15,-4-12-227-15</inkml:trace>
  </inkml:traceGroup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3-06T06:55:54.67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C81D30B-DC5A-490B-B924-77C0877E7567}" emma:medium="tactile" emma:mode="ink">
          <msink:context xmlns:msink="http://schemas.microsoft.com/ink/2010/main" type="inkDrawing" rotatedBoundingBox="3996,7118 11813,6139 11830,6274 4013,7253" semanticType="callout" shapeName="Other"/>
        </emma:interpretation>
      </emma:emma>
    </inkml:annotationXML>
    <inkml:trace contextRef="#ctx0" brushRef="#br0">0 1054 662 0,'0'0'122'0,"0"0"83"15,0 0-6-15,47 23 23 16,11-15-71-16,31-8-75 0,21-11-15 15,32-5-13-15,21-12-14 16,25-7 30-16,22-12-10 16,21-4-22-16,15-1-28 0,37-3 17 15,22 0 81-15,4 4-48 16,21 4-18-16,16 4-27 0,11 7-3 16,0 5-2-16,-11 3 18 15,-11 1-36-15,-20 3 26 16,-16 5-24-16,-11-1 12 0,-20-4-13 15,-22 1-6 1,-20-1 32-16,-27 4 5 0,-21 1-33 16,-15-1 10-16,-16 0 2 15,-22 1 20-15,-9 3-17 0,-27 4-23 16,-10 0 36-16,-11 1 6 16,-5-1-33-16,-6 0 21 15,-4-4-7-15,5-3 0 0,-1-5-4 16,1 0 15-16,-6 5 1 15,-4-1-34-15,-7 0 29 16,-4 9 11-16,-11-1-44 16,-26 12-109-16,0 0-183 0,0 0-223 15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24:19.97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425EFDF-2706-49E1-989B-F7F026872370}" emma:medium="tactile" emma:mode="ink">
          <msink:context xmlns:msink="http://schemas.microsoft.com/ink/2010/main" type="writingRegion" rotatedBoundingBox="17569,14028 26144,14225 26085,16839 17509,16643"/>
        </emma:interpretation>
      </emma:emma>
    </inkml:annotationXML>
    <inkml:traceGroup>
      <inkml:annotationXML>
        <emma:emma xmlns:emma="http://www.w3.org/2003/04/emma" version="1.0">
          <emma:interpretation id="{5592405D-6EE7-4F66-A3D7-CD2968CDAD1D}" emma:medium="tactile" emma:mode="ink">
            <msink:context xmlns:msink="http://schemas.microsoft.com/ink/2010/main" type="paragraph" rotatedBoundingBox="17569,14028 25677,14214 25652,15319 17544,151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04FBDB-D015-4CB3-BFC9-668E0527CF2B}" emma:medium="tactile" emma:mode="ink">
              <msink:context xmlns:msink="http://schemas.microsoft.com/ink/2010/main" type="line" rotatedBoundingBox="17569,14028 25677,14214 25652,15319 17544,15134"/>
            </emma:interpretation>
          </emma:emma>
        </inkml:annotationXML>
        <inkml:traceGroup>
          <inkml:annotationXML>
            <emma:emma xmlns:emma="http://www.w3.org/2003/04/emma" version="1.0">
              <emma:interpretation id="{2994A903-A0CB-4923-B3BB-63AC08C99D20}" emma:medium="tactile" emma:mode="ink">
                <msink:context xmlns:msink="http://schemas.microsoft.com/ink/2010/main" type="inkWord" rotatedBoundingBox="17566,14176 19410,14218 19389,15159 17544,15116"/>
              </emma:interpretation>
              <emma:one-of disjunction-type="recognition" id="oneOf0">
                <emma:interpretation id="interp0" emma:lang="" emma:confidence="0">
                  <emma:literal>WXI</emma:literal>
                </emma:interpretation>
                <emma:interpretation id="interp1" emma:lang="" emma:confidence="0">
                  <emma:literal>will</emma:literal>
                </emma:interpretation>
                <emma:interpretation id="interp2" emma:lang="" emma:confidence="0">
                  <emma:literal>WYI</emma:literal>
                </emma:interpretation>
                <emma:interpretation id="interp3" emma:lang="" emma:confidence="0">
                  <emma:literal>win</emma:literal>
                </emma:interpretation>
                <emma:interpretation id="interp4" emma:lang="" emma:confidence="0">
                  <emma:literal>Win</emma:literal>
                </emma:interpretation>
              </emma:one-of>
            </emma:emma>
          </inkml:annotationXML>
          <inkml:trace contextRef="#ctx0" brushRef="#br0">26 114 450 0,'0'0'91'0,"0"0"33"16,0 0-9-16,0 0-43 0,0 0-20 15,0 0-20-15,0 0 0 16,0 0-22-16,0 0-14 0,0 0 13 15,0 0 6-15,-6 24 47 0,-1 8-17 16,1 7-9-16,0 4-19 16,6 3-3-16,0 0-7 0,0-3 0 15,6-4 6-15,0-4-2 16,7-3-1-16,-13-32-16 0,19 31 28 16,-19-31 8-16,25 32 20 0,6-18-11 15,-5-3-5-15,5-11-34 16,0-4 7-16,7-10 12 15,-6-3-19-15,-1-8-3 0,0 0-8 16,-5-7 44-16,5-6-59 0,-6-5 29 16,0-3-3-16,-6 4 3 15,0 10-12-15,-6 3 16 0,-13 29-15 16,0 0-15-16,0 0 17 16,0 0 11-16,0 0 37 0,0 0-54 15,6 40 34-15,-6 2-19 0,0-3-17 16,0-4 39-16,6-3-35 15,-6-32 15-15,13 39 6 0,-13-39-21 16,0 0 69-16,25 32-17 16,-25-32 0-16,38 21 40 0,-13-14 14 15,-25-7-43-15,37-14 0 16,-11 0-31-16,-26 14 7 0,31-39-29 16,-6-4 7-16,-12 5 3 0,6-12-24 15,-7-3 14-15,1-1 0 16,-1-3-7-16,-5 8 23 0,-1 10-16 15,-6 39-11-15,6-39 24 16,-6 39-42-16,0 0 39 0,0 0-36 16,0 0-66-16,0 0-96 0,0 0-122 15,13-32-2-15,-13 32-84 16</inkml:trace>
          <inkml:trace contextRef="#ctx0" brushRef="#br0" timeOffset="796">1151 443 488 0,'0'0'93'0,"0"0"-16"16,0 0-17-16,0 0-18 16,0 0-16-16,0 0-2 0,0 0-4 15,0 0 4-15,0 0-2 0,0 0 11 16,0 0 18-16,0 0 5 16,0 0 4-16,0 0-13 0,0 0 4 15,0 0-30-15,0 0 11 16,0 0-10-16,0 0-17 0,0 0 9 15,0 0-14-15,0 0 20 0,0 0-20 16,0 0-3-16,0 0 6 16,0 0 11-16,0 0 8 15,0 0 9-15,0 0-13 0,0 0-13 16,0 0 0-16,0 0 52 0,0 0 9 16,0 0-12-16,0 0-30 15,13 43-10-15,-7-8 12 0,0-7-41 16,-6-28 10-16,7 36 24 15,-7-36-26-15,0 0 9 0,6 38 7 16,-6-38-5-16,0 0-4 0,0 0 21 16,0 32 11-16,0-32 70 15,6 29-17-15,-6-29-39 0,0 31 15 16,0-31-36-16,6 33 4 0,-6-33-1 16,0 28 23-16,0-28-11 15,0 0-23-15,0 0 7 16,0 0-10-16,0 0 11 0,0 0 3 15,0 0-7-15,0 0 23 0,0 0-8 16,0 0-28-16,0 0 22 16,0 0-30-16,0 0 19 0,0 0-33 15,0 0 23-15,0 0-13 16,0 0-8-16,0 0-54 0,0 0-124 16,0 0-108-16,0 0-65 0,0 0 8 15,0 0 7-15,0 0 2 16</inkml:trace>
          <inkml:trace contextRef="#ctx0" brushRef="#br0" timeOffset="1788">1315 263 319 0,'0'0'61'16,"0"0"8"-16,18 32-7 16,-18-32-15-16,7 28 2 0,-7-28-30 15,0 0 25-15,-7 32-9 0,7-32 7 16,-6 35-4-16,6-35 0 15,-31 32-13-15,31-32-14 0,-25 35 8 16,25-35-10-16,-38 32 2 16,38-32-11-16,-32 25 19 15,32-25-22-15,-31 18 11 0,31-18 0 16,0 0-1-16,-31 3-2 0,31-3 28 16,0 0 2-16,-32-3 30 15,32 3-26-15,0 0-2 0,0 0-12 16,0 0-13-16,0 0-20 0,0 0 13 15,0 0-5-15,0 0-5 16,0 0 18-16,0 0-24 0,0 0 8 16,0 0 0-16,0 0 17 15,0 0-21-15,0 0 7 16,0 0-3-16,0 0 10 0,0 0-11 16,0 0 14-16,0 0-14 0,0 0 4 15,0 0 14-15,0 0-20 16,0 0 1-16,0 0 17 0,0 0-24 15,0 0 56-15,0 0-4 0,0 0-8 16,0 0-10-16,0 0 23 16,0 0-16-16,0 0 31 0,-6 38-35 15,6-38 12-15,6 39 16 16,-6-39-19-16,0 43-17 0,13-8 42 16,-13-35-13-16,6 36-2 0,0-7-7 15,-6-29-28-15,7 31 25 16,-7-31-28-16,0 0-6 15,12 32 7-15,-12-32-13 0,0 0 26 16,13 32-26-16,-13-32-11 0,0 0 40 16,0 0-36-16,0 0 18 15,0 0 2-15,0 0-7 0,0 0 0 16,0 0-17-16,0 0-77 0,0 0-91 16,0 0-93-16,0 0-44 15,0 0-81-15</inkml:trace>
          <inkml:trace contextRef="#ctx0" brushRef="#br0" timeOffset="2208">1660 461 558 0,'0'0'119'16,"0"0"-16"-16,0 0-28 16,0 0-28-16,0 0-9 0,0 0-14 15,0 0 18-15,0 0 43 0,32 18 42 16,-32-18 42-16,18 38-54 15,1 1 13-15,-6 0-1 0,-7 0-33 16,0 3 19-16,1 1-18 0,-1-7-1 16,0 0 0-16,-6-5-12 15,7 1-38-15,-7-32-2 0,6 39-9 16,-6-39-21-16,6 32-1 16,-6-32-1-16,6 28-4 15,-6-28-19-15,0 0 21 0,0 0 2 16,0 0-20-16,0 0-41 0,0 0-140 15,0 0-175-15,0 0-133 16,32 11-28-16</inkml:trace>
        </inkml:traceGroup>
        <inkml:traceGroup>
          <inkml:annotationXML>
            <emma:emma xmlns:emma="http://www.w3.org/2003/04/emma" version="1.0">
              <emma:interpretation id="{476AAEF8-4D5B-470D-869B-C1956872996D}" emma:medium="tactile" emma:mode="ink">
                <msink:context xmlns:msink="http://schemas.microsoft.com/ink/2010/main" type="inkWord" rotatedBoundingBox="20931,14359 22535,14395 22515,15248 20912,15211"/>
              </emma:interpretation>
              <emma:one-of disjunction-type="recognition" id="oneOf1">
                <emma:interpretation id="interp5" emma:lang="" emma:confidence="0">
                  <emma:literal>WCC</emma:literal>
                </emma:interpretation>
                <emma:interpretation id="interp6" emma:lang="" emma:confidence="0">
                  <emma:literal>Wee</emma:literal>
                </emma:interpretation>
                <emma:interpretation id="interp7" emma:lang="" emma:confidence="0">
                  <emma:literal>We</emma:literal>
                </emma:interpretation>
                <emma:interpretation id="interp8" emma:lang="" emma:confidence="0">
                  <emma:literal>Was</emma:literal>
                </emma:interpretation>
                <emma:interpretation id="interp9" emma:lang="" emma:confidence="0">
                  <emma:literal>Wec</emma:literal>
                </emma:interpretation>
              </emma:one-of>
            </emma:emma>
          </inkml:annotationXML>
          <inkml:trace contextRef="#ctx0" brushRef="#br0" timeOffset="3300">3395 360 575 0,'0'0'108'0,"0"0"18"16,0 0-32-16,0 0-6 16,0 0-42-16,0 0-28 0,0 0 65 15,0 0 24-15,0 0-2 16,-13 49-19-16,7-6 4 0,0 3-20 16,0-4-55-16,12 1 29 0,0 3-10 15,0-7-17-15,1-3 10 16,-7-36-27-16,19 46-3 0,-19-46 9 15,0 0 13-15,18 39-3 0,-18-39-29 16,0 0 42-16,0 0-6 16,0 0-31-16,44 7 8 0,-44-7 17 15,44-18-5-15,-12 0-10 16,-32 18-19-16,50-42 29 0,-12 3 0 16,-13-4-18-16,0 7 11 15,-25 36-5-15,25-42-24 0,-25 42 26 16,0 0-12-16,0 0-3 0,0 0 0 15,0 0 17-15,0 0 10 16,0 0-27-16,13 39 18 0,-13-39 1 16,6 47 0-16,-6-47-34 0,6 42 36 15,-6-42-3-15,0 0-16 16,19 39 17-16,-19-39 7 0,0 0-13 16,0 0 23-16,38 18-4 0,-38-18-19 15,44-4 0-15,-44 4 9 16,38-25-17-16,-38 25 8 15,50-49 12-15,-19-2 1 0,1 2-21 16,-1-11 2-16,7-4 22 16,-7-3-28-16,1 7 19 0,-1 7 4 15,-6 14-30-15,-25 39 19 0,26-39 6 16,-26 39-22-16,0 0-19 16,0 0 27-16,0 0 16 0,0 0-175 15,0 0-128-15,0 0-16 0,31 46-29 16</inkml:trace>
          <inkml:trace contextRef="#ctx0" brushRef="#br0" timeOffset="3692">4357 675 617 0,'0'0'113'0,"0"0"15"0,0 0-12 16,0 0 22-16,0 0 12 16,0 0-29-16,0 0-12 0,0 0-35 15,0 0-35-15,0 0-42 0,0 0 0 16,0 0 3-16,0 0 14 15,-38-21-46-15,0 18 38 0,38 3-3 16,-50 14-33-16,12 0 24 0,38-14 19 16,-37 39-13-16,11-7 5 15,26-32-13-15,-6 49 11 0,6-6-3 16,6-8-10-16,-6-35 24 0,32 42 3 16,-32-42-26-16,44 46-1 15,-44-46 2-15,56 39 11 16,-18-14-116-16,-38-25-89 0,38 10-29 15,-38-10-38-15</inkml:trace>
          <inkml:trace contextRef="#ctx0" brushRef="#br0" timeOffset="4031">4966 658 652 0,'0'0'158'0,"0"0"22"0,0 0-26 16,0 0 21-16,0 0-56 0,0 0-47 16,0 0-16-16,0 0-20 15,0 0 9-15,0 0-50 0,0 0 11 16,0 0 1-16,-44 21 7 0,44-21 7 15,-50 39-4-15,0-4 57 16,12-3-29-16,38-32-48 0,-38 49 19 16,13-13 20-16,25-36-36 0,-12 46 0 15,12-46-9-15,6 46 20 16,-6-46-11-16,31 42-201 16,-31-42-129-16,51 28 21 0,-7-10-14 15</inkml:trace>
        </inkml:traceGroup>
        <inkml:traceGroup>
          <inkml:annotationXML>
            <emma:emma xmlns:emma="http://www.w3.org/2003/04/emma" version="1.0">
              <emma:interpretation id="{90C69C4B-EA94-497D-95AD-2C936F37F065}" emma:medium="tactile" emma:mode="ink">
                <msink:context xmlns:msink="http://schemas.microsoft.com/ink/2010/main" type="inkWord" rotatedBoundingBox="23993,14175 25677,14214 25655,15198 23970,15160"/>
              </emma:interpretation>
              <emma:one-of disjunction-type="recognition" id="oneOf2">
                <emma:interpretation id="interp10" emma:lang="" emma:confidence="0">
                  <emma:literal>WIL</emma:literal>
                </emma:interpretation>
                <emma:interpretation id="interp11" emma:lang="" emma:confidence="0">
                  <emma:literal>Wee</emma:literal>
                </emma:interpretation>
                <emma:interpretation id="interp12" emma:lang="" emma:confidence="0">
                  <emma:literal>We</emma:literal>
                </emma:interpretation>
                <emma:interpretation id="interp13" emma:lang="" emma:confidence="0">
                  <emma:literal>Wil</emma:literal>
                </emma:interpretation>
                <emma:interpretation id="interp14" emma:lang="" emma:confidence="0">
                  <emma:literal>Win</emma:literal>
                </emma:interpretation>
              </emma:one-of>
            </emma:emma>
          </inkml:annotationXML>
          <inkml:trace contextRef="#ctx0" brushRef="#br0" timeOffset="4884">6469 209 525 0,'0'0'71'16,"0"0"13"-16,0 0 61 15,0 0-28-15,-19 46 7 16,6 0 17-16,7 0-57 0,0 3 7 16,6 1-46-16,0-4-16 15,0-46 27-15,12 60-26 0,1-18-19 16,-13-42-14-16,19 43 17 0,-19-43-14 15,0 0 0-15,0 0 18 16,0 0-3-16,0 0-19 0,50 28 4 16,-50-28 0-16,44-4-17 0,-44 4-16 15,50-31 33-15,-12-8-15 16,0 0 22-16,-7-4-11 0,1 1-25 16,-32 42 54-16,31-39-21 0,-31 39-30 15,0 0 10-15,0 0 32 16,0 0 26-16,0 0-37 15,0 0 10-15,19 42-1 0,-19-42-14 16,6 53 7-16,7-10-3 0,-13-43-4 16,19 42 21-16,-19-42-30 15,0 0 9-15,31 43 15 0,-31-43-11 16,0 0-13-16,44 21 16 0,-44-21 23 16,44-4-12-16,-44 4-27 15,38-28 2-15,-38 28 24 0,50-49-41 16,-19-4 20-16,1-4-9 0,-7-14-52 15,0-3 22-15,7-7 15 16,-7 0-11-16,0 13 33 16,-6 12-21-16,-19 56 31 0,12-50-90 15,-12 50-31-15,0 0-30 16,0 0-45-16,0 0-89 0</inkml:trace>
          <inkml:trace contextRef="#ctx0" brushRef="#br0" timeOffset="5216">7594 548 673 0,'0'0'194'0,"0"0"-3"16,0 0-36-16,0 0-5 0,0 0-6 15,0 0-42-15,0 0-16 16,0 0-9-16,0 0-30 0,0 0-40 16,0 0-1-16,0 0 46 15,-50 4-3-15,50-4-43 0,-51 32 23 16,51-32 8-16,-37 53-37 0,5-11 6 16,32-42 17-16,-25 57-12 15,12-15-17-15,13-42 17 16,0 46-11-16,0-46 3 0,0 0-3 15,19 49-160-15,-19-49-115 0,0 0-79 16,0 0 21-16,51 36-60 16</inkml:trace>
          <inkml:trace contextRef="#ctx0" brushRef="#br0" timeOffset="5665">8109 449 664 0,'0'0'32'0,"0"0"4"0,0 0 128 16,0 0 10-16,0 0-26 15,0 0-81-15,-19 57-31 0,1-11 13 16,18-46-23-16,-19 53-19 0,19-53 8 15,-13 46-4-15,13-46-39 16,0 0 38-16,-25 42-5 0,25-42 2 16,0 0 1-16,0 0-17 0,0 0-27 15,0 0 21-15,0 0 33 16,0 0-23-16,-44 4-8 16,44-4 24-16,-50-11 13 0,50 11-28 15,-44-14-15-15,44 14 33 0,-51 0-11 16,51 0-22-16,-44 18 63 15,44-18 6-15,-31 42 14 0,31-42 13 16,0 57-20-16,13-12-27 0,-13-45 6 16,31 53-4-16,-31-53-18 15,50 50-17-15,-12-18-3 0,-38-32 3 16,50 24-15-16,-50-24-89 16,0 0-54-16,0 0-97 0,38 8-14 15,-38-8-51-15</inkml:trace>
        </inkml:traceGroup>
      </inkml:traceGroup>
    </inkml:traceGroup>
    <inkml:traceGroup>
      <inkml:annotationXML>
        <emma:emma xmlns:emma="http://www.w3.org/2003/04/emma" version="1.0">
          <emma:interpretation id="{EF70C245-D7B7-4B60-972C-CFE486B14296}" emma:medium="tactile" emma:mode="ink">
            <msink:context xmlns:msink="http://schemas.microsoft.com/ink/2010/main" type="paragraph" rotatedBoundingBox="18167,15888 26097,15994 26086,16830 18156,1672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CB9B5F1-2B4D-495D-9764-429EBAF30A46}" emma:medium="tactile" emma:mode="ink">
              <msink:context xmlns:msink="http://schemas.microsoft.com/ink/2010/main" type="inkBullet" rotatedBoundingBox="18164,16129 19188,16143 19181,16644 18157,16630"/>
            </emma:interpretation>
            <emma:one-of disjunction-type="recognition" id="oneOf3">
              <emma:interpretation id="interp15" emma:lang="" emma:confidence="0">
                <emma:literal>↳</emma:literal>
              </emma:interpretation>
            </emma:one-of>
          </emma:emma>
        </inkml:annotationXML>
        <inkml:trace contextRef="#ctx0" brushRef="#br0" timeOffset="7028">604 2025 632 0,'0'0'103'0,"0"0"25"15,0 0-55-15,0 0-27 16,0 0-25-16,0 0-18 0,0 0 57 16,0 0-2-16,19 36-6 15,-13 3 17-15,1-1-18 0,-1 1 5 16,7 0 41-16,-7 0-58 15,6 0-23-15,-12-39 2 0,26 49 14 16,-8-13-25-16,-18-36-7 0,38 32 19 16,-38-32-9-16,44 21-6 15,-12-14 19-15,5-11-17 0,-37 4-13 16,44-24 3-16,-44 24 7 0,44-43 2 16,-6 8-10-16,-13 0 1 15,-6-4 20-15,0 3-23 0,-19 36-3 16,19-42 6-16,-19 42 16 0,0 0-28 15,0 0-10-15,0 0 17 16,0 0 33-16,25-11-12 0,-25 11-19 16,0 0-22-16,38 29 42 15,-13-1 15-15,-25-28-34 0,37 35 14 16,1-10 0-16,-6-11-5 16,-1-3 1-16,0-8-1 0,1-3 20 15,-32 0-31-15,38-7 16 0,-1-3 30 16,-12-5-8-16,-25 15-25 15,32-31 4-15,-7-1 1 0,-6-7-8 16,0 0-17-16,0-3 15 16,-7-4 13-16,1 3-18 0,-1 11 11 15,-12 32-4-15,13-31-35 0,-13 31-47 16,0 0-68-16,0 0-83 16,0 0-43-16,0 0-63 15</inkml:trace>
      </inkml:traceGroup>
      <inkml:traceGroup>
        <inkml:annotationXML>
          <emma:emma xmlns:emma="http://www.w3.org/2003/04/emma" version="1.0">
            <emma:interpretation id="{A33BACC9-AA9A-4192-A2D6-5C463EB29FAF}" emma:medium="tactile" emma:mode="ink">
              <msink:context xmlns:msink="http://schemas.microsoft.com/ink/2010/main" type="line" rotatedBoundingBox="19290,15903 26097,15994 26086,16830 19278,16739"/>
            </emma:interpretation>
          </emma:emma>
        </inkml:annotationXML>
        <inkml:traceGroup>
          <inkml:annotationXML>
            <emma:emma xmlns:emma="http://www.w3.org/2003/04/emma" version="1.0">
              <emma:interpretation id="{91608456-A10B-4AE8-AD78-9D48EB96FC7A}" emma:medium="tactile" emma:mode="ink">
                <msink:context xmlns:msink="http://schemas.microsoft.com/ink/2010/main" type="inkWord" rotatedBoundingBox="19259,16036 22619,15889 22650,16582 19289,16729"/>
              </emma:interpretation>
              <emma:one-of disjunction-type="recognition" id="oneOf4">
                <emma:interpretation id="interp16" emma:lang="" emma:confidence="0">
                  <emma:literal>was</emma:literal>
                </emma:interpretation>
                <emma:interpretation id="interp17" emma:lang="" emma:confidence="0">
                  <emma:literal>Was</emma:literal>
                </emma:interpretation>
                <emma:interpretation id="interp18" emma:lang="" emma:confidence="0">
                  <emma:literal>always</emma:literal>
                </emma:interpretation>
                <emma:interpretation id="interp19" emma:lang="" emma:confidence="0">
                  <emma:literal>away</emma:literal>
                </emma:interpretation>
                <emma:interpretation id="interp20" emma:lang="" emma:confidence="0">
                  <emma:literal>away,</emma:literal>
                </emma:interpretation>
              </emma:one-of>
            </emma:emma>
          </inkml:annotationXML>
          <inkml:trace contextRef="#ctx0" brushRef="#br0" timeOffset="8368">3444 1835 429 0,'0'0'40'0,"0"0"10"16,0 0 7-16,0 0-26 15,0 0 19-15,0 0 29 0,0 0-9 16,-19 35-6-16,1 0 4 0,5 1 1 16,7-1 20-16,-1 4-13 15,1 0-26-15,0 3 1 16,6-3 34-16,0 0-59 0,0-39 34 16,12 46-37-16,7-11 9 0,-19-35-16 15,38 32-25-15,-38-32 2 16,44 14 32-16,-44-14-5 0,38 4-34 15,-38-4 18-15,50-15 21 0,-19-2-30 16,-31 17-1-16,32-39-20 16,-7 0 32-16,-12 0-6 0,-1 4-10 15,-6-1-4-15,-6 36 38 0,13-31 4 16,-13 31-19-16,0 0-39 16,0 0 5-16,0 0 43 15,0 0 37-15,0 0-33 0,0 0-22 16,0 35 18-16,0-35 8 0,13 42-26 15,-13-42-5-15,25 43 8 16,-25-43 21-16,0 0-24 0,44 32 0 16,-13-11 17-16,-31-21-20 0,38 7 5 15,-38-7 9-15,38-11 10 16,-38 11-10-16,0 0-17 0,31-49-3 16,-6 3 22-16,-6 3-23 0,-6-2-29 15,-7-8-24-15,6 0 21 16,7-8 29-16,-6 12 13 15,-7 7-18-15,-6 42 18 0,6-43-9 0,-6 43-13 16,0 0 17-16,0 0-25 16,0 0-121-16,0 0-85 15,0 0-42-15,0 0-73 0</inkml:trace>
          <inkml:trace contextRef="#ctx0" brushRef="#br0" timeOffset="8844">4551 1990 604 0,'0'0'50'16,"0"0"82"-16,0 0 22 15,0 0-22-15,18 42-32 0,-18-42 12 16,0 46-19-16,0-46-49 0,-6 39 5 16,6-39-15-16,-19 36-14 15,19-36-16-15,0 0-10 0,0 0 29 16,-31 31-23-16,31-31-10 0,-44 15 13 16,44-15 6-16,0 0-60 15,-38-8-24-15,38 8 16 0,0 0 38 16,0 0-10-16,-44-35 12 15,44 35 7-15,0 0-13 0,0 0 19 16,0 0-13-16,-38-18 12 16,38 18 12-16,-31 11 3 0,31-11 12 15,-31 39-15-15,5-4 19 0,14-3-18 16,-1 0 12-16,13 0-6 16,0-32-19-16,19 35 22 0,-19-35-15 15,44 28-3-15,0-14-1 0,-6-3 11 16,0-4 7-16,-1-7-14 15,-5 0-51-15,5-7-76 0,-5-4-53 16,6-6-47-16,-7-4-86 16</inkml:trace>
          <inkml:trace contextRef="#ctx0" brushRef="#br0" timeOffset="9132">5047 2018 475 0,'0'0'111'15,"25"-35"-4"-15,-25 35-12 16,0 0-10-16,0 0-11 0,0-32-1 16,0 32-35-16,0 0-5 15,0 0 8-15,0 0 37 0,0 0-18 16,0 0-20-16,-31 46 12 0,-1-3-23 15,20-8-12-15,-1 0-7 16,13 4 4-16,0-39-5 0,0 50-13 16,0-15-14-16,0-35-16 0,19 39-113 15,-19-39-40-15,44 39-44 16,-6-18-89-16</inkml:trace>
          <inkml:trace contextRef="#ctx0" brushRef="#br0" timeOffset="7436">2056 2078 843 0,'0'0'57'0,"0"0"30"16,13 39 34-16,-7-7-39 0,0-4-9 16,-6 1-8-16,0-29-32 15,-6 31-17-15,6-31-20 0,-6 39 54 16,6-39-35-16,0 0-20 0,0 0 10 16,0 0-8-16,-38 18 34 15,38-18-11-15,-38 4-25 0,38-4-1 16,-44-11-7-16,0-3 0 0,13 0 13 15,-1 0-4-15,32 14 1 16,0 0 10-16,-44-4-7 16,13 11-14-16,31-7 14 0,-31 28 0 15,31-28-11-15,-13 43 31 0,13-8-23 16,6-7-5-16,-6-28 21 16,32 32-24-16,5-14 4 0,1-4-38 15,0 0-61-15,-7-10-40 0,7-4-53 16,-7-4-53-16,1-7-59 15</inkml:trace>
          <inkml:trace contextRef="#ctx0" brushRef="#br0" timeOffset="7650">2414 1983 757 0,'0'0'112'0,"19"32"53"16,-6 0-16-16,-13-32-31 16,6 49-41-16,0-7-31 0,1 1-24 15,5 3-3-15,7-4-2 0,0-3-125 16,0 0-106-16,-7-7-53 16,7-4-85-16</inkml:trace>
        </inkml:traceGroup>
        <inkml:traceGroup>
          <inkml:annotationXML>
            <emma:emma xmlns:emma="http://www.w3.org/2003/04/emma" version="1.0">
              <emma:interpretation id="{D4098E65-E8C5-4031-8E69-CAA3E408D8AF}" emma:medium="tactile" emma:mode="ink">
                <msink:context xmlns:msink="http://schemas.microsoft.com/ink/2010/main" type="inkWord" rotatedBoundingBox="24010,15989 26097,16017 26086,16830 23999,16802"/>
              </emma:interpretation>
              <emma:one-of disjunction-type="recognition" id="oneOf5">
                <emma:interpretation id="interp21" emma:lang="" emma:confidence="0">
                  <emma:literal>was</emma:literal>
                </emma:interpretation>
                <emma:interpretation id="interp22" emma:lang="" emma:confidence="0">
                  <emma:literal>Wad</emma:literal>
                </emma:interpretation>
                <emma:interpretation id="interp23" emma:lang="" emma:confidence="0">
                  <emma:literal>war</emma:literal>
                </emma:interpretation>
                <emma:interpretation id="interp24" emma:lang="" emma:confidence="0">
                  <emma:literal>Wal</emma:literal>
                </emma:interpretation>
                <emma:interpretation id="interp25" emma:lang="" emma:confidence="0">
                  <emma:literal>Wed</emma:literal>
                </emma:interpretation>
              </emma:one-of>
            </emma:emma>
          </inkml:annotationXML>
          <inkml:trace contextRef="#ctx0" brushRef="#br0" timeOffset="9936">6450 1926 525 0,'0'0'143'0,"0"0"-20"0,0 0-27 16,0 0-28-16,0 0-38 15,0 0-17-15,0 0-6 16,0 0 2-16,0 0-9 0,0 0 16 16,0 0-11-16,38 29 28 0,-38-29 21 15,0 0 75-15,31 42-12 16,-31-42-17-16,25 46 18 0,-6-4 8 15,0 1-51-15,0-1-60 0,0-3 8 16,-1 0 0-16,8 0-6 16,-26-39-17-16,25 39-19 0,-25-39 31 15,0 0 3-15,25 35-22 0,-25-35 7 16,0 0 25-16,0 0-25 16,0 0-25-16,38 0 38 15,-38 0-13-15,31-25-29 0,-31 25 17 16,44-42-5-16,-19 7-3 0,0-1-11 15,-25 36 44-15,32-35-28 16,-32 35-10-16,0 0 29 0,0 0-12 16,0 0-10-16,0 0 25 0,0 0 6 15,0 0-17-15,37 25-4 16,-37-25-2-16,19 39 22 0,-19-39-12 16,25 38-10-16,-25-38 21 0,0 0 9 15,32 36-32-15,-32-36 12 16,38 17 21-16,-38-17-5 0,37 4-26 15,-37-4 10-15,44-14 3 0,-44 14 12 16,38-35-15-16,-13-4-9 16,0-4 6-16,-12-6 12 15,6-4-84-15,-7-7 23 0,1 0-8 16,-1 3 40-16,-5 8-17 0,-1 6 26 16,-6 43-19-16,13-39-85 15,-13 39 0-15,0 0-19 0,0 0-40 16,0 0-60-16,0 0-74 0</inkml:trace>
          <inkml:trace contextRef="#ctx0" brushRef="#br0" timeOffset="10368">7600 2149 729 0,'38'-7'78'16,"-38"7"115"-16,0 0 1 15,0 0-53-15,6 39-40 0,-6-39-35 16,0 49-12-16,-6-6-10 0,6-43-37 16,-6 46-29-16,6-46 43 15,-7 42-16-15,7-42-5 0,0 0-22 16,0 0 33-16,-6 35 10 15,6-35-31-15,0 0 1 0,0 0-28 16,0 0-46-16,0 0 24 16,0 0 20-16,-38-24 15 0,38 24 14 15,-50-29-6-15,50 29 0 0,-44-17 8 16,44 17 15-16,-44-4-1 16,44 4 1-16,0 0-1 0,-38 39-3 15,26-4-11-15,12-35 21 0,0 50-7 16,12-8 0-16,-12-42-22 15,38 46 13-15,-38-46-3 0,44 39 12 16,-13-14-1-16,-31-25-2 16,38 18 15-16,-38-18-101 0,32 7-98 15,-32-7-123-15</inkml:trace>
          <inkml:trace contextRef="#ctx0" brushRef="#br0" timeOffset="10912">8273 2032 762 0,'0'0'81'0,"0"0"14"0,0 0-3 15,0 0 136-15,31 15-4 16,-31-15-58-16,19 35-23 0,-19-35-45 16,0 53-36-16,0-11-20 0,0-6-17 15,-6-8-7-15,6-28-14 16,-7 35 13-16,7-35-14 0,0 0-16 16,-18 29 13-16,18-29 13 0,0 0-13 15,-38 17-3-15,38-17-2 16,0 0 10-16,-38 4-3 15,38-4-13-15,0 0 21 0,-38-18-4 16,38 18-12-16,0 0 6 0,0 0 0 16,0 0-9-16,0 0-3 15,0 0-5-15,0 0 29 0,-44 0-7 16,44 0-9-16,0 0 4 0,-25 35 15 16,6 1-11-16,1-8-19 15,18-28 21-15,0 42 76 0,0-6-35 16,0-36-27-16,6 35 18 0,-6-35 20 15,19 39-8-15,-19-39-30 16,37 25 0-16,1-8 0 16,0-6-10-16,0-7-3 0,6-8-11 15,0-3 20-15,0-4-6 0,-7-6-19 16,1-1-17-16,-7-3-95 16,-31 21-140-16,0 0-151 0,25-39-48 15,-6 11 6-15</inkml:trace>
        </inkml:traceGroup>
      </inkml:traceGroup>
    </inkml:traceGroup>
  </inkml:traceGroup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3-06T06:55:53.81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E2D488F-542E-4D26-952B-9456A09FC344}" emma:medium="tactile" emma:mode="ink">
          <msink:context xmlns:msink="http://schemas.microsoft.com/ink/2010/main" type="inkDrawing" rotatedBoundingBox="4242,4823 11045,3994 11068,4179 4264,5007" shapeName="Other">
            <msink:destinationLink direction="with" ref="{0A49391E-4BF8-4534-8719-1E630BF0D7EF}"/>
          </msink:context>
        </emma:interpretation>
      </emma:emma>
    </inkml:annotationXML>
    <inkml:trace contextRef="#ctx0" brushRef="#br0">0 759 762 0,'0'0'169'0,"42"-4"27"16,11 4 60-16,4 8-54 0,17 0 31 16,15-4-78-16,11 0-50 15,10-4 23-15,5-4-17 16,16 4-61-16,5 0-11 0,22-4 4 15,4-4-35-15,17 0-11 16,25-3 8-16,11-9 3 16,21-12-13-16,16-11-12 15,26-12 36-15,15-4-26 0,33-4 7 16,4 8 3-16,0 4-18 16,-10 4 20-16,-10 8-11 0,-27 3 14 15,-21 5-8-15,-16 11 6 16,-25-4-14-16,-33 9 26 15,-25-1-32-15,-27 4 6 0,-20 0 20 16,-27 4-9-16,-11-3 1 16,-20 3-4-16,-11 0 0 15,-10 8 10-15,-6-8-18 16,1 4 11-16,-6-4 9 0,11 0-31 16,0 1 19-16,-1-1 8 15,6 0-6-15,0 0-6 16,-5 0 17-16,0 4-13 0,-37 4-19 15,31-8 40-15,-31 8 16 16,0 0-10-16,0 0-2 0,0 0-22 16,0 0-120-16,0 0-321 15,0 0-215-15</inkml:trace>
  </inkml:traceGroup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3-06T06:56:20.74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E3E46E9-CFF3-4D48-9298-FCB7D7F1CF05}" emma:medium="tactile" emma:mode="ink">
          <msink:context xmlns:msink="http://schemas.microsoft.com/ink/2010/main" type="writingRegion" rotatedBoundingBox="7305,2904 8102,2904 8102,3824 7305,3824">
            <msink:destinationLink direction="with" ref="{7A678A5F-C47D-4862-A107-AFAA9192A845}"/>
          </msink:context>
        </emma:interpretation>
      </emma:emma>
    </inkml:annotationXML>
    <inkml:traceGroup>
      <inkml:annotationXML>
        <emma:emma xmlns:emma="http://www.w3.org/2003/04/emma" version="1.0">
          <emma:interpretation id="{512D111B-A958-4083-B68B-205BA1CF9C64}" emma:medium="tactile" emma:mode="ink">
            <msink:context xmlns:msink="http://schemas.microsoft.com/ink/2010/main" type="paragraph" rotatedBoundingBox="7305,2904 8102,2904 8102,3824 7305,38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DFDC8B-B8A9-4762-ABA6-F7EE8280E231}" emma:medium="tactile" emma:mode="ink">
              <msink:context xmlns:msink="http://schemas.microsoft.com/ink/2010/main" type="line" rotatedBoundingBox="7305,2904 8102,2904 8102,3824 7305,3824"/>
            </emma:interpretation>
          </emma:emma>
        </inkml:annotationXML>
        <inkml:traceGroup>
          <inkml:annotationXML>
            <emma:emma xmlns:emma="http://www.w3.org/2003/04/emma" version="1.0">
              <emma:interpretation id="{9ED415F6-4580-439B-838E-028C5335C5C8}" emma:medium="tactile" emma:mode="ink">
                <msink:context xmlns:msink="http://schemas.microsoft.com/ink/2010/main" type="inkWord" rotatedBoundingBox="7305,2904 8102,2904 8102,3824 7305,382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0 840 0,'0'0'227'0,"0"0"80"16,0 0 10-16,0 0-91 0,0 0-69 15,0 0-81-15,0 0-21 16,0 0-51-16,0 0 11 0,0 0 270 16,0 0-119-16,21 59-70 15,0 16-18-15,-6 0 3 16,1 7 11-16,0 5-15 0,0-5-4 15,-1-3-41-15,6 0 1 16,0-13-24-16,-5-3-4 16,0-12 6-16,-1-11-11 0,-15-40 0 15,16 43 5-15,-16-43-2 16,0 0-13-16,0 0 14 0,0 0 0 16,0 0-24-16,16 39-67 15,-16-39-88-15,0 0-170 0,0 0-333 16,0 0-185-16</inkml:trace>
          <inkml:trace contextRef="#ctx0" brushRef="#br0" timeOffset="523.91">571 515 676 0,'0'0'-10'0,"0"0"57"16,0 0-12-16,0 0-20 16,26 8 31-16,-5 8-9 0,6-4 13 15,-6-1-1-15,10-7-20 16,-5 0-21-16,-26-4 29 0,27-4 31 15,-27 4 79-15,0 0-67 16,0 0-11-16,31-39-26 16,-20 0 38-16,-11 39 25 0,5-43 54 15,-10 15 10-15,5 28-47 16,0 0-23-16,0 0-71 0,0 0-12 16,-27-12-14-16,1 16 1 15,26-4-15-15,-31 24 14 16,31-24-3-16,-32 35-7 0,32-35 14 15,0 0-17-15,-16 36 6 16,16-36 4-16,0 0 4 0,0 0 24 16,21 27-11-16,-21-27-11 15,32-8 5-15,-6-11 20 0,-26 19 25 16,21-40 16-16,-5 13 32 16,-16 27 18-16,0 0-15 15,10-32-33-15,-10 32-45 0,0 0-22 16,0 0-3-16,0 0 6 15,-36-4-58-15,4 12-284 0,32-8-483 16</inkml:trace>
        </inkml:traceGroup>
      </inkml:traceGroup>
    </inkml:traceGroup>
  </inkml:traceGroup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3-06T06:56:22.22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494EC41-D8D9-4D38-ADFD-C37CABE17877}" emma:medium="tactile" emma:mode="ink">
          <msink:context xmlns:msink="http://schemas.microsoft.com/ink/2010/main" type="writingRegion" rotatedBoundingBox="10184,2605 10855,2605 10855,3671 10184,3671">
            <msink:destinationLink direction="with" ref="{7A678A5F-C47D-4862-A107-AFAA9192A845}"/>
          </msink:context>
        </emma:interpretation>
      </emma:emma>
    </inkml:annotationXML>
    <inkml:traceGroup>
      <inkml:annotationXML>
        <emma:emma xmlns:emma="http://www.w3.org/2003/04/emma" version="1.0">
          <emma:interpretation id="{D179D246-A66A-4249-A8C4-DCE616CDFB62}" emma:medium="tactile" emma:mode="ink">
            <msink:context xmlns:msink="http://schemas.microsoft.com/ink/2010/main" type="paragraph" rotatedBoundingBox="10184,2605 10855,2605 10855,3671 10184,36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302073-C58C-46F7-B4DC-BE65C742A8B4}" emma:medium="tactile" emma:mode="ink">
              <msink:context xmlns:msink="http://schemas.microsoft.com/ink/2010/main" type="line" rotatedBoundingBox="10184,2605 10855,2605 10855,3671 10184,3671"/>
            </emma:interpretation>
          </emma:emma>
        </inkml:annotationXML>
        <inkml:traceGroup>
          <inkml:annotationXML>
            <emma:emma xmlns:emma="http://www.w3.org/2003/04/emma" version="1.0">
              <emma:interpretation id="{4FB4D72C-3CB1-47EC-A6B0-D14487AFE8D7}" emma:medium="tactile" emma:mode="ink">
                <msink:context xmlns:msink="http://schemas.microsoft.com/ink/2010/main" type="inkWord" rotatedBoundingBox="10184,2605 10855,2605 10855,3671 10184,3671"/>
              </emma:interpretation>
              <emma:one-of disjunction-type="recognition" id="oneOf0">
                <emma:interpretation id="interp0" emma:lang="" emma:confidence="0">
                  <emma:literal>¥</emma:literal>
                </emma:interpretation>
                <emma:interpretation id="interp1" emma:lang="" emma:confidence="0">
                  <emma:literal>1</emma:literal>
                </emma:interpretation>
                <emma:interpretation id="interp2" emma:lang="" emma:confidence="0">
                  <emma:literal>k</emma:literal>
                </emma:interpretation>
                <emma:interpretation id="interp3" emma:lang="" emma:confidence="0">
                  <emma:literal>%</emma:literal>
                </emma:interpretation>
                <emma:interpretation id="interp4" emma:lang="" emma:confidence="0">
                  <emma:literal>f</emma:literal>
                </emma:interpretation>
              </emma:one-of>
            </emma:emma>
          </inkml:annotationXML>
          <inkml:trace contextRef="#ctx0" brushRef="#br0">236 0 790 0,'0'0'106'0,"0"0"-46"0,0 0-22 15,0 0 102-15,0 0 32 16,0 0-79-16,21 55-19 0,-11-11-17 16,-10-5-16-16,0-8-11 15,-5 1 10-15,-11-1-6 16,0 5 31-16,-10-1-35 0,0-7-30 15,-6-1 33-15,6-3-11 16,26-24-18-16,-31 11 26 0,31-11-12 16,-32-3-1-16,32 3 29 15,-26-36-25-15,10 5-21 16,6-1 28-16,10 32 31 0,-5-31-8 16,5 31 20-16,0 0-6 15,0 0-12-15,0 0-41 0,0 0-10 16,0 0-12-16,0 0 18 15,0 0-2-15,0 0-4 16,0 0 11-16,0 0 83 0,15 51 27 16,1 4-32-16,0 4-4 15,-6 4 3-15,6 4 19 0,-6 0-56 16,1-1-13-16,5-3-16 16,-6-4-13-16,1-4-2 0,-1-7-15 15,-5-9 21-15,-5-39-15 16,6 43 4-16,-6-43-1 0,0 0-3 15,0 36 11-15,0-36-15 16,0 0 4-16,0 0 3 0,0 0-8 16,0 0 8-16,0 0-3 15,0 0 0-15,0 35 6 16,0-35-16-16,0 0-23 16,0 0-155-16,0 0-270 0,0 0-326 15</inkml:trace>
          <inkml:trace contextRef="#ctx0" brushRef="#br0" timeOffset="411.98">492 783 828 0,'0'0'0'16,"0"0"20"-16,27-24 19 16,-27 24 50-16,0 0-14 0,0 0 13 15,31 32-3-15,-31-32 32 16,26 39-49-16,-26-39-20 0,32 39 1 16,-32-39-61-16,0 0 42 15,31 32 28-15,-31-32 30 0,0 0 0 16,0 0-49-16,0 0 1 15,0 0-25-15,21-55 3 16,-10 8 4-16,-11-1 22 0,-5 9 71 16,5 39-15-16,-6-35 12 15,6 35-36-15,0 0-39 0,0 0-11 16,-31-12-20-16,5 20 11 16,26-8-2-16,-32 23-30 0,32-23 15 15,-26 32-12-15,26-32 1 16,0 0-215-16,-11 39-369 0,11-39-162 15</inkml:trace>
        </inkml:traceGroup>
      </inkml:traceGroup>
    </inkml:traceGroup>
  </inkml:traceGroup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3-06T06:55:56.80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0EEFDCD-9E26-46B4-BF63-3ED07B81C8C4}" emma:medium="tactile" emma:mode="ink">
          <msink:context xmlns:msink="http://schemas.microsoft.com/ink/2010/main" type="inkDrawing" rotatedBoundingBox="14263,4726 16901,4561 16939,5182 14301,5346" semanticType="callout" shapeName="Other">
            <msink:sourceLink direction="to" ref="{1A95AB0C-27A1-4B2D-90F2-B68FDE4D3814}"/>
            <msink:sourceLink direction="from" ref="{1A95AB0C-27A1-4B2D-90F2-B68FDE4D3814}"/>
          </msink:context>
        </emma:interpretation>
      </emma:emma>
    </inkml:annotationXML>
    <inkml:trace contextRef="#ctx0" brushRef="#br0">0 468 1380 0,'42'-8'50'15,"11"4"-8"-15,15-3 25 0,21-5 18 16,26 4-36-16,27-8-37 16,20 8 28-16,27 0 110 15,0 8-67-15,5 0-21 0,-10 8-39 16,-11 0-18-16,-21 0 4 16,-16-4 17-16,-21 4-40 0,-15-8 21 15,-11 4-12 1,-21-4-10-16,-10 0 34 0,-11 0-5 15,-15-4-22-15,-32 4 15 16,0 0-95-16,0 0-72 16,31-59-76-16,-26 12-26 0,-5 47 5 15,-31-59 42-15,0 11 8 16,-6 5 45-16,-5 4 28 0,5 7-12 16,-5-3 70-16,5 8 64 15,37 27 94-15,-47-32 23 16,47 32 62-16,-42-12 34 0,42 12 24 15,0 0 31-15,-36 40 2 16,36-40-88-16,-11 62-30 16,16-10-18-16,-5-52-30 15,58 59-46-15,5-16 0 0,10-16-46 16,-4-11-8-16,4-8 27 16,-5-8-24-16,-5 0 5 15,-10-4 8-15,-12 0 12 0,-9 4 67 16,-32 0 62-16,0 0-15 15,0 0-44-15,-58 67-42 0,-10-4-11 16,-16-8-26-16,-5 0-83 16,0-12-361-16,5-7-347 15</inkml:trace>
  </inkml:traceGroup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3-06T06:56:23.38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9B5AC11-0F17-4843-8548-F0C03B5527AF}" emma:medium="tactile" emma:mode="ink">
          <msink:context xmlns:msink="http://schemas.microsoft.com/ink/2010/main" type="writingRegion" rotatedBoundingBox="7693,4867 8825,4867 8825,5736 7693,5736">
            <msink:destinationLink direction="with" ref="{7A678A5F-C47D-4862-A107-AFAA9192A845}"/>
          </msink:context>
        </emma:interpretation>
      </emma:emma>
    </inkml:annotationXML>
    <inkml:traceGroup>
      <inkml:annotationXML>
        <emma:emma xmlns:emma="http://www.w3.org/2003/04/emma" version="1.0">
          <emma:interpretation id="{97C3C071-D1F1-4FA3-8823-F71D0D67A347}" emma:medium="tactile" emma:mode="ink">
            <msink:context xmlns:msink="http://schemas.microsoft.com/ink/2010/main" type="paragraph" rotatedBoundingBox="7693,4867 8825,4867 8825,5736 7693,57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1D3420-654F-4FBD-A201-AE4FEC93C8E6}" emma:medium="tactile" emma:mode="ink">
              <msink:context xmlns:msink="http://schemas.microsoft.com/ink/2010/main" type="line" rotatedBoundingBox="7693,4867 8825,4867 8825,5736 7693,5736"/>
            </emma:interpretation>
          </emma:emma>
        </inkml:annotationXML>
        <inkml:traceGroup>
          <inkml:annotationXML>
            <emma:emma xmlns:emma="http://www.w3.org/2003/04/emma" version="1.0">
              <emma:interpretation id="{834FB957-02DA-44AF-A608-EB8C44F1F0B0}" emma:medium="tactile" emma:mode="ink">
                <msink:context xmlns:msink="http://schemas.microsoft.com/ink/2010/main" type="inkWord" rotatedBoundingBox="7693,4867 8825,4867 8825,5736 7693,5736"/>
              </emma:interpretation>
              <emma:one-of disjunction-type="recognition" id="oneOf0">
                <emma:interpretation id="interp0" emma:lang="" emma:confidence="0">
                  <emma:literal>6</emma:literal>
                </emma:interpretation>
                <emma:interpretation id="interp1" emma:lang="" emma:confidence="0">
                  <emma:literal>G</emma:literal>
                </emma:interpretation>
                <emma:interpretation id="interp2" emma:lang="" emma:confidence="0">
                  <emma:literal>e</emma:literal>
                </emma:interpretation>
                <emma:interpretation id="interp3" emma:lang="" emma:confidence="0">
                  <emma:literal>U</emma:literal>
                </emma:interpretation>
                <emma:interpretation id="interp4" emma:lang="" emma:confidence="0">
                  <emma:literal>O</emma:literal>
                </emma:interpretation>
              </emma:one-of>
            </emma:emma>
          </inkml:annotationXML>
          <inkml:trace contextRef="#ctx0" brushRef="#br0">902 1963 1115 0,'0'0'106'0,"0"0"141"0,0 0-60 15,0 0 4-15,0 0-22 16,15 43-45-16,-4-4 29 16,-6-3-39-16,-5-36-33 0,5 47-14 15,-10-12-25-15,5-35-32 16,-16 43 28-16,1-11-15 0,15-32-10 15,-27 35 3-15,27-35-14 16,-31 20-9-16,5-12 12 0,-6-20-2 16,1-4 5-16,5-3-12 15,-6-5-7-15,32 24 14 16,-31-27-8-16,31 27 24 16,0 0-26-16,-37-8-2 0,0 19-2 15,6 21 14-15,-6 15 20 16,0 4 28-16,1 8-23 0,9-4-10 15,6 4-7-15,11 0 15 16,5-4 14-16,15-4 19 0,11-3 7 16,16-9-37-16,21-11-3 15,5-9-16-15,10-3-10 16,6-12 11-16,-6 0-5 16,-5-8 3-16,-10 0-13 0,-6 4-19 15,-15-4-164-15,-6-4-213 16,-31 8-480-16</inkml:trace>
          <inkml:trace contextRef="#ctx0" brushRef="#br0" timeOffset="322.76">1263 2533 2137 0,'0'0'48'16,"0"0"-14"-16,0 0-10 16,0 0-18-16,37 39 4 15,-5-19 21-15,-6-8-15 0,5-12 7 16,-31 0 9-16,42-12-47 16,-10-4 18-16,-32 16-8 0,31-47-12 15,-15 4-17-15,-6-1 12 16,-10 5 42-16,0 39 50 0,-5-35 7 15,5 35-29-15,0 0-6 16,-47 4 44-16,-5 15 2 0,-1 9-24 16,6 7-23-16,5 1-26 15,5-1-15-15,16 0-22 16,21-35-328-16,-10 48-516 0</inkml:trace>
        </inkml:traceGroup>
      </inkml:traceGroup>
    </inkml:traceGroup>
  </inkml:traceGroup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3-06T06:55:55.56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A49391E-4BF8-4534-8719-1E630BF0D7EF}" emma:medium="tactile" emma:mode="ink">
          <msink:context xmlns:msink="http://schemas.microsoft.com/ink/2010/main" type="inkDrawing" rotatedBoundingBox="10555,4063 11504,3941 11513,4010 10564,4132" semanticType="callout" shapeName="Other">
            <msink:sourceLink direction="with" ref="{7A678A5F-C47D-4862-A107-AFAA9192A845}"/>
            <msink:sourceLink direction="with" ref="{7E2D488F-542E-4D26-952B-9456A09FC344}"/>
          </msink:context>
        </emma:interpretation>
      </emma:emma>
    </inkml:annotationXML>
    <inkml:trace contextRef="#ctx0" brushRef="#br0">372 1459 361 0,'0'0'33'0,"26"8"42"16,-26-8-9 0,0 0-20-16,32-12 13 0,-32 12 2 15,0 0 26-15,26-7 42 0,-26 7-31 16,26-4 6-16,-26 4-36 15,37 11 1-15,-6-3 6 16,1 0-49-16,4 0 61 16,6-4-26-16,5-4 20 0,6-4-91 15,10-8 10-15,0 0 52 16,0-3-67-16,5-1 34 0,-5 0 12 16,-6-3-7-16,-4 3 30 15,-6 4-43-15,-10 0 15 16,-11 8 22-16,-26 4 22 0,21-8 29 15,-21 8-43-15,0 0-30 16,0 0-9-16,0 0-3 16,0 0-12-16,0 0-57 15,0 0-105-15,0 0-276 0,0 0-157 16</inkml:trace>
  </inkml:traceGroup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3-06T06:56:24.61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AAC8CE8-547D-4C8B-AA0B-B68C538CECE9}" emma:medium="tactile" emma:mode="ink">
          <msink:context xmlns:msink="http://schemas.microsoft.com/ink/2010/main" type="writingRegion" rotatedBoundingBox="10047,4835 11002,4835 11002,5881 10047,5881">
            <msink:destinationLink direction="with" ref="{7A678A5F-C47D-4862-A107-AFAA9192A845}"/>
          </msink:context>
        </emma:interpretation>
      </emma:emma>
    </inkml:annotationXML>
    <inkml:traceGroup>
      <inkml:annotationXML>
        <emma:emma xmlns:emma="http://www.w3.org/2003/04/emma" version="1.0">
          <emma:interpretation id="{F403BEC4-A3B4-4DC1-8152-C67168F5558C}" emma:medium="tactile" emma:mode="ink">
            <msink:context xmlns:msink="http://schemas.microsoft.com/ink/2010/main" type="paragraph" rotatedBoundingBox="10047,4835 11002,4835 11002,5881 10047,58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D8B7FB-6B38-4B10-AC07-1F1AD980B9EC}" emma:medium="tactile" emma:mode="ink">
              <msink:context xmlns:msink="http://schemas.microsoft.com/ink/2010/main" type="line" rotatedBoundingBox="10047,4835 11002,4835 11002,5881 10047,5881"/>
            </emma:interpretation>
          </emma:emma>
        </inkml:annotationXML>
        <inkml:traceGroup>
          <inkml:annotationXML>
            <emma:emma xmlns:emma="http://www.w3.org/2003/04/emma" version="1.0">
              <emma:interpretation id="{A191C82C-7A8C-450D-8AA7-C2DD1E582BB7}" emma:medium="tactile" emma:mode="ink">
                <msink:context xmlns:msink="http://schemas.microsoft.com/ink/2010/main" type="inkWord" rotatedBoundingBox="10047,4835 11002,4835 11002,5881 10047,5881"/>
              </emma:interpretation>
              <emma:one-of disjunction-type="recognition" id="oneOf0">
                <emma:interpretation id="interp0" emma:lang="" emma:confidence="0">
                  <emma:literal>£</emma:literal>
                </emma:interpretation>
                <emma:interpretation id="interp1" emma:lang="" emma:confidence="0">
                  <emma:literal>Z</emma:literal>
                </emma:interpretation>
                <emma:interpretation id="interp2" emma:lang="" emma:confidence="0">
                  <emma:literal>E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W</emma:literal>
                </emma:interpretation>
              </emma:one-of>
            </emma:emma>
          </inkml:annotationXML>
          <inkml:trace contextRef="#ctx0" brushRef="#br0">292 30 881 0,'26'-24'162'0,"-26"24"120"0,0 0-26 16,0 0-63-16,0 0-54 16,0 0-38-16,0 0-14 0,0 0-49 15,0 0-26-15,0 0-17 16,-42-12-9-16,-5 16 21 16,5 12 0-16,-5 3-18 15,5 9-1-15,10 0 15 0,1 3-3 16,10 0-12-16,10 1 5 15,17-1 41-15,9 1-26 0,22-1 31 16,16-7-21-16,10-4-21 16,5-13 22-16,-5 1-13 0,-6-4-21 15,-15-4 26-15,-5 0 38 16,-11 0 53-16,-26 0 25 0,0 0-65 16,0 0-31-16,0 0-3 15,0 0-19-15,-42-19-9 16,-5 26 0-16,-5 13 0 15,-11 19-5-15,0 13-10 0,5 3 15 16,6 11 3-16,10 1-16 16,10 0 34-16,11 0-7 0,21-4 12 15,21-4 18-15,16-4-40 16,15-16 24-16,11-7-39 0,11-9 20 16,-1-15-16-16,1-12-172 15,-6-7-236-15,-5-13-267 0</inkml:trace>
          <inkml:trace contextRef="#ctx0" brushRef="#br0" timeOffset="292.92">848 525 1624 0,'0'0'127'0,"0"0"-52"0,0 0-20 15,0 0-7-15,36-16 9 16,-36 16-21-16,37 0-40 0,-37 0 66 16,0 0-99-16,0 0 41 15,32 4 22-15,-32-4 57 0,0 0 78 16,0 0-54-16,0 0-62 16,0 0-14-16,0-35-2 0,0 35-4 15,0 0-8 1,0 0-17-16,-32-35-5 0,32 35-17 15,-42 0 27-15,11 11-18 16,31-11-200-16,-37 44-489 0</inkml:trace>
        </inkml:traceGroup>
      </inkml:traceGroup>
    </inkml:traceGroup>
  </inkml:traceGroup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3-06T06:56:26.2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C3D8D43-26CD-44A5-BDD1-54DE8A978741}" emma:medium="tactile" emma:mode="ink">
          <msink:context xmlns:msink="http://schemas.microsoft.com/ink/2010/main" type="writingRegion" rotatedBoundingBox="7695,8783 7422,7372 10593,6757 10866,8168">
            <msink:destinationLink direction="with" ref="{7A678A5F-C47D-4862-A107-AFAA9192A845}"/>
          </msink:context>
        </emma:interpretation>
      </emma:emma>
    </inkml:annotationXML>
    <inkml:traceGroup>
      <inkml:annotationXML>
        <emma:emma xmlns:emma="http://www.w3.org/2003/04/emma" version="1.0">
          <emma:interpretation id="{0A69C7AB-72A3-4556-9BDE-A900C16D524F}" emma:medium="tactile" emma:mode="ink">
            <msink:context xmlns:msink="http://schemas.microsoft.com/ink/2010/main" type="paragraph" rotatedBoundingBox="7151,8219 7739,7296 8735,7931 8148,88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AAC809-0108-4C54-A12E-8A1637F26AA7}" emma:medium="tactile" emma:mode="ink">
              <msink:context xmlns:msink="http://schemas.microsoft.com/ink/2010/main" type="line" rotatedBoundingBox="7151,8219 7739,7296 8735,7931 8148,8853"/>
            </emma:interpretation>
          </emma:emma>
        </inkml:annotationXML>
        <inkml:traceGroup>
          <inkml:annotationXML>
            <emma:emma xmlns:emma="http://www.w3.org/2003/04/emma" version="1.0">
              <emma:interpretation id="{4E1DAF54-126B-4061-9C0D-B5C17418C0DF}" emma:medium="tactile" emma:mode="ink">
                <msink:context xmlns:msink="http://schemas.microsoft.com/ink/2010/main" type="inkWord" rotatedBoundingBox="7151,8219 7739,7296 8735,7931 8148,8853"/>
              </emma:interpretation>
              <emma:one-of disjunction-type="recognition" id="oneOf0">
                <emma:interpretation id="interp0" emma:lang="" emma:confidence="0">
                  <emma:literal>Jo</emma:literal>
                </emma:interpretation>
                <emma:interpretation id="interp1" emma:lang="" emma:confidence="0">
                  <emma:literal>0.</emma:literal>
                </emma:interpretation>
                <emma:interpretation id="interp2" emma:lang="" emma:confidence="0">
                  <emma:literal>o.</emma:literal>
                </emma:interpretation>
                <emma:interpretation id="interp3" emma:lang="" emma:confidence="0">
                  <emma:literal>Joe</emma:literal>
                </emma:interpretation>
                <emma:interpretation id="interp4" emma:lang="" emma:confidence="0">
                  <emma:literal>O.</emma:literal>
                </emma:interpretation>
              </emma:one-of>
            </emma:emma>
          </inkml:annotationXML>
          <inkml:trace contextRef="#ctx0" brushRef="#br0">3545 2603 243 0,'0'0'136'0,"15"48"-8"0,-15-48-7 15,21 47 29-15,-5-8 35 0,-16-39-22 16,16 47 17-16,-16-47-38 15,10 48-24-15,-10-48-1 16,11 47-59-16,-11-47-20 0,0 0-18 16,5 39 10-16,-5-39-5 15,0 0 0-15,0 0 36 16,0 0 27-16,0 0 45 0,0 0-49 16,0 0-61-16,21-51-11 15,0-8-12-15,-11 4 0 0,-4 0 12 16,-1 12 45-16,-5 43 51 15,5-40-25-15,-5 40-26 0,0 0-33 16,0 0-10-16,-31 12-11 16,-1 12 2-16,32-24-1 0,-37 35-7 15,37-35 0-15,-20 39-7 16,20-39 4-16,-11 36 2 16,11-36-61-16,0 0-319 15,16 31-375-15</inkml:trace>
          <inkml:trace contextRef="#ctx0" brushRef="#br0" timeOffset="-428.39">2789 2053 1318 0,'0'0'348'0,"0"0"-7"0,0 0-99 16,0 0-88-16,0 0-74 15,0 0-44-15,0 0-32 0,0 0 12 16,0 0 17-16,0 0 54 16,27 47-21-16,-1 8-20 15,11 4-16-15,-1 0-8 0,6 4-6 16,-5-4 2-16,-6-4-8 16,1 0 4-16,-6-8-4 0,-5-3 7 15,-5-5-5-15,0-4 2 16,-6 1-8-16,-5 3 7 15,-5 0-9-15,0 9-12 16,0 3 13-16,-5 4-1 0,-5 0 2 16,-6 0-6-16,5-4-6 15,1 0 8-15,-1-8 15 0,1-3-26 16,10-40 9-16,-16 43 5 16,16-43 7-16,-31 43-8 15,31-43-4-15,-42 40 9 0,-5-21-4 16,10-15-5-16,-5-16 7 15,0-11-5-15,0-20-11 0,0-13 6 16,5-10 3-16,11-13-10 16,10-4 13-16,16-3 15 0,11-9 22 15,10 9 26 1,16 3-2-16,4 13-15 0,7 3-9 16,4 8-25-16,1 12-9 15,-12-1 3-15,7 13-13 0,-17 7 0 16,1 5 14-16,-6 3-10 15,-26 20-40-15,0 0-107 16,0 0-93-16,26-23-165 0,-26 23-217 16,0 0-36-16,0 0 69 15</inkml:trace>
        </inkml:traceGroup>
      </inkml:traceGroup>
    </inkml:traceGroup>
    <inkml:traceGroup>
      <inkml:annotationXML>
        <emma:emma xmlns:emma="http://www.w3.org/2003/04/emma" version="1.0">
          <emma:interpretation id="{A0E2460A-82FB-4042-BE5C-E44ADA41EB47}" emma:medium="tactile" emma:mode="ink">
            <msink:context xmlns:msink="http://schemas.microsoft.com/ink/2010/main" type="paragraph" rotatedBoundingBox="10147,8308 9888,6975 10608,6836 10866,81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EC47E4-8ECA-401C-9203-511203A51015}" emma:medium="tactile" emma:mode="ink">
              <msink:context xmlns:msink="http://schemas.microsoft.com/ink/2010/main" type="line" rotatedBoundingBox="10147,8308 9888,6975 10608,6836 10866,8168"/>
            </emma:interpretation>
          </emma:emma>
        </inkml:annotationXML>
        <inkml:traceGroup>
          <inkml:annotationXML>
            <emma:emma xmlns:emma="http://www.w3.org/2003/04/emma" version="1.0">
              <emma:interpretation id="{C57CF2E7-132E-4C6B-8BBA-B3A7660FA046}" emma:medium="tactile" emma:mode="ink">
                <msink:context xmlns:msink="http://schemas.microsoft.com/ink/2010/main" type="inkWord" rotatedBoundingBox="10147,8308 9888,6975 10608,6836 10866,8168"/>
              </emma:interpretation>
            </emma:emma>
          </inkml:annotationXML>
          <inkml:trace contextRef="#ctx0" brushRef="#br0" timeOffset="1012.11">5401 1628 901 0,'0'0'100'0,"0"0"-5"0,0 0 12 15,0 0 27-15,-37 47 8 16,-5 12-37-16,6 8 15 0,9-4-17 15,1 0-54-15,5-4-22 16,16-8 20-16,5 0 18 16,10-7-8-16,11-9-21 15,11-8 34-15,10-11-24 16,5-8 2-16,0-12-48 0,6-16 3 16,-6-7 2-16,-5-8 6 15,0-13 9-15,-11 5-11 0,-31 43 100 16,37-39 15-16,-37 39 8 15,21-28-50-15,-21 28-40 0,0 0-13 16,0 0 55-16,-16 51 74 16,-15 24-38-16,-11 12-39 15,-11 15-42-15,-4 8-14 16,-1 0-15-16,5 0-10 0,6-8 7 16,11-15-18-16,9-8-37 15,1-16-207-15,10-8-266 0,6-12-313 16</inkml:trace>
          <inkml:trace contextRef="#ctx0" brushRef="#br0" timeOffset="1336.39">5789 2753 2002 0,'0'0'12'16,"0"0"80"-16,0 0-12 16,0 0-38-16,0 0-3 0,31-20-14 15,-31 20-6-15,32-12 21 16,-32 12 67-16,0 0 22 0,21-7 26 16,-21 7 1-16,0 0-6 15,0 0-26-15,0 0-54 0,10-32 33 16,-10 32 48-1,0 0 7-15,0 0-33 0,0 0-34 16,0 0-47-16,0 0-38 16,0 0-28-16,0 0-109 0,-36 0-144 15,4 20-274-15,-5 3-615 16</inkml:trace>
        </inkml:traceGroup>
      </inkml:traceGroup>
    </inkml:traceGroup>
  </inkml:traceGroup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3-06T06:56:29.58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5E34CDC-8D2A-4354-A24D-93CBB5E1C7B2}" emma:medium="tactile" emma:mode="ink">
          <msink:context xmlns:msink="http://schemas.microsoft.com/ink/2010/main" type="writingRegion" rotatedBoundingBox="5116,8568 4773,3027 5795,2964 6138,8504">
            <msink:destinationLink direction="with" ref="{7A678A5F-C47D-4862-A107-AFAA9192A845}"/>
          </msink:context>
        </emma:interpretation>
      </emma:emma>
    </inkml:annotationXML>
    <inkml:traceGroup>
      <inkml:annotationXML>
        <emma:emma xmlns:emma="http://www.w3.org/2003/04/emma" version="1.0">
          <emma:interpretation id="{D2A0F55C-FFFA-4427-A95D-C91275795D91}" emma:medium="tactile" emma:mode="ink">
            <msink:context xmlns:msink="http://schemas.microsoft.com/ink/2010/main" type="paragraph" rotatedBoundingBox="5116,8568 4773,3027 5795,2964 6138,85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5422B3-0A81-41B4-89EB-87B4973AABC4}" emma:medium="tactile" emma:mode="ink">
              <msink:context xmlns:msink="http://schemas.microsoft.com/ink/2010/main" type="line" rotatedBoundingBox="5116,8568 4773,3027 5795,2964 6138,8504"/>
            </emma:interpretation>
          </emma:emma>
        </inkml:annotationXML>
        <inkml:traceGroup>
          <inkml:annotationXML>
            <emma:emma xmlns:emma="http://www.w3.org/2003/04/emma" version="1.0">
              <emma:interpretation id="{37E87AC7-4035-4A10-BCE4-7C3D30D0F587}" emma:medium="tactile" emma:mode="ink">
                <msink:context xmlns:msink="http://schemas.microsoft.com/ink/2010/main" type="inkWord" rotatedBoundingBox="5228,8561 5172,7649 6082,7593 6138,8504"/>
              </emma:interpretation>
              <emma:one-of disjunction-type="recognition" id="oneOf0">
                <emma:interpretation id="interp0" emma:lang="" emma:confidence="0">
                  <emma:literal>A</emma:literal>
                </emma:interpretation>
                <emma:interpretation id="interp1" emma:lang="" emma:confidence="0">
                  <emma:literal>^ J</emma:literal>
                </emma:interpretation>
                <emma:interpretation id="interp2" emma:lang="" emma:confidence="0">
                  <emma:literal>^ v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^ .</emma:literal>
                </emma:interpretation>
              </emma:one-of>
            </emma:emma>
          </inkml:annotationXML>
          <inkml:trace contextRef="#ctx0" brushRef="#br0">359 5561 1441 0,'0'0'368'0,"0"0"-24"0,0 0-34 15,0 0-91 1,21 8-114-16,-21-8-49 0,26-36 12 15,-10-11-20-15,5-12-20 16,0-20-16-16,5-15-2 0,6-24 6 16,-1-8-29-16,1 8 27 15,-1 24-18-15,-15 23 27 16,0 20-5-16,-6 12-23 0,-10 39 23 16,0 0-38-16,0 0 34 15,0 0-14-15,11 62-10 16,-6 13 20-16,5 0-13 15,-10 7 8-15,11 1-5 0,-1 0-11 16,1-9 17-16,10-3-13 16,-6-8 2-16,1-12 19 0,5-8-27 15,-21-43 17-15,16 48-17 16,-16-48-181-16,0 0-277 16,21 47-382-16</inkml:trace>
          <inkml:trace contextRef="#ctx0" brushRef="#br0" timeOffset="352.47">1156 5101 1823 0,'16'-36'45'15,"-16"36"62"-15,0 0 14 0,0 0-62 16,0 0 7-16,0 0-27 16,0 0-14-16,26 24 15 15,-26-24-30-15,0 0-3 0,0 0 39 16,0 0 19-16,32 19 104 16,-32-19-7-16,0 0-76 15,10-35-20-15,-10-8 12 0,-5 7 67 16,0 5-36-16,5 31-19 15,-11-32-36-15,11 32-34 16,0 0-6-16,0 0-17 0,0 0-9 16,0 0 4-16,0 0-184 15,0 0-307-15,0 0-570 0</inkml:trace>
        </inkml:traceGroup>
        <inkml:traceGroup>
          <inkml:annotationXML>
            <emma:emma xmlns:emma="http://www.w3.org/2003/04/emma" version="1.0">
              <emma:interpretation id="{8D173749-21AC-4995-A172-0D2277AF1A4B}" emma:medium="tactile" emma:mode="ink">
                <msink:context xmlns:msink="http://schemas.microsoft.com/ink/2010/main" type="inkWord" rotatedBoundingBox="4971,6235 4914,5305 5933,5242 5990,6172"/>
              </emma:interpretation>
              <emma:one-of disjunction-type="recognition" id="oneOf1">
                <emma:interpretation id="interp5" emma:lang="" emma:confidence="0">
                  <emma:literal>v.</emma:literal>
                </emma:interpretation>
                <emma:interpretation id="interp6" emma:lang="" emma:confidence="0">
                  <emma:literal>Vo</emma:literal>
                </emma:interpretation>
                <emma:interpretation id="interp7" emma:lang="" emma:confidence="0">
                  <emma:literal>V.</emma:literal>
                </emma:interpretation>
                <emma:interpretation id="interp8" emma:lang="" emma:confidence="0">
                  <emma:literal>V,</emma:literal>
                </emma:interpretation>
                <emma:interpretation id="interp9" emma:lang="" emma:confidence="0">
                  <emma:literal>vi.</emma:literal>
                </emma:interpretation>
              </emma:one-of>
            </emma:emma>
          </inkml:annotationXML>
          <inkml:trace contextRef="#ctx0" brushRef="#br0" timeOffset="-1105.46">71 2729 1062 0,'0'0'195'0,"0"0"-16"16,0 0 59-16,0 0-22 15,26-20-29-15,0 20-45 0,11 28 35 16,-6 11-71-16,6 12-12 15,-11 4-35-15,6 4-14 16,-6-4 1-16,0 1 5 0,-5-9 29 16,-5-4-42-16,-16-43 4 15,26 47-42-15,-26-47 16 0,0 0-7 16,21 36 95-16,-21-36 33 16,0 0 35-16,0 0 25 0,0 0-74 15,0 0-46 1,37-83-56-16,5-27 23 0,5-24-60 15,0-3 10-15,0 7 10 16,-5 16 0-16,-5 27-15 0,-6 16 15 16,-15 20 5-16,0 12-17 15,-16 39-5-15,0 0-11 0,0 0-112 16,0 0-100-16,0 0-121 16,0 0-133-16,0 0-131 15,0 0-71-15,0 0 72 16</inkml:trace>
          <inkml:trace contextRef="#ctx0" brushRef="#br0" timeOffset="-775.31">1015 2839 858 0,'0'0'171'0,"0"0"51"16,-11 40-31-16,11-40-59 15,0 0-6-15,11 39 25 0,-11-39-58 16,0 0-4-16,0 0-14 16,0 0-14-16,0 0 10 0,26 23-6 15,-26-23 18 1,0 0 20-16,31-27-22 0,-31 27-12 16,21-43 26-16,-16 7 43 15,-5 36-13-15,0-35-37 0,0 35-37 16,0 0-19-16,0 0-35 15,-36-8 7-15,10 8-4 0,26 0 12 16,-37 16-18-16,37-16-18 16,0 0-134-16,0 0-185 0,0 0-228 15,0 0-268-15</inkml:trace>
        </inkml:traceGroup>
        <inkml:traceGroup>
          <inkml:annotationXML>
            <emma:emma xmlns:emma="http://www.w3.org/2003/04/emma" version="1.0">
              <emma:interpretation id="{2A5C067E-FD8E-424E-8ABD-24AE05567D6E}" emma:medium="tactile" emma:mode="ink">
                <msink:context xmlns:msink="http://schemas.microsoft.com/ink/2010/main" type="inkWord" rotatedBoundingBox="4913,4362 4830,3024 5743,2967 5826,4306"/>
              </emma:interpretation>
              <emma:one-of disjunction-type="recognition" id="oneOf2">
                <emma:interpretation id="interp10" emma:lang="" emma:confidence="0">
                  <emma:literal>•</emma:literal>
                </emma:interpretation>
                <emma:interpretation id="interp11" emma:lang="" emma:confidence="0">
                  <emma:literal>o</emma:literal>
                </emma:interpretation>
                <emma:interpretation id="interp12" emma:lang="" emma:confidence="0">
                  <emma:literal>.</emma:literal>
                </emma:interpretation>
                <emma:interpretation id="interp13" emma:lang="" emma:confidence="0">
                  <emma:literal>I</emma:literal>
                </emma:interpretation>
                <emma:interpretation id="interp14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5255.74">632 877 296 0,'0'0'60'0,"0"0"21"0,0 0-48 16,0 0-11-16,0 0 0 16,0 0-7-16,0 0 56 0,0 0-1 15,0 0-45-15,0 0 5 16,26 0 28-16,-26 0 27 15,31 15-11-15,-31-15-38 16,37 24 36-16,-37-24 4 0,42 16-33 16,-5-12 19-16,-37-4-26 15,42-4-31-15,-42 4 13 0,42-20 22 16,-42 20 42-16,26-35-97 16,-26 35 24-16,10-48 25 0,-10 5 0 15,0 43-37-15,-5-39 43 16,5 39 29-16,0 0-34 15,0 0 0-15,-36-16-18 0,4 20-32 16,1 12 38-16,31-16-37 16,-32 27 4-16,32-27 35 15,0 0-14-15,-26 44-3 0,26-44 1 16,0 0 13-16,0 0 6 16,0 0-11-16,0 0-1 0,0 0-19 15,26 11-7-15,-26-11 15 16,32-4 14-16,-32 4 135 15,0 0-69-15,0 0-15 0,0 0-23 16,0 0-17-16,0 0-15 16,0 0 0-16,-37-3 8 15,37 3-20-15,-32 11-8 0,32-11 13 16,0 0-8-16,0 0 0 16,0 0-228-16,0 0-383 15</inkml:trace>
          <inkml:trace contextRef="#ctx0" brushRef="#br0" timeOffset="2568.18">406 578 568 0,'0'0'161'0,"0"0"38"16,0 0-29-16,0 0-7 15,0 0 43-15,0 0-35 16,21 35 88-16,-21-35-54 16,0 0 30-16,0 0-91 0,-21 36-80 15,-10-13-23-15,-11 1-11 16,-11-9-22-16,1-3-4 0,0-4 12 15,-1-8-32-15,11-12 33 16,5-11-31-16,6-17 14 0,15-7 0 16,16-12-18-16,27-12 32 15,4-7-25-15,16-1 16 0,11 8-5 16,10 4 7-16,-10 8-19 16,-1 12 9-16,-4 12 7 15,-11 11-13-15,-11 9 21 0,1 11-27 16,-32 4 26-16,26 15-6 15,-26-15 4-15,16 51 104 0,-16 8 8 16,-11 12-51-16,1 16-27 16,-6 3 16-16,0 5-22 0,-5-1 4 15,11 4-7-15,-1-3-1 16,6-1-16-16,0-7 19 0,10-9-25 16,6-11-1-16,-1-4-2 15,6-8 0-15,-1-8 6 16,-15-47-21-16,21 48 25 15,-21-48-18-15,0 0 18 0,0 0-2 16,0 0-10-16,0 0 15 16,0 0-8-16,27 47 26 0,-27-47-15 15,0 0-5-15,0 0-10 16,0 0-13-16,0 0 17 0,0 0-16 16,0 0 3-16,0 0 8 15,0 0-13-15,0 0 9 0,0 0-4 16,0 0-15-16,0 0-48 15,0 0-173-15,0 0-244 0,0 0-302 16,0 0-139-16</inkml:trace>
        </inkml:traceGroup>
      </inkml:traceGroup>
    </inkml:traceGroup>
  </inkml:traceGroup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3-06T07:04:49.58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11315F1-5CCA-4DCE-99F2-D26DC5C22068}" emma:medium="tactile" emma:mode="ink">
          <msink:context xmlns:msink="http://schemas.microsoft.com/ink/2010/main" type="inkDrawing" rotatedBoundingBox="8668,6058 20288,5137 20439,7045 8819,7966" semanticType="callout" shapeName="Other">
            <msink:sourceLink direction="from" ref="{1A95AB0C-27A1-4B2D-90F2-B68FDE4D3814}"/>
            <msink:sourceLink direction="to" ref="{BEEBC9EC-CC4B-42AB-865B-35E4D9740CB4}"/>
          </msink:context>
        </emma:interpretation>
      </emma:emma>
    </inkml:annotationXML>
    <inkml:trace contextRef="#ctx0" brushRef="#br0">0 444 432 0,'0'0'143'15,"0"0"9"-15,0 0-17 16,0 0-53-16,0 0 9 0,0 0 11 15,0 0-31-15,0 0 76 16,0 0 23-16,0 0-26 16,0 0-42-16,0 0-11 0,37 40 21 15,0-1-55-15,-1 0 35 16,11-3-21-16,6 7-45 16,15-4 6-16,5 1-11 0,17 3-14 15,4 4 1-15,6 0 6 16,-1 4 13-16,11 0 12 0,6 1-29 15,4 3 0 1,11-4 17-16,1 8-37 0,-7-4 15 16,1 4 33-16,-5-8-6 15,-1-8 0-15,1 4 58 0,0-11-39 16,5-1-11-16,5-3-15 16,0-5-17-16,10-3-14 15,6-5 28-15,5-3-8 0,11 4-6 16,5 0 38-16,-1-5-15 15,12 1 8-15,9 0-13 0,6-1-13 16,21-3-7-16,11 0-1 16,15 4 6-16,0-4-18 15,6 3 15-15,-1-7 5 16,6 0-8-16,10-8-13 0,6 4 11 16,-1-8-3-16,1 0-6 15,-6-4 20-15,-11 0-9 0,1-7-1 16,-11-1-9-16,1-8 16 15,-6-7-17-15,-6-8 9 16,-9-1 5-16,-12-3-17 0,-9 0 20 16,-22-1-11-16,-10-3 0 15,-22-4 0-15,-20-4 7 0,-5 0-7 16,-16 0-3-16,0-8 3 16,0 4-3-16,-1 0 10 15,-4-4-7-15,-6 4-12 16,1 0 23-16,-6 4-17 0,-5 4 9 15,5-4 3-15,-5 4-14 16,0-4 14-16,-6 0-6 16,1 3-7-16,0 1 10 0,-6 4-3 15,-5 4 7-15,-5 4 4 16,-10 3-26-16,-11 9 23 0,-11 7-17 16,-31 20 12-16,32-16 7 15,-32 16-18-15,0 0 11 16,0 0-3-16,0 0 9 15,0 0-19-15,0 0 2 0,0 0 23 16,0 0-29-16,0 0 9 16,0 0 16-16,0 0-20 0,0 0 18 15,0 0-17-15,0 0-7 16,0 0 4-16,0 0-7 16,0 0 24-16,0 0-31 0,0 0 19 15,0 0 6-15,0 0-6 16,-48-47 6-16,12 23 0 0,4 5 0 15,1 7-21-15,31 12-4 16,-42-28-14-16,10 5 27 16,32 23-8-16,-36-24-1 15,36 24 26-15,-32-19-20 0,32 19 15 16,0 0 4-16,-31-16-4 16,31 16 0-16,0 0 5 15,0 0-9-15,0 0 0 0,0 0 15 16,0 0-22-16,0 0 5 15,0 0 13-15,0 0-18 0,0 0 23 16,0 0-1-16,0 0-11 16,26 4 24-16,-26-4 14 15,52 4 3-15,1 0 10 0,-6 0-11 16,5 3-8-16,1 1-32 16,-11-4 23-16,5 0-19 0,-15 0-1 15,-1-4 7-15,-31 0-26 16,0 0 26-16,31 4 9 15,-31-4-2-15,0 0 4 16,0 0-15-16,0 0-6 0,0 0 8 16,0 0-8-16,0 0 0 15,0 0 7-15,-36-8-22 0,36 8 15 16,-42 16 7-16,10 11-11 16,1 13 32-16,-1 7 7 15,-4 12 25-15,-1 4 12 16,0 4-9-16,6 0-25 0,5-4-18 15,5-1-13-15,0-3 18 16,5 0-15-16,5-3 14 16,6-9-24-16,5-47 6 0,5 59-9 15,-5-59-53-15,11 51-138 16,-11-51-173-16,0 0-249 0,10 55-226 16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3-06T06:39:06.20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7963CE5-B015-4A0C-B046-C5ED3E7ADE3D}" emma:medium="tactile" emma:mode="ink">
          <msink:context xmlns:msink="http://schemas.microsoft.com/ink/2010/main" type="inkDrawing" rotatedBoundingBox="16210,3173 19943,3192 19926,6509 16193,6490" hotPoints="19795,3238 19893,6616 16515,6715 16416,3336" semanticType="enclosure" shapeName="Square"/>
        </emma:interpretation>
      </emma:emma>
    </inkml:annotationXML>
    <inkml:trace contextRef="#ctx0" brushRef="#br0">3603 114 734 0,'0'0'193'16,"0"0"29"-16,0 0 12 16,0 0-28-16,0 0-103 0,0 0-40 15,-32-35-37-15,-20 23-17 16,-27 12 11-16,-31 12-10 15,-32 4-23-15,-25 3 20 0,-22 1-1 16,-26-4-16-16,-11 3 38 16,-10-7-24-16,-10-4-20 0,-11-4 27 15,5-8 12-15,16-4 67 16,21-4 59-16,27-3-57 0,20-5-43 16,26 0-8-1,27 1-26-15,20 7 27 0,22-4 2 16,15 8-26-16,16 0-3 15,11 0-5-15,31 8-13 0,-26-3 3 16,26 3-17-16,0 0 29 16,0 0-20-16,0 0 26 0,-16 31-25 15,11 4-4-15,5 13 36 16,5 7-30-16,5 19 30 0,6 17 125 16,0 23-73-16,0 20-6 15,5 19-20-15,0 24 1 0,-6 12-11 16,1 15-24-16,-5 9-5 15,-6 3 4-15,-5 0-4 16,-5-7-24-16,-6-17 18 16,-5-19-14-16,1-15 16 0,-1-28-8 15,0-16-12-15,0-28 21 16,1-11-14-16,4-20-2 0,6-16 15 16,5-39-8-16,0 0 0 15,-5 40 3-15,5-40-10 0,0 0 9 16,0 0-2-16,0 0 0 15,0 0 8-15,36 27 0 16,22-15-4-16,10-12-17 0,21-8 23 16,32-8-19-16,26-3 9 15,26-5 4-15,26 4-4 16,6 1 11-16,15 3-18 0,16 0 14 16,-5 12-19-16,-6 0 16 15,1 0-10-15,-17 4 0 0,-20 4 0 16,-21-4-16-16,-26 4 18 15,-27-4-16-15,-10 0 22 0,-16-4-14 16,-5 0 14-16,-16-3 6 16,0-1-3-16,-15 0-1 0,-1-4-14 15,-10 0 24-15,-42 12-17 16,42-19 3-16,-42 19 2 16,0 0 13-16,0 0-10 0,26-55-5 15,-15 11 0-15,-11 44-12 16,-6-59 21-16,1 8-14 15,0-8 8-15,-6-4-9 0,6-15 13 16,0-13-15-16,5-15-2 16,5-12 20-16,0-16-21 0,1-11 15 15,-1-1-4-15,-5-11-13 16,0 0 7-16,0-1 13 0,-5 9-7 16,-6 7-6-16,1 5 6 15,-6 15 0-15,-5 12-10 0,5 3 15 16,-5 13-15-16,0 3 10 15,6 13 7-15,-1 7-23 16,5 8 20-16,1 12 0 0,-1 4-10 16,6 7 8-16,0 9-2 15,5 31 0-15,-5-35-8 16,5 35 16-16,0-32-8 0,0 32-8 16,0 0 1-16,0 0 16 15,-6-31 0-15,6 31-13 0,0 0-6 16,0 0 2-16,0 0 12 15,0 0 6-15,0 0-10 16,0 0 0-16,0 0-9 0,-15-32 5 16,15 32 9-16,0 0 2 15,0 0-15-15,0 0-41 0,0 0-227 16,0 0-299-16,0 0-256 16</inkml:trace>
  </inkml:traceGroup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3-06T07:04:50.95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C876A8A-702B-413D-998B-626C717AEA0F}" emma:medium="tactile" emma:mode="ink">
          <msink:context xmlns:msink="http://schemas.microsoft.com/ink/2010/main" type="writingRegion" rotatedBoundingBox="8553,5964 8957,5964 8957,6282 8553,6282">
            <msink:destinationLink direction="with" ref="{7A678A5F-C47D-4862-A107-AFAA9192A845}"/>
          </msink:context>
        </emma:interpretation>
      </emma:emma>
    </inkml:annotationXML>
    <inkml:traceGroup>
      <inkml:annotationXML>
        <emma:emma xmlns:emma="http://www.w3.org/2003/04/emma" version="1.0">
          <emma:interpretation id="{1DEA4756-B469-4873-9BA5-9B1D5C3245C0}" emma:medium="tactile" emma:mode="ink">
            <msink:context xmlns:msink="http://schemas.microsoft.com/ink/2010/main" type="paragraph" rotatedBoundingBox="8553,5964 8957,5964 8957,6282 8553,62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0D34C9-5D44-4870-BEBD-768AA010F5FB}" emma:medium="tactile" emma:mode="ink">
              <msink:context xmlns:msink="http://schemas.microsoft.com/ink/2010/main" type="line" rotatedBoundingBox="8553,5964 8957,5964 8957,6282 8553,6282"/>
            </emma:interpretation>
          </emma:emma>
        </inkml:annotationXML>
        <inkml:traceGroup>
          <inkml:annotationXML>
            <emma:emma xmlns:emma="http://www.w3.org/2003/04/emma" version="1.0">
              <emma:interpretation id="{B3927CB9-3C8B-467F-87A9-F92FAE5FC729}" emma:medium="tactile" emma:mode="ink">
                <msink:context xmlns:msink="http://schemas.microsoft.com/ink/2010/main" type="inkWord" rotatedBoundingBox="8553,5964 8957,5964 8957,6282 8553,6282"/>
              </emma:interpretation>
              <emma:one-of disjunction-type="recognition" id="oneOf0">
                <emma:interpretation id="interp0" emma:lang="" emma:confidence="0">
                  <emma:literal>•</emma:literal>
                </emma:interpretation>
                <emma:interpretation id="interp1" emma:lang="" emma:confidence="0">
                  <emma:literal>8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@</emma:literal>
                </emma:interpretation>
                <emma:interpretation id="interp4" emma:lang="" emma:confidence="0">
                  <emma:literal>*</emma:literal>
                </emma:interpretation>
              </emma:one-of>
            </emma:emma>
          </inkml:annotationXML>
          <inkml:trace contextRef="#ctx0" brushRef="#br0">178 315 825 0,'0'0'142'0,"0"0"86"15,0 0 34-15,0 0-117 16,0 0-75-16,0 0-4 16,0 0-18-16,0 0 3 0,0 0 70 15,0 0-47-15,0 0-14 16,26-28-60-16,-26 28 16 15,37-43-7-15,-6 7-22 0,-31 36 16 16,21-51 38-16,-5 12-24 16,-16 39-4-16,0-39 11 15,0 39-8-15,0 0 2 16,-37-20 13-16,1 20-18 0,-1 12 4 16,0 11-25-16,6 9 18 15,31-32 24-15,-37 39-8 0,37-39-13 16,-26 51 16-16,26-51 52 15,-5 43 47-15,5-43 4 16,21 36-64-16,10-20-15 0,1-12-6 16,10-4-19-16,-6-12-23 15,1 0-12-15,-6-8 22 16,-31 20-2-16,21-31-13 16,-21 31-10-16,11-40 10 0,-11 40-7 15,-32-31 24-15,-10 11-25 16,0 12-6-16,-5 8 27 0,5 8-4 15,0 4-20-15,11 4 1 16,-1 7 26-16,32-23-11 0,-15 40 12 16,15-40 31-16,15 39 21 15,-15-39-29-15,53 28-19 16,-1-17 4-16,1-11-23 16,4-11 3-16,-9-5-2 0,-1-12-10 15,-10-3 11-15,-16-8 4 16,-6-1-1-16,-9 1-7 15,-17 0 16-15,-15 3-16 0,-6 9 17 16,-10 15-4-16,-5 12 7 16,-5 16-16-16,-1 15 5 0,1 4 8 15,15 5-9-15,16 3-8 16,16 0-59-16,5-43-255 0,42 40-507 16</inkml:trace>
        </inkml:traceGroup>
      </inkml:traceGroup>
    </inkml:traceGroup>
  </inkml:traceGroup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3-06T06:55:57.57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61E1395-D930-428C-99DD-7AFC5E62D919}" emma:medium="tactile" emma:mode="ink">
          <msink:context xmlns:msink="http://schemas.microsoft.com/ink/2010/main" type="writingRegion" rotatedBoundingBox="12613,1597 33279,483 34148,16607 13482,17720"/>
        </emma:interpretation>
      </emma:emma>
    </inkml:annotationXML>
    <inkml:traceGroup>
      <inkml:annotationXML>
        <emma:emma xmlns:emma="http://www.w3.org/2003/04/emma" version="1.0">
          <emma:interpretation id="{233BAFA1-1636-4145-8F49-10B6C82D3B25}" emma:medium="tactile" emma:mode="ink">
            <msink:context xmlns:msink="http://schemas.microsoft.com/ink/2010/main" type="paragraph" rotatedBoundingBox="14333,1403 32573,1317 32588,4532 14348,46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FB3FE8-01F5-4DD7-B165-26344BDEF6B8}" emma:medium="tactile" emma:mode="ink">
              <msink:context xmlns:msink="http://schemas.microsoft.com/ink/2010/main" type="line" rotatedBoundingBox="14333,1403 32573,1317 32588,4532 14348,4618">
                <msink:destinationLink direction="with" ref="{BEEBC9EC-CC4B-42AB-865B-35E4D9740CB4}"/>
                <msink:destinationLink direction="with" ref="{F0ACEE24-A5DF-4F2C-B208-11AC8064265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A95AB0C-27A1-4B2D-90F2-B68FDE4D3814}" emma:medium="tactile" emma:mode="ink">
                <msink:context xmlns:msink="http://schemas.microsoft.com/ink/2010/main" type="inkWord" rotatedBoundingBox="14333,1403 16689,1392 16703,4339 14347,4350">
                  <msink:destinationLink direction="to" ref="{D0EEFDCD-9E26-46B4-BF63-3ED07B81C8C4}"/>
                  <msink:destinationLink direction="from" ref="{D0EEFDCD-9E26-46B4-BF63-3ED07B81C8C4}"/>
                  <msink:destinationLink direction="from" ref="{C11315F1-5CCA-4DCE-99F2-D26DC5C2206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-2255-5195 1836 0,'0'0'46'0,"0"0"-24"15,0 0 171-15,16 39-50 16,-6 20-75-16,-10 16-15 0,0 11-7 16,-10 9-11-16,-6-5 27 15,-5-3-24-15,-5-5 7 0,-11-3-25 16,-15-8-5-16,-11-8-1 16,-5-16-14-16,5-16 0 0,-5-15-26 15,10-24-38-15,6-27-32 16,10-32-64-16,15-27-5 15,12-13 45-15,15 5 69 0,5 8 26 16,0 19 18-16,6 20-16 16,-11 55 29-16,0 0 49 15,36-20 59-15,-36 20 28 0,27 36-21 16,-6 7-52-16,-11 8 12 16,-5 0-28-16,-10 0-3 15,-11 0 0-15,-5-3-18 0,-15-1-18 16,-12-4-5-16,1-7-9 15,0-17 8-15,-5-11 3 0,4-20-8 16,6-15-16-16,6-17-11 16,10-7 7-16,10 4 0 0,5 4-1 15,1 11 1-15,10 32 17 16,0 0-4-16,0 0 13 0,0 0 19 16,0 0 48-1,5 52 5-15,-10-1-11 0,-6 4-2 16,-10 0-32-16,-15 4-16 15,-6-4-17-15,-16-4 9 0,6-8-17 16,-6-11 17-16,11-13-12 16,0-19-6-16,10-15-62 0,11-29-45 15,10-19 8-15,5-11 40 16,17-1 12-16,4 8 46 0,1 16-7 16,4 20 17-16,-15 31-13 15,27 3 98-15,-27-3 17 0,15 71 12 16,-15 12 26-1,-21 15-12-15,-10 4-48 0,-22 5-32 16,-10-1-30-16,-10-8-3 16,-6-7-16-16,1-17 4 0,10-19-136 15,5-7-184-15,5-29-309 16,16-23-228-16</inkml:trace>
          <inkml:trace contextRef="#ctx0" brushRef="#br0" timeOffset="176.14">-2884-6194 1819 0,'58'-47'14'0,"10"-1"-4"15,-5-3 19-15,0 16-177 0,-11 0-271 16,-5 15-63-16</inkml:trace>
          <inkml:trace contextRef="#ctx0" brushRef="#br0" timeOffset="720.17">-3964-4751 1038 0,'0'0'46'15,"0"0"120"-15,0 0 8 0,0 0 0 16,0 0-42-16,0 0-35 16,0 0-13-16,0 0 62 0,0 0-2 15,0 0-7 1,0 0-27-16,0 0-30 0,-32 40-6 16,-4 19 93-16,-1 23 10 15,-16 13-45-15,1 11-41 0,-6 4-43 16,1 0-15-16,4 0-17 15,1-12-10-15,5-7 1 0,-1-9-23 16,17-11-187-16,-1-4-364 16,6-16-452-16</inkml:trace>
          <inkml:trace contextRef="#ctx0" brushRef="#br0" timeOffset="920.38">-3854-3477 2611 0,'31'0'96'0,"17"-7"-16"16,4-9-29-16,6-4-36 0,15 1-188 15,6-5-443 1,-1 0-364-16</inkml:trace>
        </inkml:traceGroup>
        <inkml:traceGroup>
          <inkml:annotationXML>
            <emma:emma xmlns:emma="http://www.w3.org/2003/04/emma" version="1.0">
              <emma:interpretation id="{C42DE309-DC74-4E54-A7CE-8325B029E5CC}" emma:medium="tactile" emma:mode="ink">
                <msink:context xmlns:msink="http://schemas.microsoft.com/ink/2010/main" type="inkWord" rotatedBoundingBox="21718,3487 22875,3481 22880,4577 21723,458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168415.34">3099-3968 506 0,'0'0'97'15,"0"0"12"-15,0 0-10 16,0 0-20-16,0 0 52 16,0 0 47-16,0 0 30 0,0 0 42 15,0 0-38-15,0 0-20 16,0 0-22-16,0 0-17 16,0 0 11-16,5 39-54 15,-5-39-28-15,-36 36-64 0,-6-9 14 16,-5-3-32-16,5-9 14 15,0-7 1-15,10-4-15 0,1-12 6 16,31 8-26-16,-26-47 5 16,15-16 3-16,27-11-2 0,10-13-2 15,11 8 2 1,5 9 8-16,0 18 9 0,5 21-3 16,-5 19-17-16,-5 16 14 15,-1 24 3-15,1 15-10 0,-6 16 18 16,1 8 4-16,-6 11-1 15,0 5-1-15,6 0-2 0,-6 7 11 16,0 0 19-16,6-3 78 16,-6-8-41-16,0-9-45 15,-5-3-24-15,5-4 15 0,-5-12-14 16,-21-51-19-16,21 52-2 16,-21-52-211-16,0 0-136 0,0 0-267 15,0 0-77-15</inkml:trace>
          <inkml:trace contextRef="#ctx0" brushRef="#br1" timeOffset="168775.42">3770-3669 1133 0,'32'-16'-6'0,"-32"16"20"16,0 0 29-16,0 0 32 0,37 24 8 16,-37-24-41-16,42 31 16 15,-42-31 4-15,36 20-27 16,-36-20-4-16,0 0 93 16,37 19 79-16,-37-19 66 0,0 0-124 15,0 0-48-15,0 0-9 16,0 0 64-16,-11-39-58 0,11 39-35 15,0 0-14-15,0 0-27 16,-31-20-6-16,0 20-5 0,31 0 13 16,-42 20-7-16,42-20 7 15,-32 28-15-15,32-28-5 0,0 0-14 16,0 0-123 0,0 0-297-16,0 0-328 0</inkml:trace>
        </inkml:traceGroup>
        <inkml:traceGroup>
          <inkml:annotationXML>
            <emma:emma xmlns:emma="http://www.w3.org/2003/04/emma" version="1.0">
              <emma:interpretation id="{47681D34-41DE-4423-8965-E89FEB94D22F}" emma:medium="tactile" emma:mode="ink">
                <msink:context xmlns:msink="http://schemas.microsoft.com/ink/2010/main" type="inkWord" rotatedBoundingBox="23528,2908 27563,2889 27569,4240 23535,425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169106.94">4609-3787 2013 0,'0'0'52'0,"0"0"26"16,0 0 20-16,32-8 33 16,5 4-61-16,5 0-6 0,15 0-25 15,6 0-25-15,0 0-6 16,0 0-16-16,-5 0-7 0,-11 4 26 15,-5-4-2-15,-16 4-25 16,-26 0-36-16,0 0-124 16,0 0-260-16,0 0-222 0</inkml:trace>
          <inkml:trace contextRef="#ctx0" brushRef="#br1" timeOffset="169318.44">4898-4031 2048 0,'0'0'133'0,"0"0"-77"0,0 0-25 16,0 0 1-16,-11 47 85 16,17 0-26-16,4 4-29 15,11 8-41-15,5-3 15 16,6-1-14-16,4-4 2 0,6 0-226 15,0-4-493-15</inkml:trace>
          <inkml:trace contextRef="#ctx0" brushRef="#br1" timeOffset="169570.72">5506-4664 2471 0,'0'-24'-15'0,"0"24"15"16,0 0 10-16,16 47-1 16,0 24 13-16,-1 16-15 0,6 11-1 15,11 0-4-15,-6 5-2 16,0-9 32-16,0-4-23 0,11-7-240 15,-5-12-417-15</inkml:trace>
          <inkml:trace contextRef="#ctx0" brushRef="#br1" timeOffset="169878.37">6004-3846 1716 0,'32'-32'72'0,"-32"32"6"0,37-19-6 16,-6 11-40-16,0 0-27 15,-4 0 5-15,-27 8 27 16,31-12-26-16,-31 12 68 0,0 0-26 16,0 0 70-16,0 0 50 15,26-31-56-15,-26 31-43 16,0 0-35-16,0 0-4 0,-21-28-17 15,21 28 5-15,-26-12 13 16,26 12-20-16,0 0 12 0,-26 0-23 16,26 0-16-16,0 0-7 15,0 0-40-15,0 0-397 0,0 0-362 16</inkml:trace>
          <inkml:trace contextRef="#ctx0" brushRef="#br1" timeOffset="170318.64">6843-4000 2161 0,'-21'12'59'0,"21"-12"-43"16,0 0-10-16,0 0 41 15,27 8-20-15,20-4 3 16,16-4-4-16,10 0-6 0,11 0 3 16,5 0-19-16,0 0-15 15,-5-4 27-15,-16 4-23 16,-10-4-67-16,-21 4-143 0,-37 0-321 15,31-8-224-15</inkml:trace>
          <inkml:trace contextRef="#ctx0" brushRef="#br1" timeOffset="170507.21">7216-4271 2072 0,'0'0'15'15,"0"0"7"-15,-16 35 31 16,11 17-32-16,10 7 26 0,5 11-44 16,6 5 23-16,0 8-32 15,5-1 35-15,5 1-46 0,0-5-557 16,1-11-157-16</inkml:trace>
          <inkml:trace contextRef="#ctx0" brushRef="#br1" timeOffset="170846.23">8432-4869 2045 0,'0'0'119'0,"0"0"-14"16,0 0-55-16,0 0-39 15,-52-23 0-15,-11 7-11 0,0 4 0 16,-5 8 12-16,5 0-27 16,10 0 23-16,11 4-12 0,16 0-5 15,26 0-21-15,-31 8 18 16,31-8 21-16,-21 51 2 0,10 12-1 16,11 16 9-16,6 11 10 15,4 9 9-15,1 3-7 16,4 0 10-16,6-4 5 0,-5 1-33 15,5-5-19-15,-5-7 14 16,5-9 1-16,-6-11-272 0,6-16-428 16</inkml:trace>
          <inkml:trace contextRef="#ctx0" brushRef="#br1" timeOffset="171147.03">8621-4114 2221 0,'0'0'16'0,"0"0"6"16,0 0-7-16,0 0 3 16,0 0-28-16,0 0 20 0,0 0-7 15,0 0 17-15,21 0-20 16,-21 0 15-16,0 0 43 0,0 0 44 15,0 0-32-15,0 0 18 16,0 0 8-16,0 0-51 0,0-35-13 16,0 35-32-16,0 0 6 15,-37-16-15-15,1 16 19 16,9 4-50-16,27-4-153 16,0 0-272-16,-31 24-232 0</inkml:trace>
        </inkml:traceGroup>
        <inkml:traceGroup>
          <inkml:annotationXML>
            <emma:emma xmlns:emma="http://www.w3.org/2003/04/emma" version="1.0">
              <emma:interpretation id="{7357CBA8-141D-420D-BBA1-576B81DCA5BF}" emma:medium="tactile" emma:mode="ink">
                <msink:context xmlns:msink="http://schemas.microsoft.com/ink/2010/main" type="inkWord" rotatedBoundingBox="28399,2361 32578,2341 32587,4196 28407,421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172388.4">9691-4310 1243 0,'0'0'34'0,"0"0"40"15,0 0 132-15,0 0-54 0,16 59-43 16,4 0-49-16,1 11-33 16,0 1-9-16,6 4 8 0,-1 4-29 15,-5-5 14-15,5 5-36 16,-5-12-408-16,5 0-123 0</inkml:trace>
          <inkml:trace contextRef="#ctx0" brushRef="#br1" timeOffset="172762.72">10493-4841 1233 0,'11'47'18'15,"-1"0"-8"-15,6 12 19 0,5 8 60 16,5 4 24-16,0 11-12 0,6-3-2 16,-1-4-8-1,1-1 10-15,4-7-30 0,-4-12-29 0,-6-7-20 16,0-9 26-16,-5-8 34 16,0-11 14-16,-21-20 40 15,0 0 172-15,21 8-17 0,0-20-114 16,5-27-92-16,6-24-46 15,5-24-13-15,-1-35-20 0,6-19 2 16,0-5-8-16,-5 9 5 16,0 23-5-16,-16 19-29 0,-6 24-81 15,1 24-69-15,-11 12-70 0,-5 35-68 16,0 0-135-16,0 0-203 16</inkml:trace>
          <inkml:trace contextRef="#ctx0" brushRef="#br1" timeOffset="173094.88">11332-4090 1070 0,'5'31'28'0,"-5"-31"30"16,0 0 131-16,16 40-80 0,-16-40-28 15,0 0-52-15,0 0 19 16,21 31-19-16,-21-31 1 16,0 0 55-16,0 0 14 0,0 0-16 15,21 4-65-15,-21-4 7 16,0 0 34-16,26-23 37 0,-26 23 24 16,0 0 12-16,11-24-35 0,-11 24-27 15,0 0-49-15,0 0-9 16,0 0-8-16,0 0 10 0,-26-8-21 15,26 8-17-15,0 0-16 0,0 0-205 16,-21 0-269-16,21 0-146 16</inkml:trace>
          <inkml:trace contextRef="#ctx0" brushRef="#br1" timeOffset="173386.34">11898-4145 1585 0,'0'0'60'0,"0"0"59"16,0 0-26-16,0 0-40 0,0 0 11 15,27-24-10-15,15 12-54 0,0 9 0 16,5-1 16-16,-5 4-23 0,0 4 12 16,-6-4 2-16,1 3-83 15,-5 1-95-15,-6-8-115 0,-5 8-59 16,-21-4-1-16,15-4-14 0</inkml:trace>
          <inkml:trace contextRef="#ctx0" brushRef="#br1" timeOffset="173579.21">12077-4483 856 0,'0'43'177'16,"5"4"-37"-16,5 4 12 0,-4 4-39 15,9 16-65-15,1-8-40 16,0 0-4-16,0-8 23 0,-1 4 4 15,6-8-75-15,-5 0-332 0,5-7-80 16</inkml:trace>
          <inkml:trace contextRef="#ctx0" brushRef="#br1" timeOffset="172195.01">9481-4004 1443 0,'37'4'129'0,"10"-4"26"15,11-4-22-15,5-3-83 16,-1-1 17-16,7-4-45 16,-1 8-30-16,-11-4 14 0,-9 0 6 15,-12 4-12-15,-9 4 7 16,-27 0-142-16,0 0-152 0,0 0-188 15,0 0-76-15</inkml:trace>
          <inkml:trace contextRef="#ctx0" brushRef="#br1" timeOffset="178310.57">13540-5482 1093 0,'0'0'63'0,"0"0"77"16,0 0-27-16,0 0-32 0,0 0-62 15,0 0 4-15,0 0-7 16,10 39 56-16,-4 8 76 0,-6 4-48 16,-6 8-55-16,-4 0 4 15,-1-8-12-15,-4 1-6 0,-6-9 17 16,-6-4-26-16,1-3 15 0,-11-13-21 15,6-3 6-15,-6-12-22 0,6-8-9 16,-1-8-3-16,11-8-33 16,0-15-57-16,6-13-8 15,4-7 23-15,11-8 52 0,0 8-2 16,0 4 13-16,5 15 24 0,-5 32-21 16,0 0-7-16,0 0 10 15,0 0 3-15,0 0 18 0,0 0 28 16,0 36-27-16,-5 7 38 0,5-4-17 15,-10 5 38-15,-1-5-6 0,1-7-34 16,10-32-12-16,-32 43 35 16,6-16-20-16,-5-3-2 15,-6-12-24-15,5-4-11 0,1-8 41 16,-1-8-38-16,1-8 10 0,5-12-2 16,0 1 0-16,5-5-3 0,21 32 10 15,-27-35-24-15,27 35 31 16,0 0-42-16,0 0 20 0,0 0 14 15,0 0-17-15,0 0 11 0,-10 55 22 16,5 12 5-16,15 16-20 0,6 11 40 16,0 0-6-16,15 13 5 15,-5 3-1-15,6-4-12 0,-6 0-6 16,0 0-13-16,-5-7 3 16,5-9-26-16,-5-7 14 0,-5-5-5 15,5-19 7-15,-5-8-7 0,5-11-54 16,-21-40-267-16,31 11-185 0,6-7-124 15</inkml:trace>
          <inkml:trace contextRef="#ctx0" brushRef="#br1" timeOffset="173982.25">13036-4865 1302 0,'0'0'45'16,"-31"0"-28"-16,10 8 65 15,-5 4 61-15,-1 11-45 0,1 5-56 16,5 7-22-16,-5 5-11 0,10-1 12 16,6 4 5-16,-1-3-26 0,17 3 10 15,-1-4-14-15,11-3 4 16,10-5-46-16,0-3-102 15,0-9-3-15,0-3 11 0,1-4 61 16,-27-12 10-16,21 8 37 0,-21-8 36 16,0 0-10-16,0 0 11 0,0 0 4 15,0 0 20-15,-16 39 63 16,-10-4 34-16,-1 1-21 0,1-5-35 16,5 5 6-16,6-1-23 0,4 4-3 15,11 1-3-15,11 3-1 16,15 4 5-16,10-4 1 0,6 1-55 15,11-5 15-15,-6-4 3 16,6-3-6-16,-6-9-9 0,-5 1 0 16,0-8-156-16,-11-8-137 0,1-16-217 15</inkml:trace>
          <inkml:trace contextRef="#ctx0" brushRef="#br1" timeOffset="174151.05">13514-4188 1732 0,'0'0'164'0,"0"0"24"0,0 0-85 15,0 0-40-15,0 0-24 16,0 0-39-16,0 0 0 0,0 0-45 16,0 0-398-16,0 0-197 15</inkml:trace>
          <inkml:trace contextRef="#ctx0" brushRef="#br1" timeOffset="178607.09">13660-4090 1876 0,'-21'-4'58'0,"21"4"23"0,0 0 50 16,0 0-63-16,-26 0-17 16,26 0-38-16,0 0 9 0,0 0-17 15,0 0 6-15,0 0 1 16,0 0-1-16,0 0-9 0,0 0 7 16,0 0 4-16,0 0 3 0,0 0 35 15,0 0 11-15,0 0-42 0,0 0-3 16,-16-31-12-16,6-1 4 15,-1 1-18-15,11 31 1 0,-10-32 12 16,10 32-4-16,0 0-62 0,0 0-214 16,0 0-345-16,-42-8-157 0</inkml:trace>
        </inkml:traceGroup>
      </inkml:traceGroup>
    </inkml:traceGroup>
    <inkml:traceGroup>
      <inkml:annotationXML>
        <emma:emma xmlns:emma="http://www.w3.org/2003/04/emma" version="1.0">
          <emma:interpretation id="{F1A6719C-BCBE-4BE7-9555-1A98315D7D16}" emma:medium="tactile" emma:mode="ink">
            <msink:context xmlns:msink="http://schemas.microsoft.com/ink/2010/main" type="paragraph" rotatedBoundingBox="12596,7621 33295,4648 34312,11731 13614,147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693F03-0B6C-4767-BB42-63C7E19641AC}" emma:medium="tactile" emma:mode="ink">
              <msink:context xmlns:msink="http://schemas.microsoft.com/ink/2010/main" type="line" rotatedBoundingBox="13297,7520 33295,4648 33892,8806 13894,11678">
                <msink:destinationLink direction="with" ref="{BEEBC9EC-CC4B-42AB-865B-35E4D9740CB4}"/>
                <msink:destinationLink direction="with" ref="{F0ACEE24-A5DF-4F2C-B208-11AC8064265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ACAE880-3A03-4D24-AA1F-AE8BDAE2CC0A}" emma:medium="tactile" emma:mode="ink">
                <msink:context xmlns:msink="http://schemas.microsoft.com/ink/2010/main" type="inkWord" rotatedBoundingBox="13343,7842 19739,6923 20290,10760 13894,1167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09266.78">-4305 917 1224 0,'47'11'186'16,"-15"5"41"-16,-1 12-64 0,-31-28-41 15,37 47-71-15,-16 0-18 16,0-8-15-16,-16 1-1 16,0-1-11-16,-5-39 11 0,-21 51-24 15,21-51 23-15,0 0-103 16,-47 20-118-16,47-20-93 0,-31-36 36 15,10-19 44-15,15-19 52 16,6-9 96-16,0 8 90 16,-5 8 30-16,5 16 81 0,-5 12 10 15,5 39 7-15,0 0-13 16,-37 4 80-16,0 23-63 0,1 13-24 16,4 7-38-16,11 8-31 15,6-4-5-15,9 0-31 16,6-4 8-16,11-7-31 0,-11-40 38 15,36 43-49-15,1-19 32 16,-5-9-9-16,-1-3-8 0,-31-12 1 16,0 0-1-16,0 0 32 15,0 0-7-15,0 0-19 16,0 0-17-16,-31 4 21 0,-11-4-14 16,0-8 47-16,0-4-5 15,0-3 10-15,0-5-5 0,5-8 19 16,6 5-31-16,-1 3 4 15,32 20-24-15,-31-23-1 16,31 23 7-16,0 0-29 0,-26-12 14 16,26 12-15-16,-27 16 20 15,27-16-27-15,-15 43 28 0,4 4-12 16,6-8 6-16,5 1-11 16,0-40 12-16,16 47-11 0,-16-47 1 15,21 43 17-15,-21-43-10 16,0 0 7-16,0 0 1 15,0 0-10-15,0 0-2 0,0 0 12 16,0 0-16-16,0 0 11 16,10-39-3-16,-15-1 3 15,-6 9-7-15,11 31-5 0,-31-35-6 16,-1 15 11-16,1 4 13 16,5 12-26-16,26 4 13 0,-32 8-15 15,6 8 29-15,26-16 35 16,-26 47 73-16,5 8-20 0,10 4-20 15,11 16 27-15,0 11-46 16,6 21-1-16,9 18-28 16,1 17-18-16,5 27 3 15,5 8-11-15,6 0-14 0,4-4 8 16,6-16-183-16,0-19-442 16,-5-24-532-16</inkml:trace>
          <inkml:trace contextRef="#ctx0" brushRef="#br0" timeOffset="109830.64">-5239 1310 864 0,'-31'27'127'16,"31"-27"152"-16,0 0 26 15,0 0-96-15,0 0-27 0,0 0-47 16,0 0-20-16,0 0 12 16,0 0-4-16,0 0-8 15,0 0-1-15,0 0 14 0,0 0 11 16,0 0-5-16,0 0 3 16,0 0-50-16,0 0-50 0,0 0-12 15,-26 16-12-15,26-16-21 16,0 0-8-16,0 0-112 15,-32 35-255-15,6-3-405 16,5 3-181-16</inkml:trace>
          <inkml:trace contextRef="#ctx0" brushRef="#br0" timeOffset="105339.23">-540 751 2628 0,'-26'-4'272'15,"26"4"-62"-15,0 0-77 16,-16-55-70-16,16 4-35 0,16-8-7 15,5 0-34-15,5 0-28 16,0 12 21-16,-26 47-7 0,26-39 10 16,-26 39 9-16,0 0-5 15,0 0 8-15,27 59 8 16,-22 0-11-16,-10 0 11 16,-16 4-3-16,-6-4-6 0,-15-4 12 15,-10 0 6-15,0-8-27 16,-11-12 17-16,0-3 2 0,10-13-16 15,6-11 16-15,10-8-1 16,37 0-17-16,-21-43 14 0,21-4-7 16,21 0 4-16,11 3 10 15,5 5-7-15,-1 15 0 16,1 13 9-16,-6 11 89 0,-31 0 78 16,32 35-3-16,-22 8-3 15,-15 8-42-15,-16 5-43 16,-16-1-22-16,-10 0-46 0,-5-4-13 15,-6-4-49-15,0-4-199 16,6-11-209-16,0-13-442 0</inkml:trace>
          <inkml:trace contextRef="#ctx0" brushRef="#br0" timeOffset="105510.87">-739-279 2872 0,'0'0'220'0,"0"0"-75"0,10-43-65 15,-10 43-54-15,0 0-209 16,0 0-391-16,0 0-496 0</inkml:trace>
          <inkml:trace contextRef="#ctx0" brushRef="#br0" timeOffset="105710.53">-1232-271 2702 0,'5'63'47'15,"16"15"85"-15,10 17-30 0,6 11-46 16,5 8-25-16,0 0-22 15,-5-4-19-15,0-4-210 16,-17-11-224-16,-9-13-299 0</inkml:trace>
          <inkml:trace contextRef="#ctx0" brushRef="#br0" timeOffset="106418.54">-1473 315 1909 0,'0'0'186'16,"0"0"6"-16,21 39-1 15,5 12-65-15,0 8-63 0,0 0-30 16,-10 4-12-16,-6-4-10 16,-15-4-8-16,-16-8-11 0,-5-7 15 15,-16-13-7-15,-5-7-12 16,10-20-47-16,0-16-77 0,16-15-50 15,11-20 37 1,15-8 49-16,16-4 44 0,11-8 28 16,10 8 28-16,-6 8-7 15,-4 12 7-15,-11 11 24 0,-21 32 12 16,0 0 16-16,0 0 27 16,0 0-23-16,-47 55-42 0,-1 8 10 15,1-4-8-15,5 0-23 16,11 0-9-16,15-8 40 0,11-7-11 15,21-5-5-15,10-8 13 16,16-7-21-16,10 0 5 16,-10-13 6-16,0 1-25 0,-16-4 44 15,-26-8 101-15,0 0-66 16,0 0-21-16,0 0-41 16,-47 8 8-16,-16-8 7 0,0-4-27 15,0 0 13-15,-5 0 7 16,10 0-20-16,6 4 5 0,5 0 8 15,10 16-11-15,0 7 4 16,11 9 15-16,26-32-19 0,-10 55 2 16,15-8 23-16,11-4-12 15,-16-43-6-15,42 48 0 16,0-17 0-16,-11-15 3 0,-31-16 12 16,37 0-28-16,-37 0 22 15,0 0 1-15,10-47-19 16,-10-1 12-16,-16 1-3 0,-5 12 9 15,-5 3 93-15,0 13 18 16,0 19 18-16,-11 12 29 0,0 27-65 16,-5 20 68-16,11 23-41 15,0 17-62-15,20 19-28 16,6 4-14-16,21 0-28 0,15-4 9 16,11-4-16-16,5-20-261 15,0-19-326-15,-5-24-411 0</inkml:trace>
          <inkml:trace contextRef="#ctx0" brushRef="#br0" timeOffset="107207.43">-2711-299 2540 0,'58'-23'215'0,"-6"-5"-12"16,-5 5-80-16,-10 3-51 0,0 4-46 15,-6 0-200-15,-31 16-359 16,32-11-487-16</inkml:trace>
          <inkml:trace contextRef="#ctx0" brushRef="#br0" timeOffset="107006.83">-2543 582 1644 0,'0'0'263'0,"31"12"-31"15,-4 16-19-15,-7 7-81 0,1 8-38 16,-5 8-30-16,-5-3-31 15,-1 3-8-15,-15 0-7 0,-11 0-12 16,-21 0-12-16,-4-4 6 16,-17-3 0-16,0-9 0 0,-5-15-4 15,11-13-13-15,-1-11-67 16,17-19-53-16,4-16-36 16,16-13 55-16,11-3 52 0,10 0 27 15,11 8 20-15,5 8 16 16,-21 39-4-16,26-32 7 15,-5 17 37-15,-21 15 34 0,27 4-31 16,-27-4 6-16,0 0-11 16,10 39 11-16,-20-4 1 0,-1 1-3 15,11-36-25-15,-37 39-5 16,-5-8 3-16,6-11-4 16,-1-8-8-16,0-4 2 0,-5-4 63 15,0 0 52-15,0 7 13 16,-5 9 5-16,-10 12 8 15,-12 7 15-15,1 16-62 0,0 0-26 16,0 16-17-16,5 0-39 16,0-1-1-16,5 5-18 0,-5-4 0 15,1 0-198-15,4-16-421 16,5-12-468-16</inkml:trace>
          <inkml:trace contextRef="#ctx0" brushRef="#br0" timeOffset="107947.13">-2973 350 1662 0,'0'0'263'0,"0"0"64"16,0 0-72-16,0 0-84 16,0 0-82-16,0 0-46 0,0 0-29 15,0 0-14-15,0 0 20 16,0 0-54-16,0 0-247 15,0 0-357-15,31-8-139 16</inkml:trace>
          <inkml:trace contextRef="#ctx0" brushRef="#br0" timeOffset="108154.91">-3246 1974 2390 0,'37'-7'58'0,"5"-13"4"16,0-4-39-16,5-7-16 16,0-1-156-16,0 1-352 0,-10 3-222 15</inkml:trace>
          <inkml:trace contextRef="#ctx0" brushRef="#br0" timeOffset="108430.8">-3933 861 1978 0,'0'0'39'0,"26"-7"191"16,1 11 22-16,4 11-44 15,-10 13-62-15,5 11-47 0,-10 12-58 16,0-4-5-16,-6 12-32 16,-15-4 17-16,-11 8-25 15,-10 8-16-15,-21 0-266 0,-11-4-410 16,-5-8-233-16</inkml:trace>
          <inkml:trace contextRef="#ctx0" brushRef="#br0" timeOffset="104890.67">724 106 1321 0,'0'0'90'0,"-16"44"105"15,16-44 27-15,-16 47-42 0,16-47 4 16,6 51-27-16,-6-51-69 16,31 43-46-16,6-23-7 0,-1-8-16 15,1-16-25 1,0-12 24-16,-6-8 0 0,-31 24-18 16,37-59-16-16,-21 4 21 15,-16 4-11-15,-11 4-7 16,-15 8 30-16,-5 19-14 0,-6 12 20 15,-10 28 92-15,-6 19-15 16,1 24 13-16,-6 16-23 0,6 11-18 16,4 9 22-16,7-1-29 15,4 4-30-15,5-8-8 16,-4-7-11-16,4-8-6 16,1-16-6-16,-11-4 21 0,0-12 20 15,-5-16 22-15,-1-7 20 16,6-20 10-16,1-12 4 0,9-16-35 15,6-23-27-15,15-20-21 16,6-19-12-16,16-9 5 16,10-3 0-16,10 4-24 0,-5 11 7 15,11 12-50-15,-6 16-162 16,-4 12-195-16,-27 43-364 0,21-43-340 16</inkml:trace>
          <inkml:trace contextRef="#ctx0" brushRef="#br0" timeOffset="115734.36">698 1990 2862 0,'-58'51'69'0,"-16"4"94"0,-4-3-43 16,-11-1-57-1,-1 0-38-15,7-8-19 0,14-8-18 16,12-7 12-16,4-16-49 16,11-12-58-16,11-24 8 0,-1-7 57 15,11-5 20-15,0 1 24 16,21 35 21-16,-21-28-20 0,21 28 2 15,-31 0 10-15,-6 32-3 16,-5 27-21-16,-5 19 6 0,0 13-32 16,0 19-381-16,5 8-504 15</inkml:trace>
          <inkml:trace contextRef="#ctx0" brushRef="#br0" timeOffset="115445.36">336 3084 3142 0,'0'0'124'0,"0"0"-20"16,0 0-52-16,0-32-178 15,0 32-404-15,5-35-591 0</inkml:trace>
        </inkml:traceGroup>
        <inkml:traceGroup>
          <inkml:annotationXML>
            <emma:emma xmlns:emma="http://www.w3.org/2003/04/emma" version="1.0">
              <emma:interpretation id="{F3021B26-42B4-4542-95FE-8647AD5D0F65}" emma:medium="tactile" emma:mode="ink">
                <msink:context xmlns:msink="http://schemas.microsoft.com/ink/2010/main" type="inkWord" rotatedBoundingBox="22010,6269 24604,5896 24848,7595 22254,796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174990.76">3660-845 1921 0,'0'0'38'0,"0"0"-2"16,0 66-6-16,11 9 70 15,5 8-25-15,10 3-32 16,0 13-9-16,5-1-18 0,-4 8 5 16,-1 0-41-16,-5-3-145 15,0-13-510-15</inkml:trace>
          <inkml:trace contextRef="#ctx0" brushRef="#br1" timeOffset="174819.61">3230-547 1353 0,'0'0'264'0,"0"0"9"15,37-39-7-15,26 12-33 0,31-1 30 16,22 4 32-16,15 1-96 16,-5-5-102-16,-11 5-57 0,-15 7-3 15,-16 0-42 1,-27 5-241-16,-10 7-185 0,-47 4-228 15,0 0-239-15</inkml:trace>
          <inkml:trace contextRef="#ctx0" brushRef="#br1" timeOffset="179501.19">5155-1852 1085 0,'0'0'107'0,"0"0"-73"16,0 0-6-16,0 0-34 0,-68 43 49 15,10 8-29-15,0 4-14 16,11 0 35-16,5 0-6 16,21-11 2-16,21-44 9 0,0 59 11 15,0-59-29-15,42 59-22 16,0-24 43-16,11-11-16 15,4-5-11-15,-4-11 9 16,-6-4 1-16,-10 0 139 0,-37-4-6 16,0 0-4-16,36 0-26 15,-36 0-63-15,0 0-22 0,0 0-18 16,0 0-26-16,-73 67 14 16,-1 4-25-16,1 7 25 0,5 9-34 15,5 7 29-15,10-3 3 16,17 3 14-16,15-7-4 15,21-1-12-15,16-7 4 0,25-8-1 16,17-12-1-16,21-8 7 16,10-20-41-16,16-11-20 15,-6-20-217-15,6-12-201 16,-10-19-170-16</inkml:trace>
          <inkml:trace contextRef="#ctx0" brushRef="#br1" timeOffset="179774.24">5795-665 2125 0,'0'0'50'15,"0"0"-16"-15,0 0 5 16,0 0-28-16,0 0 24 0,0 0-19 16,0 0-5-16,42 8 6 15,-42-8 16-15,0 0 26 16,0 0 11-16,0 0-22 0,0 0-9 15,0 0-33-15,0 0 4 16,15-55-1-16,-15 55-9 0,-5-51-7 16,5 51-8-16,0 0 9 15,0 0-41-15,-47-12-113 16,47 12-177-16,-42 28-144 0,42-28 60 16,-11 51 9-16</inkml:trace>
        </inkml:traceGroup>
        <inkml:traceGroup>
          <inkml:annotationXML>
            <emma:emma xmlns:emma="http://www.w3.org/2003/04/emma" version="1.0">
              <emma:interpretation id="{D28491F1-730E-4596-970F-BEFD884F1FCB}" emma:medium="tactile" emma:mode="ink">
                <msink:context xmlns:msink="http://schemas.microsoft.com/ink/2010/main" type="inkWord" rotatedBoundingBox="25716,6687 28534,6282 28702,7457 25885,786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180282.88">7520-979 1705 0,'0'0'138'16,"0"0"-26"-16,0 0 57 16,0 0-94-16,-16 67-21 15,11 0-27-15,15-1-13 0,6 5 3 16,5 4-10-16,0 8-2 16,10-1 0-16,1 5-298 0,-1-9-360 15</inkml:trace>
          <inkml:trace contextRef="#ctx0" brushRef="#br1" timeOffset="180929.56">8626-511 927 0,'0'0'350'0,"0"0"9"16,0 0-83-16,0 0-89 16,11-51-66-16,-6 7-9 0,5-7-47 15,-4 4-30-15,-1-8 30 16,5-4-42-16,-4-12-17 16,9-7-6-16,-4-5 3 0,10-7-15 15,-5 7 27-15,-1 16-3 16,1 8-12-16,-5 16-8 15,-11 43-18-15,10-32 14 0,-10 32 1 16,0 0 14-16,21 44-10 16,0 15 23-16,0 11-5 0,5 17 8 15,11 11 283-15,5 1-84 16,10 3-94-16,6-4-62 0,0-7-39 16,5-5-10-16,0-7-32 15,-11-16-279-15,0-4-213 0,-10-20-177 16,-5-7 76-16</inkml:trace>
          <inkml:trace contextRef="#ctx0" brushRef="#br1" timeOffset="181184.32">9691-834 1926 0,'0'0'38'16,"0"0"52"-16,0 0-8 15,0 0 12-15,0 0-18 0,5 40-25 16,-5-40-34-16,0 0-2 16,0 0-4-16,26 39 7 15,-26-39-13-15,0 0 20 0,0 0-4 16,0 0 0-16,0 0 1 16,0 0-8-16,0 0 3 0,0 0-7 15,0 0-22-15,0 0-82 16,0 0-264-16,0 0-289 0</inkml:trace>
          <inkml:trace contextRef="#ctx0" brushRef="#br1" timeOffset="180077.66">6854-704 932 0,'0'0'141'15,"0"0"232"-15,37 0-58 0,-1-4-85 16,17 0-85-16,20 0-72 16,27 0-25-16,15-3-22 0,6-1-13 15,-1 0-21-15,-10 4 11 16,-10 0 2-16,-16-4-95 0,-21 4-243 15,-11 0-194-15,-15 4-67 16</inkml:trace>
        </inkml:traceGroup>
        <inkml:traceGroup>
          <inkml:annotationXML>
            <emma:emma xmlns:emma="http://www.w3.org/2003/04/emma" version="1.0">
              <emma:interpretation id="{B52279BA-6414-415E-8FFD-80A6E52D9CA3}" emma:medium="tactile" emma:mode="ink">
                <msink:context xmlns:msink="http://schemas.microsoft.com/ink/2010/main" type="inkWord" rotatedBoundingBox="29418,6257 33443,5678 33643,7073 29618,7651">
                  <msink:destinationLink direction="from" ref="{8A0C18AF-88D8-4485-9D23-4DED20BCF93D}"/>
                </msink:context>
              </emma:interpretation>
              <emma:one-of disjunction-type="recognition" id="oneOf7">
                <emma:interpretation id="interp7" emma:lang="" emma:confidence="0">
                  <emma:literal>-t).</emma:literal>
                </emma:interpretation>
                <emma:interpretation id="interp8" emma:lang="" emma:confidence="0">
                  <emma:literal>-t),</emma:literal>
                </emma:interpretation>
                <emma:interpretation id="interp9" emma:lang="" emma:confidence="0">
                  <emma:literal>ot).</emma:literal>
                </emma:interpretation>
                <emma:interpretation id="interp10" emma:lang="" emma:confidence="0">
                  <emma:literal>•t).</emma:literal>
                </emma:interpretation>
                <emma:interpretation id="interp11" emma:lang="" emma:confidence="0">
                  <emma:literal>•t),</emma:literal>
                </emma:interpretation>
              </emma:one-of>
            </emma:emma>
          </inkml:annotationXML>
          <inkml:trace contextRef="#ctx0" brushRef="#br1" timeOffset="182414.81">12727-755 1149 0,'21'4'202'0,"5"-8"-23"15,0-4-39-15,-26 8-90 16,32-19 4-16,-6 3-54 0,-26 16 28 15,26-20 72-15,-26 20-6 16,16-31-38-16,-16 31-18 0,5-32-23 16,-5 32-8-16,0 0-25 15,-21-27 27-15,-10 11-2 0,5 8-7 16,-11 4-18-16,11 4 34 0,-1 0-56 16,27 0-317-16,0 0-107 15,0 0 74-15,0 0-37 0</inkml:trace>
          <inkml:trace contextRef="#ctx0" brushRef="#br1" timeOffset="182650.53">13335-873 1583 0,'32'-20'87'0,"10"1"24"16,5-5-57-16,16 12-10 0,21-3-11 16,5 7-29-16,0 0-14 0,-5 0 18 15,-11 0 1-15,-15 4-9 0,-6 4-99 16,-4 4-135-16,-22-4-109 16,-26 0-43-16,21-8-32 15</inkml:trace>
          <inkml:trace contextRef="#ctx0" brushRef="#br1" timeOffset="182834.84">13807-1184 1198 0,'0'0'207'0,"0"0"-66"16,0 0-99-16,0 0 9 0,-26 12-10 15,26-12-2-15,-5 55 3 16,10 4-21-16,0 0-9 0,6 0-8 15,4 8 1-15,6 0-155 0,-5-4-279 16,5-8-68-16</inkml:trace>
          <inkml:trace contextRef="#ctx0" brushRef="#br1" timeOffset="183186.94">14300-1762 1331 0,'-26'8'41'15,"0"12"-12"-15,26-20 26 0,-27 43-4 16,12 0 31-16,15 1-50 16,10 3 1-16,11-8 12 0,0 0-43 15,5-7 9-15,1-9 21 0,4-3-54 16,-5-12 34-16,1 0 5 0,-1-8-31 15,0-4 16-15,-26 4 23 16,26-12-17-16,-26 12 13 0,0 0 31 16,0 0-25-16,0 0-30 0,0 0 9 15,0 0 55-15,-21 39-25 0,-10 16 8 16,-6 12-29-16,0 0-8 16,1 8 14-16,4-8-10 15,11 0-15-15,5 0 4 0,6-5-80 16,5-3-356-16,10-15-52 0,0-5-32 15</inkml:trace>
          <inkml:trace contextRef="#ctx0" brushRef="#br1" timeOffset="183377.95">14704-853 1866 0,'0'0'213'0,"-37"8"39"15,37-8-49-15,0 0-111 16,0 0-28-16,0 0-42 16,0 0-3-16,-10 51 8 0,10-51-30 15,10 51 3-15,-10-51-153 0,0 0-312 16,0 0-211-16</inkml:trace>
          <inkml:trace contextRef="#ctx0" brushRef="#br1" timeOffset="181522.35">10593-873 1240 0,'0'0'187'0,"0"0"-13"0,0 0 32 16,26-8-98-16,21 0-16 16,27-3-63-16,9-1-32 0,12-4 17 15,-1 4-23-15,-5 8 2 16,-5-4-2-16,-10 8-270 0,-17 4-210 16,-9-4-48-16</inkml:trace>
          <inkml:trace contextRef="#ctx0" brushRef="#br1" timeOffset="181726.85">11086-1101 1776 0,'0'0'150'0,"0"0"-68"0,0 0-41 15,0 0-47-15,0 0 16 16,0 0-3-16,31 59-3 0,6 12-16 15,0 0 36-15,-1 7-30 16,1 1 19-16,0-1-13 0,-1-3-447 16,1-4-157-16</inkml:trace>
          <inkml:trace contextRef="#ctx0" brushRef="#br1" timeOffset="182121.79">11851-1762 1283 0,'0'0'3'0,"0"0"31"15,0 0-44-15,21 47 51 0,5 5 15 16,11 7-11-16,10 11-25 0,1 9 24 15,-1 4-5-15,5-1-19 16,1 5-6-16,-6-1 6 16,-5 1-3-16,-6-9-10 0,-4-7-29 15,-6-4 11-15,-5-12 30 0,-10-12 5 16,-11-3 30-16,-11-9-18 16,-15-3-26-16,-21-9 8 0,-6-7-43 15,1-12 3-15,-1-4 5 16,6-12 24-16,10-7 1 0,37 23-15 15,-26-71 4-15,16 0-8 0,15 1 13 16,11-1-16-16,5 4-2 16,5 12-1-16,5 8-2 0,1 7-174 15,-1 13-184-15,-4 3-141 16</inkml:trace>
        </inkml:traceGroup>
      </inkml:traceGroup>
      <inkml:traceGroup>
        <inkml:annotationXML>
          <emma:emma xmlns:emma="http://www.w3.org/2003/04/emma" version="1.0">
            <emma:interpretation id="{B669EE5D-84A1-4010-BD63-20C98D1305BE}" emma:medium="tactile" emma:mode="ink">
              <msink:context xmlns:msink="http://schemas.microsoft.com/ink/2010/main" type="line" rotatedBoundingBox="13161,9769 21227,9875 21175,13891 13109,13786"/>
            </emma:interpretation>
          </emma:emma>
        </inkml:annotationXML>
        <inkml:traceGroup>
          <inkml:annotationXML>
            <emma:emma xmlns:emma="http://www.w3.org/2003/04/emma" version="1.0">
              <emma:interpretation id="{3C977D93-B9C4-4809-B2A5-33B89F416CBC}" emma:medium="tactile" emma:mode="ink">
                <msink:context xmlns:msink="http://schemas.microsoft.com/ink/2010/main" type="inkWord" rotatedBoundingBox="13161,9769 19013,9846 18963,13651 13111,13574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16954.72">-2412 5062 2614 0,'0'0'239'0,"0"0"22"0,0 0-32 15,0 0-92-15,21-4-74 0,-21 4-31 16,0 0-6-16,26 4-33 15,-26-4-190-15,26 12-262 0,1-1-419 16</inkml:trace>
          <inkml:trace contextRef="#ctx0" brushRef="#br0" timeOffset="117111.77">-2942 5667 2338 0,'27'-51'8'0,"14"-4"-8"0,7-8-189 16,15-11-370-16,5-13-125 15</inkml:trace>
          <inkml:trace contextRef="#ctx0" brushRef="#br0" timeOffset="116746.28">-2035 4173 2885 0,'6'24'33'0,"-6"-5"-16"16,0 9-7-16,-11 3 11 15,-4 9-29-15,-6-1 17 0,-6 8-6 16,1-8-13-16,0-7 14 15,0-5-14-15,-1-11-102 16,6-16-90-16,21 0-19 0,-26-35 26 16,16-9 58-16,5-7 69 15,5 4 26-15,0 4 37 0,0 7 28 16,0 36 53-16,0-31-42 16,0 31 6-16,0 0 60 0,0 0 110 15,-16 43-82-15,-5 4-58 16,0 12-36-16,-11-3-8 0,6 3-18 15,0-4 8-15,0 0-21 16,-6-12-7-16,11-8 7 16,21-35-37-16,-26 28-111 0,26-28-86 15,-26-16 16-15,5-27 18 16,5-24 22-16,6-27-3 0,4-20-48 16,6-16 62-16,6-8 116 15,4 8 73-15,1 24 116 0,-1 20-21 16,1 23-44-16,-11 63 41 15,0 0 183-15,0 0 2 0,0 0-15 16,-6 82-63-16,-9 13-12 16,-17 7-19-16,-15 8-25 0,-11 0-23 15,-20 4-13-15,-6-12-32 0,-21-7 0 16,-11-16-52 0,-4-13-13-16,-6-18-5 0,0-21-2 15,0-19-14-15,11-20 4 0,10-19-10 16,11-9-3-16,10-15 3 15,16 0 14-15,10-4-14 0,11 4 0 16,15 8-8-16,17 0-19 16,4 7-104-16,22 1-95 0,-11 39-146 15,41-43-216-15,12 19-186 0</inkml:trace>
          <inkml:trace contextRef="#ctx0" brushRef="#br0" timeOffset="119450.96">-5123 4299 1354 0,'-42'-4'288'0,"5"-8"21"0,-10-8-45 16,5 1-47-16,-10-5-42 16,-1-3 21-16,1-5-35 0,-6 1-33 15,6-9-38-15,-1-15-17 0,6-8-27 16,5-15-19-16,5-1-16 16,11-15 13-16,10-5-14 0,11 1-17 15,16 0 13-15,4 3-3 16,12 17-17-16,9-1-121 0,1 16-185 15,5 4-283-15,5 12-249 16</inkml:trace>
          <inkml:trace contextRef="#ctx0" brushRef="#br0" timeOffset="119162.85">-5286 4838 1456 0,'0'0'-6'0,"0"0"23"0,-15 31 175 16,15 4-56-16,15-3-26 15,6-1-20-15,16 1-63 0,5-5-3 16,-5-7 12-16,-1-8-10 16,-4 0-39-16,-6-1 16 0,-26-11 91 15,0 0 93-15,0 0-94 0,0 0-48 16,0 0-1-16,-31-11 4 15,-11 7 48-15,-6 0 64 0,6-4 3 16,6 0-31-16,4-8-24 0,6-11-37 16,5-9-33-16,5-19-20 15,11-12-1-15,10-3-21 16,6-5 7-16,10 0 0 0,5 1-45 16,0 11-136-16,6 8-128 15,-6-1-241-15,0 9-239 0</inkml:trace>
          <inkml:trace contextRef="#ctx0" brushRef="#br0" timeOffset="118818.69">-4258 3791 620 0,'0'0'101'0,"0"0"9"0,0 0-25 15,0 0 149-15,0 0 52 16,21 56-21-16,0 18-21 0,5 9-43 16,0 11-24-16,6 8-21 0,-6 9-3 15,-5 7-46 1,5 4-16-16,-15 3-19 0,-1-11-30 16,-10 0-11-16,-5-11 5 0,-5-5-2 15,-17-7-10-15,1-5 0 16,-16-11-13-16,-5-12-16 0,-11-8 12 15,6-20 4-15,-11-7-11 16,5-13 0-16,-5-11 3 0,0-19 9 16,6-25-19-16,-1-27 7 15,16-19 7-15,0-20-1 0,16-16-10 16,10-12 15-16,16 0 5 0,11 5-16 16,15 7-3-16,11 12 12 15,5 3-7-15,5 21-44 16,5 19-241-16,-10 16-299 0,0 15-244 15</inkml:trace>
          <inkml:trace contextRef="#ctx0" brushRef="#br0" timeOffset="116094.62">-1395 3736 3080 0,'-15'-31'28'0,"20"3"-19"16,5 5-93-16,-10 23-378 0,32-24-537 16</inkml:trace>
          <inkml:trace contextRef="#ctx0" brushRef="#br0" timeOffset="117330.63">-1405 2010 2485 0,'0'0'70'0,"0"0"-37"16,-42-8 42-16,-11 32 40 0,-15 31-64 15,-26 31-26-15,-6 20-6 16,-15 16-19-16,-6 8-10 15,1 8-56-15,-6-5-276 0,-5 1-368 16</inkml:trace>
          <inkml:trace contextRef="#ctx0" brushRef="#br0" timeOffset="115901.84">-456 5813 2727 0,'31'8'181'0,"11"-16"-51"16,11-16-64-16,15-15-55 16,11-12-265-16,10-16-562 0</inkml:trace>
          <inkml:trace contextRef="#ctx0" brushRef="#br0" timeOffset="115274.76">11 4252 1734 0,'0'0'89'15,"0"0"120"-15,26 23 36 16,-26-23-34-16,16 40-54 0,-11-1-67 16,-10 0-44-16,-6 1-22 15,-10-5-18-15,-5 0-14 0,5-11 11 16,-5-4 10-16,-1-9-22 15,1-18 16-15,0-17-12 0,5-15-1 16,0-28-7-16,5-20-88 16,1-27-68-16,4-23 41 0,1-9 86 15,4 8 1-15,1 20 38 16,0 24 27-16,5 23-24 0,-5 24 15 16,5 47-39-16,0 0 140 15,0 0 14-15,-6 55-53 0,6 28-39 16,-5 19 26-16,0 4-6 15,-6 8 15-15,1 4-30 16,-6-8-13-16,-5-4-10 0,-10-11-24 16,-1-5 22-16,1-11-22 15,-11-16 16-15,0-16-12 0,5-15 2 16,1-25 2-16,-1-18-18 16,5-33-35-16,11-19-17 0,6-11 18 15,9-1 36-15,6 8-8 16,0 12 16-16,6 12-5 0,-6 43 2 15,0 0 2-15,21 4 25 16,-21-4 0-16,31 59-6 0,-5 11 28 16,-15 1-2-1,-6 12 7-15,-5-1-32 0,-16 1-3 16,-10-4 1-16,-5-12-18 16,-11-5 14-16,-11-18-20 0,1-17 3 15,-1-19 1-15,1-20 15 16,5-19-39-16,5-32-33 0,5-8 33 15,11-4 24-15,5 1-10 0,10 15 17 16,6 15 3-16,5 9-18 16,0 35 17-16,0 0 33 0,32 12-3 15,-6 27 23-15,0 16-22 16,-5 20 46-16,-5 11 48 16,-16 17-17-16,-11-1-32 0,-15 0-35 15,-16-7-8-15,-10-9-2 16,-6-19 9-16,0-16 0 0,-5-19 9 15,0-25-18-15,6-18-15 16,-1-25-9-16,16-19-3 0,5-27 6 16,16-25-12-16,16-11-7 0,21-11 7 15,10-1-13-15,16 0-64 16,16 0-67-16,10 8-111 16,5 8-298-16,11 0-439 0</inkml:trace>
        </inkml:traceGroup>
        <inkml:traceGroup>
          <inkml:annotationXML>
            <emma:emma xmlns:emma="http://www.w3.org/2003/04/emma" version="1.0">
              <emma:interpretation id="{1EDDAF76-D231-47C5-A861-DD384EC739CA}" emma:medium="tactile" emma:mode="ink">
                <msink:context xmlns:msink="http://schemas.microsoft.com/ink/2010/main" type="inkWord" rotatedBoundingBox="19468,11260 21209,11283 21175,13891 19434,13869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14434.91">635 5062 1896 0,'31'12'339'16,"6"-16"-45"-16,5-12-134 0,5-16-79 15,5-3-57-15,11-4-131 16,-5-1-272-16,-11 5-302 0</inkml:trace>
          <inkml:trace contextRef="#ctx0" brushRef="#br0" timeOffset="112862.38">1044 3984 73 0,'0'0'-17'16,"0"0"8"-16,0 0 4 15,0 0-8-15</inkml:trace>
          <inkml:trace contextRef="#ctx0" brushRef="#br0" timeOffset="114258.92">1301 3957 473 0,'0'0'79'0,"0"0"27"16,0 0-27-16,0 0 16 15,0 0 11-15,0 0-48 0,0 0 61 16,31 11 42-16,-31-11 17 16,0 0-33-16,37 28-20 0,-11 0-74 15,-26-28 12-15,37 35 21 16,-11-4-40-16,-26-31-36 16,31 28 13-16,-31-28 2 0,0 0-13 15,0 0 16-15,0 0-26 16,0 0 16-16,0 0 2 15,0 0-1-15,-36 31-22 16,-1-23 5-16,37-8-15 0,-37-19-20 16,37 19 13-16,-31-40-28 15,31 40 38-15,-21-39 0 16,21 39-14-16,0 0 6 0,5-39 26 16,-5 39 12-16,0 0 9 15,0 0-5-15,21 19 59 0,-21-19 85 16,11 47-7-16,-17 1-29 15,-15-9-53-15,-15 4-17 16,-6-3-43-16,-6-5-13 16,1-4 12-16,-5-11 2 0,5-4-18 15,5-12 3-15,5-8-10 16,11-12 15-16,0-8-27 16,5-11-14-16,5 0-30 0,11 3 26 15,5 32 20-15,-11-39 3 16,11 39-5-16,0 0 14 0,0 0 5 15,0 0-6-15,0 0 17 16,0 0-2-16,-16 39 72 0,6-3 33 16,-1-1 17-16,-4-4-19 15,-1-3-22-15,-5 0 14 16,0-9 10-16,21-19 12 0,-32 12-24 16,32-12-33-16,-31-16-27 15,31 16-13-15,-31-51-14 16,15-12-8-16,0-8-7 0,6-19 2 15,4-8-2-15,6-9 0 16,6-3-15-16,-1 8-26 0,5 8-13 16,1 23-7-16,-6 16-46 15,0 16-156-15,-5 39-245 0,0 0-253 16,0 0-101-16</inkml:trace>
          <inkml:trace contextRef="#ctx0" brushRef="#br1" timeOffset="198846.39">2271 4488 2316 0,'-27'70'36'16,"-25"29"-36"-16,-16 19 17 15,-21 0 31-15,-11 11 24 0,-15 1-55 16,-6-4 12-16,-5 0-40 0,0-12 34 16,1-8-37-16,9-11 18 15,11-25-21-15,11-15-1 0,15-15-69 16,11-24-15-16,10-16-50 16,11-20 50-16,11-4 58 15,4 1 87-15,32 23-9 0,-26-20-3 16,26 20-36-16,0 0-7 15,-26-8 6-15,26 8 0 0,-32 39 2 16,6 13-42-16,-6 14-421 0,-4 17-181 16</inkml:trace>
        </inkml:traceGroup>
      </inkml:traceGroup>
    </inkml:traceGroup>
    <inkml:traceGroup>
      <inkml:annotationXML>
        <emma:emma xmlns:emma="http://www.w3.org/2003/04/emma" version="1.0">
          <emma:interpretation id="{9BF36311-B465-41CC-BD0F-FBD1D79F8F55}" emma:medium="tactile" emma:mode="ink">
            <msink:context xmlns:msink="http://schemas.microsoft.com/ink/2010/main" type="paragraph" rotatedBoundingBox="13239,13221 28007,12425 28249,16925 13482,177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787726-89D1-4D09-AD6A-9ACC3AF51B46}" emma:medium="tactile" emma:mode="ink">
              <msink:context xmlns:msink="http://schemas.microsoft.com/ink/2010/main" type="line" rotatedBoundingBox="13239,13221 28007,12425 28249,16925 13482,17720"/>
            </emma:interpretation>
          </emma:emma>
        </inkml:annotationXML>
        <inkml:traceGroup>
          <inkml:annotationXML>
            <emma:emma xmlns:emma="http://www.w3.org/2003/04/emma" version="1.0">
              <emma:interpretation id="{DFB1C656-091A-437B-9C20-EAC75E66CDC1}" emma:medium="tactile" emma:mode="ink">
                <msink:context xmlns:msink="http://schemas.microsoft.com/ink/2010/main" type="inkWord" rotatedBoundingBox="12938,16155 13480,14556 14171,14790 13628,16390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1" timeOffset="201010.43">-4861 6930 1681 0,'0'0'40'16,"0"0"-16"-16,0 0 31 16,0 0-13-16,0 0-32 0,0 0 4 15,0 0-10-15,0 43 2 0,-5 0 7 16,0 5-11-16,-11-5 13 16,0 0 4-16,-10 4-10 15,0-7-7-15,-6-5 15 0,1-7-21 16,-6-13 0-16,11-11-3 0,-6-8 7 15,1-4-20-15,10-19-3 16,-5-5 35-16,10 1-6 0,16 31 39 16,-16-31-51-16,16 31 8 0,0 0-18 15,0 0 26-15,0 0-24 16,0 0 29-16,0 0-23 0,0 47 15 16,0 4-5-16,5-4 16 0,-5 0-10 15,-5-3 0-15,0-1 20 16,-11-8-28-16,1 1 14 15,15-36-9-15,-37 39 16 0,0-23-10 16,6-8 9-16,-1-16-25 0,6-12 2 16,-6-19 3-16,1-16-24 0,0-12 24 15,10-4-8-15,5 12 22 16,0 8-10-16,6 15 6 0,10 36-21 16,-11-31-5-16,11 31 7 0,0 0-7 15,0 0 29-15,0 0-5 16,16 31 1-16,0 13-21 15,5 11 31-15,0 8 4 0,0 4-12 16,0 15 21-16,-1 9-14 0,1 7 10 16,-5 12-28-16,0 8 4 15,0 4 1-15,-1 8 5 0,12 7-3 16,-6-3-390-16,5-12-276 0</inkml:trace>
        </inkml:traceGroup>
        <inkml:traceGroup>
          <inkml:annotationXML>
            <emma:emma xmlns:emma="http://www.w3.org/2003/04/emma" version="1.0">
              <emma:interpretation id="{6079BE31-AB35-488C-8C6C-AE5CB0047735}" emma:medium="tactile" emma:mode="ink">
                <msink:context xmlns:msink="http://schemas.microsoft.com/ink/2010/main" type="inkWord" rotatedBoundingBox="14108,16074 14183,16070 14192,16225 14116,16229"/>
              </emma:interpretation>
              <emma:one-of disjunction-type="recognition" id="oneOf11">
                <emma:interpretation id="interp15" emma:lang="" emma:confidence="1">
                  <emma:literal>y</emma:literal>
                </emma:interpretation>
                <emma:interpretation id="interp16" emma:lang="" emma:confidence="0">
                  <emma:literal>Y</emma:literal>
                </emma:interpretation>
                <emma:interpretation id="interp17" emma:lang="" emma:confidence="0">
                  <emma:literal>•</emma:literal>
                </emma:interpretation>
                <emma:interpretation id="interp18" emma:lang="" emma:confidence="0">
                  <emma:literal>1</emma:literal>
                </emma:interpretation>
                <emma:interpretation id="interp19" emma:lang="" emma:confidence="0">
                  <emma:literal>'</emma:literal>
                </emma:interpretation>
              </emma:one-of>
            </emma:emma>
          </inkml:annotationXML>
          <inkml:trace contextRef="#ctx0" brushRef="#br1" timeOffset="201551.19">-4809 8271 1132 0,'0'0'21'0,"0"0"-10"15,0 0 18-15,0 0-18 16,-5 32 3-16,5-32-2 0,0 0-12 16,0 0 18-16,0 0-22 15,0 0 30-15,32 27-17 0,-32-27 6 16,0 0 25-16,21 4 44 0,-21-4-13 15,0 0 13-15,0 0 29 16,15-35 19-16,-9 7 19 16,-6 28 54-16,0 0-24 0,-6-24-63 15,6 24-61-15,0 0-17 0,0 0-40 16,0 0 0-16,0 0 11 0,-26 32-26 16,26-32 5-16,-21 43-29 15,21-43-56-15,-10 43-212 0,10-43-275 16,5 40-44-16</inkml:trace>
        </inkml:traceGroup>
        <inkml:traceGroup>
          <inkml:annotationXML>
            <emma:emma xmlns:emma="http://www.w3.org/2003/04/emma" version="1.0">
              <emma:interpretation id="{85C5B9D4-4EEA-4AD8-9F1F-273880D9ACFC}" emma:medium="tactile" emma:mode="ink">
                <msink:context xmlns:msink="http://schemas.microsoft.com/ink/2010/main" type="inkWord" rotatedBoundingBox="15380,14609 19369,14394 19531,17395 15542,17609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1" timeOffset="199494.36">-1232 6859 2719 0,'0'0'187'0,"10"-23"17"0,-10 23-94 16,0 0-64-16,0 0-98 0,0 0-244 15,0 0-270-15,0 0-271 16</inkml:trace>
          <inkml:trace contextRef="#ctx0" brushRef="#br1" timeOffset="198507.17">-178 8991 2305 0,'31'31'76'16,"11"-7"64"-16,11-16 10 0,15-12-68 15,16-20-47-15,10-15-353 16,11-20-239-16,0-12-161 0</inkml:trace>
          <inkml:trace contextRef="#ctx0" brushRef="#br1" timeOffset="198294.38">493 7469 1879 0,'-5'39'20'0,"5"-4"-18"16,-5 5 10-16,5-1 6 0,-11 4-12 15,-5 5-12-15,-10-1 20 16,-5 0 13-16,-11 0-34 0,-16 0-5 16,6-15 16-16,-6-5-15 0,5-11-81 15,1-12-55-15,0-16-44 16,-1-23-32-16,1-16 32 0,4-20 13 16,1-20 45-16,0-11 84 15,10-8 38-15,6 0 19 0,10 4 50 16,5 11 29-16,6 13 104 15,-1 19 20-15,6 20-63 0,5 43-80 16,-5-40-20-16,5 40-23 0,0 0-31 16,0 0-7-16,0 0 48 15,5 63-29-15,0 12 27 0,0 4 7 16,6 7 32-16,-11 5 7 0,5-9-4 16,-5 1-25-16,-10-5-21 15,-11 1 13-15,0-4-21 0,-16-4-11 16,-10-9 14-16,-6-3-9 15,-9-11-9-15,-7-13-16 16,1-7 15-16,-5-17 10 0,-1-11-78 16,1-11-49-16,5-17 12 0,5-15 4 15,5 0 47-15,6-5 16 16,5 5 24-16,20 4 17 0,1 3-11 16,5 5-37-16,21 31 21 0,-10-32 14 15,10 32-20-15,0 0-4 16,0 0 2-16,0 0 12 0,0 0 27 15,0 0-15-15,0 0-30 0,0 0 37 16,0 0 9-16,0 0-21 16,0 0-3-16,0 0 16 15,0 0 10-15,0 0-15 0,0 0-13 16,0 0 6-16,0 0 19 0,0 0-5 16,0 0-3-16,0 0-1 15,0 0-15-15,0 0 26 0,0 0-14 16,0 0 8-16,0 0-17 0,0 0 20 15,0 0-14-15,0 0-5 16,0 0-6-16,0 0 30 0,0 0-5 16,0 0-27-16,0 0 20 0,0 0 16 15,0 0-20-15,0 0-14 16,0 0 23-16,0 0 3 0,0 0-107 16,0 0-48-16,0 0-79 0,0 0-34 15,15-7 55-15,-15 7-66 16</inkml:trace>
          <inkml:trace contextRef="#ctx0" brushRef="#br1" timeOffset="199318.58">-1096 7803 688 0,'0'0'93'16,"0"0"78"-16,0 0 140 16,-26 16 35-16,5 7-81 0,0 9-66 15,5 7-24-15,-5 12 67 0,0 12 2 16,-5 4-53-16,0 8-74 16,-11 7-41-16,0 1-31 0,1 0-22 15,-6-1-9-15,0-7-9 16,5-8-107-16,6-8-206 0,4-16-302 15,27-43-231-15</inkml:trace>
          <inkml:trace contextRef="#ctx0" brushRef="#br1" timeOffset="200367.55">-2931 6804 2274 0,'-5'-27'318'0,"5"27"-62"0,-6-24-96 16,6 24-76-16,0 0-41 0,0 0-30 16,0 0-107-16,0 0-328 15,0 0-275-15,0 0-112 0</inkml:trace>
          <inkml:trace contextRef="#ctx0" brushRef="#br1" timeOffset="200162.42">-2412 9683 2573 0,'26'39'61'0,"16"-31"68"16,11-20-80-16,-1-23-53 0,16-16-353 15,0-20-262-15,6-19-214 0</inkml:trace>
          <inkml:trace contextRef="#ctx0" brushRef="#br1" timeOffset="200007.69">-1589 7382 1885 0,'5'36'38'0,"1"3"-19"0,-6 4 64 15,-6 8 119-15,-4 0-12 16,-6 5-106-16,-10 3-21 0,-11 3-39 15,-5-3-10-15,-5 0 8 0,0-11-40 16,0-13 40-16,0-7-17 16,5-17-47-16,0-7 8 0,0-16-36 15,5-11-66-15,0-9 21 0,11-7 34 16,5 4 50-16,0 3 7 16,21 32 7-16,0 0 2 0,-16-27-32 15,16 27 43-15,0 0-12 0,0 0 28 16,27 47 24-16,-1 12-36 15,0 16 30-15,-5 3-12 16,-10 13 7-16,-11 11 4 0,-11 0 41 16,-15 4-26-16,-16-7-8 0,-11-5 6 15,-15-11-25-15,-10-16 30 0,-12-12 68 16,-9-16-5-16,-11-19 13 16,5-20-14-16,-5-28-46 0,0-23-12 15,-1-20 49-15,7-23 45 0,14-8-3 16,12-9-36-16,20 1-36 15,21 0-33-15,22 0-20 16,20 4-11-16,26-4 1 0,22 7 0 16,20 9-15-16,16 0-9 0,16 11-65 15,5 16-241-15,6 8-340 0,-1 12-93 16,6 27 23-16</inkml:trace>
        </inkml:traceGroup>
        <inkml:traceGroup>
          <inkml:annotationXML>
            <emma:emma xmlns:emma="http://www.w3.org/2003/04/emma" version="1.0">
              <emma:interpretation id="{0C022DD3-CBCB-4D1D-ABE4-5E5D1A0FE0B6}" emma:medium="tactile" emma:mode="ink">
                <msink:context xmlns:msink="http://schemas.microsoft.com/ink/2010/main" type="inkWord" rotatedBoundingBox="19799,14632 23335,14442 23442,16438 19906,16628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1" timeOffset="197510.91">1128 8259 2483 0,'0'0'75'16,"0"0"216"-16,10 32-33 15,-10-32-129-15,0 0-57 0,0 0-191 16,0 0-392-16,0 0-359 16</inkml:trace>
          <inkml:trace contextRef="#ctx0" brushRef="#br1" timeOffset="197357.86">1274 8015 2178 0,'0'0'91'0,"0"0"-6"0,0 0-37 15,-26 0-39-15,26 0-91 16,0 0-90-16,-5-47-36 0,10 4-28 16,6-12 47-16,4-4-25 15,6 0 54-15,6 8 37 16,-1 4 30-16,-5 7 69 0,-6 17-10 16,6 11 8-16,0 8 10 0,0 12 11 15,0 11 9-15,0 5-4 16,0 0-4-16,-10 3 30 0,-11-27 27 15,16 36 98-15,-16-36 29 16,-11 43-53-16,-10-8-35 0,-16-7-36 16,-10-1-35-16,-10-3 72 0,-6-16-12 15,5-4 32-15,0-12 26 16,6-16-39-16,5-11-49 0,-1-20-30 16,6-24-26-16,6-19-8 15,10-12 15-15,5-16-2 16,5 8 14-16,11 4 9 0,5 15-4 15,0 21 5-15,0 23-15 0,0 8-12 16,0 19-8-16,0 28-95 16,0 0-32-16,0 0-319 0,15 43-93 15</inkml:trace>
          <inkml:trace contextRef="#ctx0" brushRef="#br1" timeOffset="196894.11">2512 8503 3296 0,'0'0'14'15,"0"0"49"-15,26 24-10 16,-26-24-30-16,0 0-195 0,0 0-359 16,0 0-468-16</inkml:trace>
          <inkml:trace contextRef="#ctx0" brushRef="#br1" timeOffset="196730.92">3346 7044 1521 0,'31'28'-4'16,"-31"-28"35"-16,11 66-11 0,-11 1 26 15,-6 0 17 1,-4 0 59-16,-6 4 23 0,0-4-31 15,-10-1 0-15,0-3-17 0,-11-8-7 16,1 4-42-16,-12-7 2 16,-4-5-22-16,-6-8-2 0,-5-7-16 15,6-5-6-15,-1-11-8 0,0 0-1 16,6-13-59-16,5-6-36 16,-1-9-23-16,7-12-92 0,4-3-37 15,5-9 100-15,11 5 37 16,6-5 61-16,9 9 1 0,6 27 25 15,6-43 14-15,-6 43 24 16,21-32-34-16,-21 32 35 16,31-23 24-16,-5 15-19 0,6 12 1 15,-6 7 33-15,-26-11 10 0,26 28 33 16,-26-28 28-16,26 47-5 16,-15-4-44-16,-6-3-20 0,-10-1-14 15,-16 0-2-15,-11-3-3 16,-4-5-33-16,-6 1 0 0,0-9-17 15,0-7 34-15,0-12-68 0,5-8-103 16,1-12-63-16,-6-15 9 16,10-12 37-16,1-5 83 0,10-3 40 15,5 12 65-15,5 4 48 16,11 35 50-16,-10-36 26 16,10 36-43-16,0 0-45 0,0 0 9 15,0 0-26-15,-26 16 63 0,-6 23 41 16,1 16-49-16,-11 4-18 15,0 12 11-15,-5-4-30 0,0-12-19 16,-1 4-12-16,6-12-18 0,0-4-64 16,1 1-337-16,4-13-346 15</inkml:trace>
          <inkml:trace contextRef="#ctx0" brushRef="#br1" timeOffset="196114.11">4316 8004 2276 0,'-5'15'178'0,"5"-15"81"16,0 0-4-16,0 0-84 15,0 0-93-15,0 0-29 0,0 0-25 16,-16 0-9-16,16 0-28 16,0 0-79-16,0 0-62 15,-16-35-129-15,16-8-10 0,11-1 114 16,10-3 61-16,15 8 40 0,-4 7 55 16,-1 13 23-16,-5 11 8 15,1 8 14-15,-27 0 53 0,10 35 88 16,-10 20 81-16,-10 16-25 15,-27 12-24-15,-10 11-46 0,-21 1-69 16,-16 3-31-16,-5 0-29 16,-11-11-20-16,0-5-207 0,1-19-294 15,-1-20-430-15</inkml:trace>
        </inkml:traceGroup>
        <inkml:traceGroup>
          <inkml:annotationXML>
            <emma:emma xmlns:emma="http://www.w3.org/2003/04/emma" version="1.0">
              <emma:interpretation id="{C6CE4090-7900-4476-B11B-0E8F63BDCD73}" emma:medium="tactile" emma:mode="ink">
                <msink:context xmlns:msink="http://schemas.microsoft.com/ink/2010/main" type="inkWord" rotatedBoundingBox="24429,12618 28007,12425 28228,16528 24650,16720">
                  <msink:destinationLink direction="to" ref="{8A0C18AF-88D8-4485-9D23-4DED20BCF93D}"/>
                </msink:context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1" timeOffset="193815.12">8558 8137 2873 0,'42'0'0'0,"0"-11"-8"15,5-13-2-15,6-11-194 16,-1-1-216-16,6-11-161 0,-6-4-99 15</inkml:trace>
          <inkml:trace contextRef="#ctx0" brushRef="#br1" timeOffset="193650.8">8983 7516 1393 0,'0'0'-88'0,"0"0"159"0,0 0-26 16,0 0 1-16,0 0 8 0,0 0-33 16,0 43-21-16,0-43 21 15,31 40-5-15,1-17 11 0,-1-11 0 16,-31-12-15-16,37-4 37 16,-6-8-52-16,-31 12 3 0,32-27 23 15,-11-13-23-15,0-3 21 16,-11 8 108-16,-10 35 59 0,6-36 17 15,-6 36-55-15,0 0-73 16,0 0-52-16,-42-12-10 0,-6 24 0 16,-15 12-19-16,-10 3 4 15,5 5 13-15,5-1-33 0,0-3 20 16,16-5 0-16,5-11-6 16,5 0 13-16,37-12-61 0,-37 0-100 15,37 0-6-15,-36-27 19 0,36 27 76 16,-26-44 6-16,26 44 45 15,-16-43 9-15,16 43 8 16,0 0-11-16,0 0-5 0,0 0 27 16,0 0-7-16,0 0 13 15,0 0 38-15,0 0 15 0,-21 43-1 16,0-3 6-16,21-40-25 0,-21 51-1 16,21-51 1-16,0 0-16 15,-26 43 20-15,26-43 86 0,0 0 56 16,0 0-37-16,0 0-86 15,0 0-45-15,-21-59-35 0,10-12-13 16,1-15-50-16,10-24-37 0,0-12 41 16,5 0 33-16,0 8-6 15,6 15 24-15,-6 21-62 16,5 23-124-16,-10 55-96 0,6-52-99 16,-6 52-43-16,0 0-1 15</inkml:trace>
          <inkml:trace contextRef="#ctx0" brushRef="#br1" timeOffset="195163.5">8569 4629 2501 0,'-42'106'23'16,"-6"1"3"-16,1-5 50 15,-10 8-34-15,-1-8-23 16,0-3-10-16,6-9-17 0,-1-19-70 16,6-12-119-16,5-20-165 15,11-19-141-15,-6-28 71 0,0-28 130 16,1-23 164-16,9-3 166 16,1-5 208-16,0 16 83 0,10 15-36 15,16 36-79-15,0 0-97 16,0 0-50-16,0 0-43 0,-37 32-5 15,11 31-1-15,11 19-11 16,9 16-348-16,6 20-224 0</inkml:trace>
          <inkml:trace contextRef="#ctx0" brushRef="#br1" timeOffset="195450.82">6445 6659 2812 0,'0'0'-94'0,"-26"-28"37"0,26 28-215 15,0 0-326-15,0 0-190 16</inkml:trace>
          <inkml:trace contextRef="#ctx0" brushRef="#br1" timeOffset="195262.26">7709 8790 3497 0,'36'-19'-79'0,"17"-13"44"0,15-11-107 16,11-4-334-16,-1-16-384 16</inkml:trace>
          <inkml:trace contextRef="#ctx0" brushRef="#br1" timeOffset="194610">7866 7111 1995 0,'-16'47'36'0,"6"4"-11"16,4-4-33-16,-4 1 8 15,5-1 7-15,-6-8-7 0,1 0-3 16,10-39 3-16,-11 44 11 0,11-44 12 16,0 0 2-16,0 0-22 15,-36 15-14-15,4-26-93 0,32 11-48 16,-47-79-92-16,15-19-87 15,17-20 76-15,4-8 117 0,1 0 161 16,10 20 54-16,0 15 116 16,0 24-67-16,0 20-68 0,0 47-40 15,0 0-14-15,0 0 40 0,0 0-24 16,-16 75 44-16,0 15 10 16,1 24-24-16,-1 4-29 15,5 0-33-15,-4-7 29 0,-1-13 1 16,-5-16 0-16,5-15-7 0,6-19 25 15,10-48 53-15,-32 43-48 16,1-24-33-16,-1-15-3 0,-10-23-55 16,6-25-49-16,-1-7-13 15,5-8 42-15,6 0 75 16,0 8 50-16,10 12-14 0,16 39-25 16,0 0-27-16,0 0 8 15,0 0 76-15,0 0 26 0,-5 43-42 16,10 12-46-16,-5 4 12 0,0 0 6 15,0 8 0-15,-5-12-6 16,-11-12 28-16,1 1-26 0,15-44-17 16,-42 47 0-16,-6-20-36 15,1-11-23-15,-5-8-39 0,5-20-129 16,-1-11-62-16,6-17 111 0,6-3 86 16,10 0 93-16,26 43 38 15,0 0-16-15,-27-47-2 16,27 47 67-16,0 0 69 0,0 0-1 15,0 0 3-15,32 59-20 16,-1 3 31-16,-10 9-16 0,0 12 74 16,-10 3 5-16,-11 9-82 0,-11-1-66 15,-10-7-36-15,-16-9-17 16,-20-11-28-16,-11-16 6 0,-6-11-12 16,-15-17-9-16,-5-23 7 15,-1-23-9-15,-10-21 5 0,1-15-17 16,-1-15 20-16,16-13-3 0,5 1-19 15,26-1 9-15,21-3-3 16,27-1-1-16,36-3-88 16,26-16-151-16,27-4-120 0,26-4-195 0,10-4-165 15</inkml:trace>
          <inkml:trace contextRef="#ctx0" brushRef="#br1" timeOffset="194786.31">8380 5809 2504 0,'37'-4'-23'0,"-37"4"44"0,0 0-11 16,0 0-64-16,0 0-259 15,0 0-314-15</inkml:trace>
        </inkml:traceGroup>
      </inkml:traceGroup>
    </inkml:traceGroup>
  </inkml:traceGroup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3-06T07:05:51.12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1625 717 1517 0,'0'0'127'0,"-10"-35"49"16,10 35 43-16,0 0-64 16,0 0-68-16,-32 8-39 0,-4 31-14 15,-6 28-11-15,-6 8-5 16,1-1-40-16,11-3 38 0,9-4-19 16,12-16 3-16,4-8 9 15,11-11-4-15,0-32 26 16,32 19-24-16,10-26 18 15,5-21-21-15,0-23 22 0,5-20-37 16,-10-15 16-16,-5-17-15 16,-21-7 26-16,-6-4-1 0,-20 8 117 15,-16 12 111-15,-11 15-85 16,-16 28-45-16,-25 31-57 0,-11 28-17 16,-22 31-2-16,-4 32 1 15,5 27-5-15,0 13 2 0,21 3-12 16,15 8-10-1,22-1 5-15,20 1 5 0,22-11-8 16,26-13 4-16,20-20-10 16,38-19-2-16,25-23 2 0,27-28-12 15,11-24 14-15,-1-27-14 16,-5-16-6-16,-16-24 19 0,-25-19-18 16,-28-12-6-16,-20-20 1 15,-36-4 13-15,-33 5 0 0,-20 15-8 16,-37 19 22-16,-21 37 3 15,-20 34-15-15,-12 36-2 0,-4 31 3 16,-11 40 13-16,0 27-6 16,15 24 9-16,22 7 2 15,20 1-8-15,33 4-8 0,20-5-9 16,31-11 18-16,27-8-9 16,36-19 13-16,32-21-13 15,42-27-5-15,26-23-4 0,21-36 15 16,5-23-11-16,-5-25-8 15,-26-22 8-15,-26-24-4 0,-32-36-24 16,-37-19-2-16,-31-32 7 16,-36-12 15-16,-43-7-2 0,-31 15 6 15,-32 28 17-15,-15 35 2 16,-16 40-15-16,-5 54-6 16,-11 56 6-16,5 51 9 0,1 43-12 15,20 39 3-15,21 16 6 16,27 16-1-16,31 0-17 15,32-12 7-15,31-12 17 0,42-19-9 16,21-28-6-16,41-28 10 16,28-38 8-16,25-37-12 0,21-30-8 15,11-25 7-15,-11-30 2 16,-20-29-8-16,-27-22-24 0,-37-33-10 16,-31-19 0-16,-42-15 4 15,-26-5 15-15,-37 12 34 0,-26 28-15 16,-22 47-3-16,-9 35 11 15,-22 51-6-15,-15 64-7 16,-6 46 13-16,1 48-14 0,15 27 15 16,16 16-6-16,21 12-10 15,36-4 11-15,22-12 14 16,31-12-9-16,42-27-9 0,31-32 9 16,27-27-4-16,36-36 7 15,21-35-5-15,11-24-16 0,10-27 11 16,-15-28 3-16,-16-31-12 15,-27-23-23-15,-25-33-26 0,-27-19 16 16,-31-15 12-16,-27-5 16 16,-26 16 43-16,-20 32 11 0,-27 35-14 15,-32 43-18-15,-25 48 4 16,-27 58 14-16,-16 56-7 16,-10 46 6-16,0 44 9 0,16 28-20 15,21 7-4-15,31 1-5 16,31-17 12-16,32-19 1 0,27-16-8 15,20-23 24-15,42-36-6 16,32-27-9-16,31-36-6 16,26-35-10-16,22-27-9 0,20-40 13 15,-5-24-9-15,-11-35-9 16,-20-27-7-16,-27-28-29 16,-31-16-17-16,-26-15 3 0,-37 3 34 15,-32 13 13-15,-15 34 3 16,-31 36 9-16,-22 44 0 0,-26 46-7 15,-26 56 9-15,-11 58-2 16,-15 44-8-16,0 32 16 0,15 23 7 16,21 3-15-16,22-7 0 15,31-15 10-15,26-21 9 0,31-23-11 16,32-20 17-16,37-31-17 16,26-31 4-16,42-44 5 15,26-39-17-15,21-36-4 16,0-31 4-16,-5-31 3 0,-22-21-6 15,-20 5-8-15,-26 0 23 16,-32 27-2-16,-26 24-4 0,-21 20-6 16,-31 27 9-16,-27 35-9 15,-37 40-7-15,-30 43 7 0,-28 35 8 16,-4 21-16-16,10 10 0 16,11-7 12-16,26-11-11 0,21-13-154 15,20-15-207-15,27-16-155 16,21-59-249-16,27 27-53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3-06T07:06:17.1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EEBC9EC-CC4B-42AB-865B-35E4D9740CB4}" emma:medium="tactile" emma:mode="ink">
          <msink:context xmlns:msink="http://schemas.microsoft.com/ink/2010/main" type="inkDrawing" rotatedBoundingBox="22250,2595 24279,10758 21997,11324 19969,3162" semanticType="verticalRange" shapeName="Other">
            <msink:sourceLink direction="with" ref="{D9FB3FE8-01F5-4DD7-B165-26344BDEF6B8}"/>
            <msink:sourceLink direction="with" ref="{21693F03-0B6C-4767-BB42-63C7E19641AC}"/>
            <msink:destinationLink direction="to" ref="{C11315F1-5CCA-4DCE-99F2-D26DC5C22068}"/>
          </msink:context>
        </emma:interpretation>
      </emma:emma>
    </inkml:annotationXML>
    <inkml:trace contextRef="#ctx0" brushRef="#br0">364 0 916 0,'-5'48'6'0,"-6"15"-6"16,-5 23 4-16,-5 36 42 15,-5 35 91-15,-11 40 3 0,1 47 24 16,-6 59-61-16,-5 70 55 16,10 56-27-16,0 43 3 0,11 39-58 15,26 36-31-15,21 7-21 16,42-19 26-16,36-12-5 15,64-35-9-15,63-40 1 0,67-43-13 16,53-47-20-16,42-51-7 16,27-51 9-16,15-44-316 0,5-43-205 15,-21-43-169-15</inkml:trace>
  </inkml:traceGroup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3-06T07:06:17.9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0ACEE24-A5DF-4F2C-B208-11AC8064265D}" emma:medium="tactile" emma:mode="ink">
          <msink:context xmlns:msink="http://schemas.microsoft.com/ink/2010/main" type="inkDrawing" rotatedBoundingBox="33661,1569 33671,8916 32617,8917 32606,1571" semanticType="verticalRange" shapeName="Other">
            <msink:sourceLink direction="with" ref="{D9FB3FE8-01F5-4DD7-B165-26344BDEF6B8}"/>
            <msink:sourceLink direction="with" ref="{21693F03-0B6C-4767-BB42-63C7E19641AC}"/>
          </msink:context>
        </emma:interpretation>
      </emma:emma>
    </inkml:annotationXML>
    <inkml:trace contextRef="#ctx0" brushRef="#br0">236-1 338 0,'0'0'97'15,"0"0"1"-15,0 0-49 16,0 0-14-16,-21-16 6 0,21 16 0 15,0 0-16-15,-5 31 38 0,5 13-17 16,10 18 172-16,6 17-77 16,15 27 34-16,16 24-49 0,6 31-76 15,5 28-1-15,10 24 15 0,5 19-30 16,6 7-13-16,62 218 4 16,-25-60-36-16,-43-12 8 0,-26-90 10 15,-26-8 5-15,-15-3-2 16,-17-9 10-16,-15 0-28 0,-11-11 21 15,6-87-17-15,-1-28 20 0,-10 5 20 16,-10 19-23-16,-11 11-4 0,-5 17 2 16,-6 0 13-16,6 3-24 15,0-7-7-15,5-5 23 0,5-15 9 16,11-7-25-16,0-17 22 0,0-12-19 16,0-11-71-16,-6-8-189 0,1-12-154 15,-11-3-51-15</inkml:trace>
  </inkml:traceGroup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3-06T07:06:19.7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A0C18AF-88D8-4485-9D23-4DED20BCF93D}" emma:medium="tactile" emma:mode="ink">
          <msink:context xmlns:msink="http://schemas.microsoft.com/ink/2010/main" type="inkDrawing" rotatedBoundingBox="28860,15247 30026,11473 30767,11702 29601,15476" semanticType="callout" shapeName="Other">
            <msink:sourceLink direction="from" ref="{B52279BA-6414-415E-8FFD-80A6E52D9CA3}"/>
            <msink:sourceLink direction="to" ref="{C6CE4090-7900-4476-B11B-0E8F63BDCD73}"/>
          </msink:context>
        </emma:interpretation>
      </emma:emma>
    </inkml:annotationXML>
    <inkml:trace contextRef="#ctx0" brushRef="#br0">1138 0 512 0,'-10'23'33'16,"10"-23"53"-16,0 0-20 16,0 0-39-16,-16 36 170 15,0 7 13-15,0 8-90 0,1 20-21 16,-1 19 5-16,0 24 42 16,-5 28-17-16,0 27 31 0,0 20-18 15,0 7-68-15,0 13-17 16,-10-8-27-16,-6-1 15 0,-5 9-12 15,-10-1 27-15,-11-4 49 16,-5-11 21-16,-6-12-26 0,-4-16-10 16,-1-15-6-16,6-24-35 15,-1-16-20-15,11-20-25 16,16-23-3-16,5-12 6 0,11-16-3 16,31-39-8-16,-27 36 3 15,27-36-3-15,-21 23-9 0,21-23-68 16,0 0-86-16,0 0-71 15,0 0-196-15,0 0-97 0,0 0 82 16,-15-51 94-16,4-8 5 0</inkml:trace>
    <inkml:trace contextRef="#ctx0" brushRef="#br0" timeOffset="292.34">63 2662 1029 0,'0'0'37'0,"0"0"108"0,0 0 18 16,16 63-28-16,-16 8 48 16,0 8-34-16,-5 7-34 0,-1 5-4 15,-9 3 3-15,-1 0-42 16,-5 1-15-16,-5-9-34 0,-1-7 12 16,1-12-9-16,5-12-35 15,6-12 20-15,15-43-5 0,-16 36-23 16,16-36 23-16,0 0 1 15,10 39 29-15,22-19-11 16,15-13-7-16,16-3 1 0,16-8-11 16,-1 0-5-16,6-3-13 15,-5 3-43-15,-6 0-241 0,-15 4-204 16,-6-4-121-16</inkml:trace>
  </inkml:traceGroup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54:52.21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12226 1286 502 0,'0'0'170'16,"0"0"-3"-16,0 0 34 15,0 0 46-15,0 0-27 0,0 0-31 16,0 0-11-16,0 0-3 15,0 0-28-15,0 0-9 0,0 0-18 16,0 0-58-16,0 0-39 16,0 0-13-16,0 0-24 0,-6-39 11 15,6 4-28-15,0-4-18 16,6 0 11-16,6 0-5 16,1 0 4-16,-7 1-9 0,13 2 26 15,-19 36-1-15,13-35 23 16,-13 35-32-16,0 0 17 0,0 0 15 15,31-14 5-15,-6 21-5 16,13 7-7-16,0 7 2 0,6 4 5 16,0 3-12-16,0 0 18 15,6 4-6-15,0 0-6 0,1-4 2 16,-7-3 6-16,0 0 1 16,-7-8 7-16,-5 5-15 0,-32-22 17 15,31 17-8 1,-31-17-16-16,0 0 24 0,0 0-16 15,0 0-15-15,0 0 15 16,0 0-2-16,-31 29 6 0,-20-15 0 16,-11-4-11-16,-14-6 18 15,-12-4-7-15,-6 0-23 0,0-4-1 16,-1-6-7-16,1-1 19 16,12 1 2-16,13-5 4 0,6-2 6 15,13-1 4-15,12 4-4 16,38 14-9-16,0 0 9 0,-37-21-5 15,37 21-13-15,0 0-1 16,0 0 2-16,0 0 20 16,0 0-6-16,0 0 0 0,0 0-11 15,0 0 22-15,0 0-12 16,0 0 8-16,12 32 4 0,7-1 4 16,-6-2 6-16,-13-29 46 15,12 38 38-15,-6-6 34 0,-12 0 12 16,0-4-50-16,6-28-39 15,-57 39-21-15,-6-7-18 0,-6-7-13 16,-6-4-92-16,-1-3-176 16,1-8-302-16,12-3-164 0</inkml:trace>
  <inkml:trace contextRef="#ctx0" brushRef="#br0" timeOffset="281">12188 1601 1206 0,'38'-43'88'0,"0"15"-16"16,-1 10-33-16,7 11-8 0,13 4 6 15,-7 6 29-15,0 11 14 16,1 4-8-16,-14 3 21 0,-37-21 24 16,26 39 38-16,-14-4-44 15,-18 1-42-15,-19-1-46 0,-19-3-141 16,-7 0-243-16,-5-11-292 16</inkml:trace>
  <inkml:trace contextRef="#ctx0" brushRef="#br0" timeOffset="588">11340 343 333 0,'0'0'96'0,"0"0"21"16,0 0 45-16,0 0 11 15,-38 53 4-15,19-7-14 16,6 7 44-16,7 0-40 0,6 10-25 16,6 4-32-16,7-3-49 15,0 3-35-15,5 0-11 0,-5-7 1 16,6-3-4-16,-13-8-134 15,0-3-347-15,-6-10-115 0</inkml:trace>
  <inkml:trace contextRef="#ctx0" brushRef="#br0" timeOffset="1669">10749 731 640 0,'0'0'72'0,"0"0"7"16,0 0-34-16,0 0-20 0,0 0 25 15,0 0 1-15,0 0 0 16,0 0 21-16,6 50 33 16,7-4-20-16,-1-4 15 15,1-3-27-15,-1 3 33 0,1-6-23 16,-13-36-12-16,12 42 32 16,-12-42 70-16,0 46-6 0,-6-18-9 15,6-28-69-15,-19 32-25 16,-12-14-16-16,-7-4-28 0,-6-10-20 15,-6-1 5-15,0-6-5 16,-7-1 9-16,7-10-13 0,-7-4 10 16,7-7-6-16,0-6 3 15,6-1-20-15,6-7-13 16,0 0-15-16,13 4-37 0,6 3 8 16,19 32-5-16,-12-50-6 15,12 15 8-15,0 35 46 0,6-35 3 16,-6 35-2-16,0 0 5 15,38-25 20-15,-38 25-11 0,44-11 16 16,0 15-7-16,-44-4 7 16,37 28 7-16,-37-28 5 0,38 43-12 15,-13-8-9-15,-25-35 16 16,19 46-11-16,-19-46-8 0,19 42 38 16,-19-42-12-16,6 39-3 15,-6-39 53-15,0 0 29 16,-12 39-32-16,12-39-21 0,-44 28-7 15,-7-6-20-15,-5-12-10 16,-1-6 5-16,-6-1-17 0,0-6 22 16,1-4-7-16,11-7-20 15,1-4 18-15,6-7-11 0,44 25-26 16,-44-35-6-16,44 35-8 16,-38-46-28-16,38 46 39 0,-25-43-9 15,25 43 17-15,0 0 14 16,0 0-9-16,0 0 1 15,0 0-8-15,0 0 12 0,0 0 2 16,0 0 22-16,0 0-26 16,0 0 20-16,0 0 0 0,0 0 7 15,0 0-3-15,19 46 11 16,-13-10 19-16,-6-36 32 0,0 46 10 16,0-46 22-16,-19 46-20 15,19-46-25-15,-37 35-22 0,-7-10 0 16,0-11-29-16,-7-4 12 15,7-6-7-15,0-8-14 0,0-6 11 16,7-4-10 0,37 14 1-16,-38-29-57 0,38 29-19 15,-25-46-19-15,25 46 26 16,-13-49 11-16,13 49 12 0,13-42 14 16,-13 42 18-16,0 0 10 15,0 0-2-15,56 0 11 0,-56 0 8 16,44 28 14-16,-44-28-6 15,32 49 24-15,-20-6 57 0,-12-4 5 16,-6-4-16-16,-19 0-11 16,-13 1-43-16,-12-5-13 0,-7-6-6 15,-5 0-10-15,-1-7-101 16,6-4-133-16,1-11-232 0,5-6-76 16,14-8 41-16</inkml:trace>
  <inkml:trace contextRef="#ctx0" brushRef="#br0" timeOffset="1902">9837 442 956 0,'51'3'134'0,"5"8"23"0,1-1-51 16,12 1-53-16,-6-1-34 15,6-2-17-15,-13-5 17 0,-5 1-183 16,-14-1-160-16</inkml:trace>
  <inkml:trace contextRef="#ctx0" brushRef="#br0" timeOffset="2244">9001 756 578 0,'0'0'123'15,"0"0"-9"-15,0 0-6 0,0 0-11 16,0 0-46-16,0 0-16 16,-50 25 16-16,50-25 102 0,-44 39 55 15,6-4-3-15,7 7 18 16,-1 4-18-16,1 4-38 0,-7 3-1 16,1 7-38-16,-7 0-43 15,-7 4-29-15,-5-4-20 16,-7 0-21-16,-6-7-2 0,-7 0-8 15,7-11-8-15,0-6-57 16,6-5-180-16,7-9-227 0,5-8-185 16,14-7 48-16</inkml:trace>
  <inkml:trace contextRef="#ctx0" brushRef="#br0" timeOffset="2413">8266 1756 951 0,'63'11'248'16,"0"-4"-27"-16,6 0-50 15,-6-4-88-15,-1 1-21 0,1-4-48 16,-6 0-14-16,-13-7-118 16,0-4-277-16</inkml:trace>
  <inkml:trace contextRef="#ctx0" brushRef="#br0" timeOffset="2933">8065 943 932 0,'0'0'28'0,"0"0"-14"16,37-3-5-16,-37 3 2 0,0 0 21 15,44 7-32-15,-12 0 8 16,-32-7 9-16,44 0-26 16,0-4 9-16,-13-3 14 15,-31 7-11-15,51-21-3 0,-51 21 14 16,37-25-14-16,-37 25-5 15,0 0-9-15,44-49 39 0,-44 49 30 16,0 0 39-16,25-46 86 16,-25 46-19-16,0 0-46 0,0 0-30 15,0 0 3-15,-44-4-7 16,-6 12-9-16,-6 9-13 0,-7 4-1 16,6 1-15-16,-6-5-12 15,7 1-12-15,-1-7 4 0,7-4 35 16,12 0 14-16,38-7 2 15,-44-7-12-15,44 7-22 16,0 0-16-16,-31-46-6 0,18 3-1 16,7-3-14-16,19-7 0 15,-1-3-3-15,7-4 0 0,6 10-9 16,-12 8 6-16,6 10-23 16,-19 32-141-16,0 0-221 0,0 0-135 15,0 0-43-15</inkml:trace>
  <inkml:trace contextRef="#ctx0" brushRef="#br0" timeOffset="3232">7480 735 880 0,'0'0'177'16,"0"0"-21"-16,0 0-46 0,0 0-36 15,0 0 58-15,0 0 62 16,0 0-6-16,-31 49 11 0,6-6-3 16,6-4-8-16,0-4-36 15,-19 0-48-15,-6 1-43 0,-19-8-17 16,-12 0-26-16,-7-7 0 16,-6-6-18-16,0-8 0 15,-6-7 4-15,6-4-10 0,0-3 17 16,0-7-21-16,13 0 14 15,12-4-1-15,0 0-135 0,13-6-158 16,-1 2-219-16,20-2-142 16</inkml:trace>
  <inkml:trace contextRef="#ctx0" brushRef="#br0" timeOffset="3429">6607 611 1445 0,'37'0'141'0,"14"-7"90"15,5 0-37-15,7 4-75 0,12-5-63 16,1 5-25-16,-1-1-22 16,1-3-81-16,-20 4-287 0,-5 3-204 15</inkml:trace>
  <inkml:trace contextRef="#ctx0" brushRef="#br0" timeOffset="3845">5896 466 1230 0,'0'0'50'0,"0"0"159"0,-37 43 18 16,11-4 4-16,8-1-28 15,-8 8-21-15,1 0-48 0,-6 4-23 16,-13-1-51-16,-19-3-35 16,-6-3 2-16,-7-8-11 15,1-7-8-15,-7-7-8 0,1-10-7 16,-1-4 7-16,13-10 0 15,0-12-17-15,12-6-39 0,7-7-1 16,6-7-2-16,6-4 35 16,7-4 9-16,12 4 8 0,19 39 4 15,-25-35-23-15,25 35 17 16,0 0-6-16,0 0 20 0,-38-3-12 16,38 3 12-16,-57 46 18 15,13 3-16-15,-6 4 2 0,-7-4-9 16,7-3-3-16,6-3-222 15,0-11-336-15,44-32-131 16</inkml:trace>
  <inkml:trace contextRef="#ctx0" brushRef="#br0" timeOffset="4061">5060 360 1275 0,'44'-17'13'0,"0"2"93"16,-12 8-41-16,-32 7-18 15,50-3-43-15,-12 6-4 0,-38-3 4 16,44 11 1-16,-44-11 18 16,0 0-4-16,-7 49 4 0,-24-3-173 15,-13 0-236-15,-19 0-69 16</inkml:trace>
  <inkml:trace contextRef="#ctx0" brushRef="#br0" timeOffset="4584">3835 530 596 0,'37'32'90'16,"-37"-32"-31"-16,51 32 6 0,-14-1-4 16,1-6-33-16,0 0-2 15,-38-25 20-15,37 35-11 0,-37-35-10 16,0 0-16-16,38 46 101 15,-38-46 13-15,0 0-55 0,-25 46 15 16,25-46-35-16,-63 32-16 16,7-15-11-16,5-9 1 0,51-8 9 15,-50-25 36-15,50 25 42 16,-44-43-28-16,19-3-29 16,25 1-46-16,6 2 6 0,13-3-12 15,6 11-27-15,-25 35-59 16,38-43-153-16,-38 43-70 0,38-28-168 15</inkml:trace>
  <inkml:trace contextRef="#ctx0" brushRef="#br0" timeOffset="4809">3357 360 1299 0,'0'0'99'0,"0"0"-51"15,0 0-17-15,0 0 2 0,0 0-8 16,31 57 1-16,1 3-8 16,-13 0-7-16,-7 7-102 0,-6 0-276 15,-6 0-139-15</inkml:trace>
  <inkml:trace contextRef="#ctx0" brushRef="#br0" timeOffset="5297">3175 604 844 0,'0'0'18'15,"0"0"12"-15,0 0 15 0,-7 53-34 16,7-53 16-16,0 43-24 16,0-43-6-16,-6 42 24 15,6-42-2-15,0 0 36 16,-19 46-29-16,19-46-4 0,0 0 7 16,0 0-34-16,-44 42 19 15,44-42-5-15,0 0 5 0,-44 18-20 16,44-18 21-16,-44-7-15 15,44 7-5-15,0 0 2 0,-50-25 17 16,50 25-27-16,-50-25 23 16,50 25 22-16,-57-10-6 0,7 10 36 15,6-7-20-15,-13 7 37 16,7 7 5-16,-13 7 26 16,-6 0 6-16,-7 0-19 0,-12 0-9 15,-6-3-37-15,-13-8-15 16,-6-3-19-16,0 0 78 0,6-7-28 15,7-3-44-15,12-1 1 16,12-6 61-16,13-1-18 0,19 0-32 16,7 1-3-16,37 17-21 15,0 0-4-15,-38-39 0 0,38 39-25 16,-25-39-123-16,25 39-153 16,-7-43-130-16,7 8-81 0</inkml:trace>
  <inkml:trace contextRef="#ctx0" brushRef="#br0" timeOffset="5465">1829 297 1269 0,'51'3'146'0,"18"1"15"15,0-4-52-15,-6-4-54 16,6 1-33-16,-6 3-13 0,-7-4-141 15,-12 4-255-15</inkml:trace>
  <inkml:trace contextRef="#ctx0" brushRef="#br0" timeOffset="5990">585 692 448 0,'0'0'113'0,"0"0"14"16,0 0 9-16,0 0-29 15,0 0 7-15,0 0-20 0,0 0-5 16,0 0-43-16,0 0 42 16,0 0-58-16,0 0 32 0,25 39-22 15,-25-39-29-15,0 0 29 16,0 0-46-16,0 0 6 15,0 0-6-15,0 0 24 16,0 0-15-16,0 0 47 0,0 0-42 16,0 0 10-16,0 0 1 15,0 0 25-15,0 0 6 0,0 0-15 16,0 0 6-16,0 0-36 16,0 0-5-16,0 0-8 0,0 0 12 15,0 0 11-15,0 0-9 16,0 0-17-16,0 0 3 0,0 0 5 15,0 0 31-15,0 0-24 16,0 0-88-16,44 14-179 16,-44-14-154-16</inkml:trace>
  <inkml:trace contextRef="#ctx0" brushRef="#br0" timeOffset="6485">434 148 805 0,'0'0'161'0,"0"0"-52"16,0 0-73-16,0 0-22 0,0 0 29 15,0 0-55-15,44-14 24 16,-6 0-5-16,-7 0-13 0,-6 0 3 16,-25 14 39-16,0 0-26 15,44-32-17-15,-44 32 7 0,32-28 4 16,-32 28 6-16,0 0 4 16,6-29-10-16,-6 29-12 15,0 0 0-15,0 0 2 0,0 0 15 16,-38-7-51-16,7 11 60 15,0 6-21-15,31-10 3 0,-38 18 16 16,38-18-9-16,-32 25-40 16,32-25 42-16,-25 25 10 15,25-25 14-15,-12 31 28 0,12-31-42 16,6 39-9-16,-6-39 27 16,19 39-12-16,-19-39-12 0,38 39-13 15,-7-14-8-15,-31-25 32 16,44 24-39-16,-44-24 19 0,31 29-12 15,-31-29-67-15,0 0-90 16,19 42-71-16,-6-3-101 0</inkml:trace>
  <inkml:trace contextRef="#ctx0" brushRef="#br0" timeOffset="7089">0 328 727 0,'32'-10'100'15,"-32"10"-39"-15,25-18-35 0,-25 18 0 16,31-17-23-16,-31 17 10 15,38-22 9-15,-38 22-35 16,32-24 10-16,-32 24 18 0,31-29-24 16,-31 29 6-16,25-35 25 15,-12 7-33-15,-13 28 8 0,0-29 10 16,0 29-19-16,0 0 12 16,0 0-12-16,-25-21-6 0,25 21 29 15,-44 4-5-15,6 10-25 16,6 4 25-16,32-18-15 0,-31 35 9 15,6-7 42-15,25-28 9 16,-6 39-33-16,6-7 32 16,0-32-39-16,18 32 18 0,-18-32 22 15,38 35-72-15,0-14 63 16,-38-21-34-16,38 25-19 16,-38-25 46-16,44 25-50 0,-44-25 20 15,0 0-5-15,37 35-7 16,-37-35 16-16,19 39-18 0,-19-39-170 15,6 46-161-15</inkml:trace>
  <inkml:trace contextRef="#ctx0" brushRef="#br0" timeOffset="7405">208 834 863 0,'0'0'133'0,"0"0"-49"16,0 0-41-16,0 0-20 0,0 0 16 15,0 0-33-15,0 0 5 16,0 0 26-16,0 0-11 16,0 0 41-16,0 0-13 0,0 0-34 15,0 0 10-15,0 0-22 16,0 0 5-16,0 0-21 0,0 0 3 15,0-46-3-15,0 46 11 16,0 0 14-16,-6-43-22 16,6 43-4-16,0 0-2 0,0 0-5 15,0 0 37-15,0 0-136 16,0 0-163-16,0 0-150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55:54.78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5424 509 880 0,'0'0'308'0,"0"0"-67"16,0 0-45-16,0 0-86 0,0 0-81 15,0 0 12-15,-37 11-25 16,-20 10 52-16,0 4-27 0,-5 3-7 16,-1 1-25-16,0 0 6 15,-7-1-15-15,1 0-196 0,-1-3-210 16,-5 0-140-16</inkml:trace>
  <inkml:trace contextRef="#ctx0" brushRef="#br0" timeOffset="-2265">5600 952 603 0,'0'0'196'0,"0"0"-8"16,0 0-8-16,0 0-21 15,0 0-15-15,0 0-14 0,0 0-19 16,0 0-38-16,0 0 21 15,0 0-47-15,0 0-35 0,0 0 1 16,0 0 62-16,0 0 20 16,25 7-34-16,-25-7-11 0,32 25-29 15,-13 0-11-15,-19-25-16 16,25 29 6-16,0-8 0 16,-25-21-10-16,19 28 13 0,-19-28 2 15,19 32-10-15,-19-32-3 0,6 25 21 16,-6-25 2-16,0 0-7 15,0 0-1-15,-19 21-4 16,-6-7-47-16,-13-7 3 0,7 0-24 16,-13-7 7-16,6 0-14 15,-6 0 12-15,6-3 2 0,1-1 27 16,12-3-3-16,25 7-4 16,-32-14-3-16,32 14 2 0,0 0-10 15,0 0 44-15,0 0 1 16,-19-28-36-16,19 28 51 0,0 0-3 15,0 0-31-15,0 0 26 16,0 0 10-16,0 0-11 16,0 0-2-16,0 0-6 0,0 0 6 15,0 0 0-15,0 0 0 16,0 0-34-16,0 0 34 0,0 0 6 16,0 0-12-16,0 0 1 15,0 0-2-15,0 0 7 0,0 0 0 16,0 0 0-16,0 0 29 15,0 0-9-15,0 0-20 0,0 0 19 16,0 0-31-16,0 0 33 16,0 32-4-16,0-32-5 0,0 0-7 15,0 0-18-15,0 0 13 16,0 0 0-16,-37 28 8 16,5-17-55-16,1-8-33 0,31-3-5 15,-38 0 21-15,7-7 0 16,31 7-11-16,0 0 1 0,-32-18-9 15,32 18 35-15,0 0-48 16,-19-21 103-16,19 21-16 0,0 0-24 16,0 0 41-16,0 0-29 15,0 0 25-15,0 0 8 0,13-25-8 16,-13 25-8-16,0 0 4 16,0 0 4-16,0 0-4 0,0 0 51 15,0 0 51-15,0 0-4 16,0 0 7-16,0 0-11 15,0 0-10-15,0 0-1 0,0 0-20 16,-32 22-5-16,-5-12 11 16,5-3-20-16,-6-3 18 0,6-1-22 15,-6 1-18-15,7-4 11 16,0-4-35-16,-1-3 8 0,1 4-4 16,6-4-90-16,25 7-141 15,-26-14-144-15,26 14-106 0</inkml:trace>
  <inkml:trace contextRef="#ctx0" brushRef="#br0" timeOffset="-2016">5556 1470 1131 0,'0'0'130'16,"13"-25"-76"-16,-13 25-44 15,0 0-18-15,0 0 8 16,31 0 18-16,-31 0-24 0,38 14-35 16,-38-14-46-16,19 18-66 15,-7 3-31-15,-12-21-100 0</inkml:trace>
  <inkml:trace contextRef="#ctx0" brushRef="#br0" timeOffset="-1837">5085 1611 945 0,'0'0'214'0,"38"-3"-55"0,-1 3-59 15,-5 3-58-15,5 1-55 16,1-4-106-16,-38 0-107 0,38-4-93 16</inkml:trace>
  <inkml:trace contextRef="#ctx0" brushRef="#br0" timeOffset="-273">4694 1193 406 0,'0'0'57'0,"0"0"36"0,0 0 22 16,0 0-29-16,0 0 18 0,0 0 8 15,0 0 13-15,0 0 1 16,0 0-30-16,0 0-47 16,0 0-20-16,0 0-3 0,0 0-24 15,0 0 18-15,13-38 0 16,-13 38-20-16,0-36-8 0,0 36 15 15,0-39 5-15,0 39-12 0,0-35-4 16,0 35 12-16,0 0 21 16,0 0-11-16,0-32 9 0,0 32 24 15,0 0-11-15,0 0-19 0,0 0-7 16,0 0-8-16,0-36 14 16,0 36-30-16,0 0 25 0,0 0-18 15,0 0 11-15,0 0-8 16,0 0 35-16,-13-39 13 15,13 39-33-15,0 0 4 0,0 0 19 16,0 0 20-16,0 0-39 0,0 0 31 16,0 0-35-16,0 0 0 15,0 0-12-15,0 0 3 0,0 0 11 16,0 0 2-16,0 0-5 16,0 0-24-16,0 0-10 0,0 0 12 15,0 0 22-15,0 0-10 0,0 0-8 16,0 0 0-16,0 0-7 15,0 0 26-15,6 42 33 16,1-9 0-16,-1-5-9 0,-6-28-6 16,13 39 18-16,-1-10-33 0,-12-29 1 15,19 31-8-15,-19-31-11 16,13 29 4-16,-13-29-13 0,0 0 14 16,12 28-15-16,-12-28 7 15,0 0 6-15,6 32-9 0,-6-32 23 16,0 21-17-16,0-21-5 0,0 0 5 15,0 0 0-15,7 21-3 16,-7-21 3-16,0 0 0 0,0 0 7 16,0 0-1-16,0 0-20 15,0 0 18-15,0 0 14 16,0 0-32-16,0 0 22 0,0 0 5 16,-19 21-13-16,19-21 0 0,-32 11 3 15,7-8-7-15,25-3 10 16,-31 4-17-16,6-8 11 0,6 1-8 15,-6-1 5-15,25 4-10 0,-38-14-17 16,0 0-21-16,38 14-3 16,-37-21 35-16,37 21 5 0,-32-21-1 15,32 21 6-15,0 0-2 16,0 0-6-16,0 0-11 0,-31-29-4 16,31 29 16-16,0 0-1 15,0 0 17-15,0 0 4 0,0 0-23 16,0 0 33-16,0 0-14 15,0 0-8-15,0 0 3 0,0 0-11 16,0 0 16-16,0 0-9 0,0 0 9 16,0 0 0-16,0 0 12 15,0 0-1-15,0 0-11 0,0 0 0 16,0 0-12-16,0 0 17 16,0 0-2-16,0 0 2 0,0 0-25 15,0 0 20-15,0 0-22 0,0 0 9 16,0 0-38-16,0 0 4 15,-13-28 11-15,13 28 26 0,0 0-11 16,0 0 25-16,0 0-19 16,0 0 22-16,0 0-13 15,0 0 2-15,0 0 19 0,0 0-15 16,0 0-12-16,0 0 18 0,0 0-14 16,0 0 5-16,0 0 6 15,0 0-13-15,0 0 10 0,0 0 2 16,0 0-6-16,0 0-12 0,0 0 6 15,0 0 2-15,0 0 18 16,0 0 1-16,6 32-11 0,-6-32 4 16,0 0-9-16,0 0 8 15,7 32 10-15,-7-32 1 0,0 0 0 16,0 0-14-16,0 0 0 16,0 0 19-16,-38 17-9 0,38-17-23 15,-31 4 9-15,31-4-28 16,-32-7-33-16,32 7-14 0,0 0-29 15,-31-32 25-15,31 32 63 16,-13-28 4-16,13 28 0 0,0 0 2 16,0 0 17-16,0 0-10 0,0 0 1 15,0 0 6-15,0 0 8 16,0 0-8-16,0 0 17 0,0 0-7 16,0 0 4-16,0 0-34 0,0 0 32 15,13 28 8 1,-13-28 25-16,0 0 19 0,-13 32-25 15,13-32-22-15,-37 21-6 0,-7-10 0 16,0-8-6-16,0-3-18 16,6-3 16-16,-6-1 27 0,6-3-13 15,0-3 27-15,38 10-16 0,-31-15 4 16,31 15-14-16,0 0-106 16,0 0-158-16,0 0-93 0,0 0-73 15</inkml:trace>
  <inkml:trace contextRef="#ctx0" brushRef="#br0" timeOffset="1231">3789 1211 296 0,'6'-28'63'16,"-6"28"-11"-16,0-25 2 0,0 25 3 15,0-32-20-15,0 4 8 16,0 28-4-16,0-42 16 16,-6 3 0-16,6 2-1 0,0 37 14 15,-6-46 6-15,6 11 6 16,0-4 6-16,0 39-2 0,0 0 3 16,0 0-9-16,0-39 0 0,0 39-12 15,0 0 0-15,0-39 10 16,0 39-49-16,0 0 26 0,0 0-47 15,0 0-8-15,0 0-23 16,0 0 27-16,0 0 9 0,0 0-27 16,0 43 7-16,0-1 22 0,6 1 25 15,0-1 8-15,1 0 28 16,5 2-29-16,-5-2-5 16,5-6-15-16,1-1 6 0,-1-3-22 15,-12-32-3-15,13 35 5 16,-13-35-1-16,12 32-22 0,-12-32 21 15,0 0-11-15,0 0 0 0,26 28 5 16,-26-28 2-16,0 0-1 16,0 0 7-16,31 21-13 0,-31-21-3 15,0 0 3-15,0 0 0 0,0 0 9 16,0 0-20-16,0 0 20 16,0 0 43-16,0 0 40 0,0 0 11 15,0 0 6-15,0 0-53 16,0 0-32-16,0 0-20 15,-25 4 2-15,-7-4-6 0,-5 0-9 16,-7 0 3-16,0-4 6 0,-13 4-9 16,1-3 20-16,-2-1-22 15,-5 1-5-15,7-4 13 0,5 0-17 16,7 0-3-16,7-4 12 16,37 11 11-16,-38-7-8 0,38 7 12 15,0 0-15-15,0 0-8 0,0 0-18 16,0 0-17-16,0 0 29 15,0 0 15-15,0 0-9 16,0 0 19-16,0 0 0 0,31 21 0 16,1 0-7-16,5 4 10 0,-5-4 0 15,-1 0-6-15,-31-21-1 16,32 29 4-16,-32-29 7 0,0 0-16 16,6 33-4-16,-6-33 32 15,0 0-34-15,-44 31-1 0,0-13-2 16,0-11-38-16,-6-3 35 0,6-4-4 15,6-4 2-15,7-3 23 16,-1-4-12-16,1-3 3 0,31 14-47 16,-25-28-15-16,12-8-16 15,7 0-26-15,6-3 25 16,6 1 37-16,13-1 16 0,0 3-19 16,-19 36 43-16,25-46-24 0,-25 46 10 15,0 0 36-15,38-24-20 16,-38 24-20-16,44 7 29 0,-44-7 18 15,0 0-15-15,37 39 3 0,-37-39 30 16,25 39 8-16,-25-39 27 16,0 0 1-16,0 38-18 0,0-38-37 15,-31 29 5-15,-13-8 27 16,0-14 5-16,0-4 12 0,0-10 18 16,-6 0-6-16,6-7-2 15,0 0 3-15,12-4 14 0,-5-3-5 16,37 21-19-16,-26-32-9 15,8 1 3-15,-1-5-20 0,12 1-15 16,7-4-6-16,7-8-19 0,-1-2 10 16,7-1-16-16,-1-3 9 15,1 4-28-15,6 3-3 0,-13 7-75 16,-6 39-35-16,6-39-120 16,-6 39-50-16,0 0-147 0,-19-32-19 15,19 32 1-15</inkml:trace>
  <inkml:trace contextRef="#ctx0" brushRef="#br0" timeOffset="2284">1920 641 635 0,'0'0'131'16,"0"0"-42"-16,0 0-33 0,0 0 28 16,0 0 34-16,0 0-8 0,0 0-34 15,38 43 68-15,-7-1-18 16,7 0-24-16,-6 4-3 0,-1-3-61 15,-6-1 6-15,0-7-30 16,-6-3-4-16,-5 0-14 0,-14-32 4 16,6 36 8-16,-12-4 3 0,6-32-17 15,-39 32 12-15,1-11-20 16,-6-10-59-16,0-4-13 16,0 3-19-16,0-10 10 0,0-3-21 15,7-4 42-15,37 7 1 0,-38-21 26 16,38 21 28-16,0 0-23 15,-25-43 55-15,25 43-22 0,0-35 16 16,0 35-15-16,0 0 15 16,37-21-4-16,-37 21-12 0,51-4 25 15,-7 11 6-15,-13 0-27 0,-31-7-2 16,0 0 14-16,0 0 20 16,32 29-30-16,-32-29 15 15,0 0 6-15,0 0-25 0,0 0 7 16,-44 28 4-16,0-10-12 15,6-15-18-15,0-3 14 0,38 0-4 16,-56-14 13-16,18 3 3 0,38 11-9 16,-38-10 15-16,38 10 25 15,0 0-27-15,0 0 145 0,0 0-22 16,0 0 18-16,-12 42 11 16,5-3-47-16,14 0-17 0,11 3-6 15,8 4-8-15,-1 0-41 0,12 4 53 16,1-3-79-16,0-5-11 15,-7-3-37-15,1-11-204 0,-32-28-168 16,19 25-121-16</inkml:trace>
  <inkml:trace contextRef="#ctx0" brushRef="#br0" timeOffset="2564">3065 24 699 0,'13'-35'215'16,"-13"35"78"-16,0 0-25 0,0 0-68 15,0 0-66-15,0 0-32 16,0 0 56-16,-38 25-33 0,-18 13-28 15,-1 8-29-15,-12 4-33 16,-7-4-23-16,-5 1-3 0,-1-5-7 16,-6-3-165-16,-13-4-227 0,1-6-147 15,-1-5-53-15</inkml:trace>
  <inkml:trace contextRef="#ctx0" brushRef="#br0" timeOffset="2975">1386 719 762 0,'0'0'243'15,"0"0"76"-15,0 0 2 0,-13 46-74 16,7-4-78-16,0-3-58 15,0 3-27-15,-7 4-25 0,-6-10-25 16,-6 3-24-16,25-39 9 16,-50 47-6-16,6-12-16 15,0-10 3-15,-7-4-8 0,1-7 8 16,-6-3 0-16,-1-4 0 0,13-7-4 16,-6-7-17-16,12-4 3 15,7-7-18-15,-1-10-34 0,7-7 6 16,5-1 30-16,20 36 20 0,-12-47 4 15,12 47-4-15,-13-35 0 16,13 35-4-16,0 0 112 0,0 0 33 16,0 0-44-16,-6 32-29 15,-7 1-16-15,1-1-14 16,-7 3-24-16,-6-7-43 0,25-28-141 16,-44 43-162-16,6-15-124 0,6-7-33 15</inkml:trace>
  <inkml:trace contextRef="#ctx0" brushRef="#br0" timeOffset="3196">706 623 1024 0,'39'-29'202'0,"-39"29"92"15,38-18-54-15,-38 18-97 16,44-10-48-16,-7 3-43 15,-37 7-32-15,44 3-2 0,-44-3-23 16,38 11-34-16,-38-11-42 16,0 0-31-16,0 0-36 0,6 40-51 15,-12-5-40-15,-19 1-63 0,-19-5-11 16</inkml:trace>
  <inkml:trace contextRef="#ctx0" brushRef="#br0" timeOffset="3511">122 864 808 0,'0'0'172'16,"0"0"-14"-16,44 3-8 15,-44-3-48-15,44 18-55 0,-44-18-3 16,37 25 14-16,-37-25 19 0,0 0-12 15,13 39-34-15,-13-39-8 16,-25 31-13-16,-7-9 5 0,1-11-20 16,-7-4-12-16,7-3 23 15,-7-4 4-15,38 0 13 16,-38-11-18-16,38 11 9 0,0 0 42 16,0 0-4-16,-25-43 2 0,25 43-30 15,6-43-19-15,-6 43-36 16,26-39-110-16,-26 39-109 0,31-31-141 15,0 9-60-15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56:11.23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5025 0 385 0,'0'0'94'16,"0"0"-2"-16,0 0-1 0,0 0 34 15,6 39-6-15,-24 0-37 16,-14 7-8-16,1 3-15 0,-13 1-29 16,-7-1-26-16,-5 1 2 0,-1-1-14 15,1-3-158-15,-7 4-91 16,0-4-65-16</inkml:trace>
  <inkml:trace contextRef="#ctx0" brushRef="#br0" timeOffset="-11464">10330 1234 492 0,'0'0'85'16,"0"0"87"-16,0 0 25 0,0 0 9 15,19 31-19-15,0 5 8 16,6-1-17-16,0-3 2 0,7 7-108 16,-7-4-45-16,0-3-27 0,-6 0 3 15,-19-32-3-15,0 0-126 16,19 35-27-16,-19-35-28 16,-7 32-78-16,7-32-36 0,0 0 42 15,-37 18 43-15,5-18 25 16</inkml:trace>
  <inkml:trace contextRef="#ctx0" brushRef="#br0" timeOffset="-11189">10362 1336 644 0,'0'0'165'15,"6"-35"-6"-15,-6 35 14 0,0-32 23 16,0 32-74-16,0 0 7 16,13-32-63-16,-13 32-21 15,0 0 23-15,37-14-16 0,-5 7-14 16,-1 7-23-16,7 4 38 15,0 6 19-15,-1 4-1 0,1 4-28 16,0 3 6-16,-1 7-3 0,-5 1-12 16,-1-1-11-16,-6 4 24 15,1-4-26-15,-8-3 28 0,-18-25-12 16,13 32 1-16,-13-32-4 0,6 35-19 16,-6-35 21-16,-6 32-19 15,6-32-68-15,0 0-106 0,-38 21-165 16,1-10-83-16,-1-8-8 15,6-3 21-15</inkml:trace>
  <inkml:trace contextRef="#ctx0" brushRef="#br0" timeOffset="-10613">11254 1308 978 0,'0'0'183'0,"0"0"19"16,0 0-96-16,0 0 56 16,0 0 25-16,25 21-44 0,0 11-21 15,-6 0-61-15,0 3-17 0,-6 7-27 16,-1-6-8-16,1 3 10 15,-7-4-27-15,0-3 11 0,-6-32-83 16,0 35-81-16,0-35-40 0,0 0-23 16,-12 28-60-16,12-28-16 15,0 0 70-15,0 0 52 0,-25 4 26 16,25-4 25-16,0 0 35 16,-38-25 44-16,25-3 36 15,1 0 30-15,-1-4 37 0,7 4 48 0,6-4 35 16,6 3 35-16,-6 29 6 15,13-35-10-15,-7 7-3 16,7 3-21-16,-13 25-17 0,31-35-37 16,-6 7-17-16,-25 28-7 0,38-29-30 15,-7 8 12-15,1 7-32 16,-1 3 1-16,-6 4-6 0,7 0 6 16,-7 7-14-16,6 0 23 0,-31 0 29 15,38 14-6-15,-13 0 14 16,-25-14-30-16,25 32 13 0,-25-32 19 15,19 36 10-15,-12-5-15 16,-7-31-5-16,-7 32-24 16,7-32 5-16,-19 36-37 0,19-36-16 15,-50 24-76-15,6-6-98 0,6-11-71 16,1-3-118-16,5-4-46 16,1-8-23-16</inkml:trace>
  <inkml:trace contextRef="#ctx0" brushRef="#br0" timeOffset="-10371">11864 1191 622 0,'31'-3'129'0,"7"-4"0"0,-7 3-40 15,1-3-37-15,6 4-10 16,-7 3-30-16,-31 0-22 0,38 0-16 16,-13 0-47-16,-25 0-24 0,0 0-43 15,0 0-3-15,0 0 33 16,0 0-17-16,0 0-32 0</inkml:trace>
  <inkml:trace contextRef="#ctx0" brushRef="#br0" timeOffset="-10137">11958 1181 358 0,'0'0'157'0,"0"0"-2"0,-19 31-10 15,19-31 0-15,0 36 14 0,0-36-13 16,13 35-57-16,-13-35 10 16,19 39-21-16,-19-39-7 0,31 42 1 15,-31-42 4-15,32 39-50 0,-32-39 12 16,0 0-16-16,31 36-4 15,-31-36-21-15,0 0 15 0,0 0-21 16,0 0-4-16,0 0-71 16,0 0-27-16,0 0-111 0,0 0-37 15,0 0-16-15,0 0-23 16</inkml:trace>
  <inkml:trace contextRef="#ctx0" brushRef="#br0" timeOffset="-9928">11952 1470 768 0,'0'0'218'0,"0"0"15"16,0 0-46-16,0 0-47 0,44 15-12 15,0-5-40-15,-6-6-39 0,-1 3-15 16,-37-7-41-16,44 7-120 15,-6 0-162-15,-38-7-101 0,0 0-66 16</inkml:trace>
  <inkml:trace contextRef="#ctx0" brushRef="#br0" timeOffset="-8901">9626 1106 565 0,'0'0'155'16,"0"0"-51"-16,0 0-34 0,0 0-28 16,0 0 84-16,0 0 30 0,0 0 15 15,19 32-25-15,0 0-10 16,0 3-13-16,0-6-3 15,-7 6-74-15,7-7-2 0,-19-28-26 16,13 39-10-16,-13-39 8 0,0 32 19 16,0-32-21-16,-25 35 5 15,-13-14-45-15,0-6-15 0,-6-8-56 16,-6-4-8-16,6-3-2 0,-6-3-6 16,12-1 43-16,0-6-23 15,38 10-16-15,-31-25 29 0,31 25 23 16,0 0 8-16,-13-39 28 15,13 39 21-15,0 0 3 0,38-21-15 16,-7 3 5-16,7 18 40 16,-7 4 26-16,1 6-16 0,-32-10-37 15,0 0 36-15,38 21-13 16,-38-21-3-16,0 0-7 0,0 0-1 16,0 0-4-16,0 0-31 0,-38 32 17 15,0-18-12-15,0-3-18 16,-6-8-22-16,7-3 7 0,5-3 20 15,32 3 16-15,-31-11-16 0,31 11-13 16,0 0 31-16,0 0 25 16,-32-21 17-16,32 21-7 0,0 0-3 15,0 0 14-15,0 0-26 16,0 0 0-16,0 0 88 16,0 0 2-16,0 0 7 0,0 0-29 15,0 0 4-15,-12 35-16 0,12-3 5 16,0 0-1-16,0 3 22 15,6 1 1-15,7 3-52 0,-7-4-12 16,-6-35-23-16,19 49-68 0,-19-49-157 16,19 50-223-16,-19-50-109 15</inkml:trace>
  <inkml:trace contextRef="#ctx0" brushRef="#br0" timeOffset="-8608">10513 781 633 0,'0'0'104'0,"0"0"36"15,0 0 23-15,0 0 30 16,0 0-72-16,-19 36-23 0,-25-1 65 16,-13 4-77-16,-12-4-2 15,-6 4-59-15,-13 0-14 0,0-7 9 16,0 0-111-16,0-4-187 0,-7-3-119 16,1-4-34-16</inkml:trace>
  <inkml:trace contextRef="#ctx0" brushRef="#br0" timeOffset="-7841">9023 1128 655 0,'0'0'208'0,"0"0"43"16,0 0-26-16,12 35-6 0,-18-7-32 16,6-28-7-16,-19 39-7 0,-6-7-37 15,-6-4-24-15,-7-3-46 16,-6-4-2-16,-6-3-30 0,-13 3-27 15,-6-3 20-15,-13-4-20 0,0-7-13 16,-12 0-6-16,6-4 43 16,6-3-37-16,7-3-11 0,-1-4 4 15,14 0-24-15,11-4-20 16,1-3 14-16,12-4-14 0,7 1-6 16,31 17 22-16,-25-32 10 15,25 32 25-15,-13-32 13 0,13 32-16 16,0 0 13-16,0 0 10 15,0 0-20-15,-12-28 8 0,12 28-28 16,0 0 21-16,0 0-13 0,0 0 33 16,0 0 10-16,-32 18-4 15,1-1 4-15,31-17 4 0,-38 28-14 16,7-6-9-16,-7-5-31 0,6 1-73 16,32-18-104-16,-37 14-166 15,5-3-84-15,32-11-25 0</inkml:trace>
  <inkml:trace contextRef="#ctx0" brushRef="#br0" timeOffset="-7596">8306 969 913 0,'0'0'278'15,"38"-18"23"-15,-38 18-85 0,25-14-93 16,-25 14-22-16,38-4-45 16,-38 4 6-16,31 7-40 15,-31-7 9-15,0 0-9 0,25 29-40 16,-25-29-29-16,13 42-19 0,-13-10-67 16,0-32-103-16,-31 39-117 15,-7-11-75-15</inkml:trace>
  <inkml:trace contextRef="#ctx0" brushRef="#br0" timeOffset="-7261">7263 1036 557 0,'0'0'131'16,"38"7"32"-16,-38-7 24 0,37 28-32 16,-5-3 19-16,-7 7-10 15,-6-4-22-15,0 0-33 0,-19-28-5 16,12 39-7-16,-12-39-38 16,-6 32-17-16,6-32-2 0,-32 28-22 15,-5-10-26-15,-7-11 12 16,12-4 2-16,-5-6-25 0,5-4-19 15,1-7 5-15,31 14 3 16,0 0-29-16,-19-36-12 0,6 1-10 16,13 35-17-16,7-35-22 0,5 3-88 15,-12 32-87-15,38-28-99 16</inkml:trace>
  <inkml:trace contextRef="#ctx0" brushRef="#br0" timeOffset="-4725">6226 774 433 0,'0'0'119'0,"0"0"-8"0,31 18-3 16,-31-18 45-16,32 25-8 0,-7 3 64 16,0 4 4-16,0 7 11 15,6-1-35-15,-5 8-22 16,11 4-33-16,-5-1 20 0,-1 8-48 15,-6-8-52-15,0 1-28 0,-6-1 9 16,-6 1 5-16,-13-8-4 16,-13 1-17-16,1-1-17 0,-7-3 12 15,-13-4-1-15,1-3-13 0,31-32-69 16,-50 32-53-16,12-7-89 16,38-25-148-16,-44 17-89 0,44-17-53 15</inkml:trace>
  <inkml:trace contextRef="#ctx0" brushRef="#br0" timeOffset="-3380">5893 1110 163 0,'0'0'48'15,"0"0"6"-15,0 0 0 0,0 0 8 16,0 0 13-16,31 4-11 16,-31-4 8-16,0 0-14 0,31 31-14 15,-31-31 5-15,32 36-10 16,-32-36-13-16,25 31-12 0,-25-31-7 16,0 0 12-16,25 32-11 0,-25-32 6 15,0 0 21-15,0 0-6 16,13 29 1-16,-13-29-27 0,0 0 8 15,0 0-2-15,0 0-14 0,0 0 19 16,0 0-22-16,0 0 15 16,0 0 1-16,-38 24 2 0,38-24-13 15,-50 14 14-15,12 1-19 16,38-15 16-16,-44 10-8 0,44-10-15 16,-44 7 12-16,6 0-9 15,38-7 9-15,-37 4 3 0,37-4-3 16,-38 0 7-16,38 0 4 0,0 0-13 15,0 0 14-15,0 0-12 16,0 0-17-16,0 0-28 0,0 0-9 16,-32-11 7-16,32 11 4 0,0 0 1 15,0 0-3-15,-25-39 7 16,25 39 17-16,-12-35 11 0,12 35 13 16,0 0-7-16,0 0 7 15,-13-35-8-15,13 35-2 0,0 0 5 16,0 0 14-16,0 0-15 15,0 0 11-15,0 0-5 0,0 0 0 16,0 0 17-16,0 0 15 0,0 0 12 16,0 0-7-16,44 14-13 15,-44-14 1-15,38 17-22 0,-38-17 14 16,0 0-12-16,38 22 1 0,-38-22-26 16,0 0 34-16,0 0 0 15,0 0-12-15,0 0 2 0,0 0 7 16,0 0 3-16,0 0 4 0,0 0 14 15,0 0-20-15,0 0-2 16,0 0 0-16,0 0-8 0,0 0 4 16,0 0 0-16,0 0-10 15,0 0-2-15,0 0 14 0,-38 24-5 16,38-24 13-16,-44 22-9 16,44-22 2-16,-50 17-20 0,50-17 4 15,-38 11 10-15,38-11-3 0,0 0 7 16,-38 3-20-16,38-3 8 15,0 0 8-15,0 0-23 0,0 0 13 16,0 0-17-16,-38-38 10 0,20 9-17 16,18 29 4-16,0-35 24 15,0 35 0-15,0-32 23 0,0 32-11 16,0 0-3-16,0 0 0 16,0 0 0-16,0 0 9 0,0 0 30 15,0 0 18-15,0 0 28 16,0 0 6-16,0 0 28 0,0 0-6 15,-19 35-68-15,19-35 20 16,-25 36-19-16,25-36-32 0,0 0 4 16,-44 39 0-16,44-39-31 0,-38 28-76 15,38-28-162-15,-44 21-114 0,6-14-67 16</inkml:trace>
  <inkml:trace contextRef="#ctx0" brushRef="#br0" timeOffset="-3172">5541 1043 755 0,'37'-18'92'0,"-37"18"-4"16,38-10-56-16,-13 6-15 0,-25 4-11 15,38 0-79-15,-38 0-84 16,25-4-65-16</inkml:trace>
  <inkml:trace contextRef="#ctx0" brushRef="#br0" timeOffset="-2909">5145 944 513 0,'0'0'100'16,"0"0"-25"-16,0 0-21 0,0 0 15 15,0 0 43-15,0 0-30 16,6 32-14-16,0-1-28 0,0 5-22 15,1 3-9-15,-1-4-4 0,0 0-53 16,1-3-97-16,-7-32-96 16,6 36-52-16</inkml:trace>
  <inkml:trace contextRef="#ctx0" brushRef="#br0" timeOffset="-2632">4962 1075 591 0,'0'0'185'0,"0"0"26"0,32 14-16 15,-32-14-58-15,0 0-60 16,44 49 14-16,-19-10 12 0,-13-7-10 15,-5-4-13-15,-7 4-13 0,-7-4-29 16,7-28-18-16,-37 39-35 16,-1-11-54-16,-6 1-98 15,-6-12-114-15,-7 1-49 0,1-7-14 16</inkml:trace>
  <inkml:trace contextRef="#ctx0" brushRef="#br0" timeOffset="-2129">4749 1039 441 0,'0'0'67'0,"18"29"4"16,-18-29 12-16,13 38-11 0,-13-38-20 16,0 32-26-16,0-32 1 15,0 32-12-15,0-32 0 0,0 0-7 16,-25 32 4-16,25-32-49 0,-25 18-28 16,25-18-19-16,-38 0-4 15,38 0-4-15,-31-18-5 0,31 18 7 16,-19-39 3-16,6 4 42 15,13 6 10-15,0 29 39 0,0-28 3 16,0 28 9-16,0 0 60 16,0 0 6-16,0 0-7 0,0 0-3 15,0 0-17-15,0 0 0 0,0 0 1 16,0 0 1-16,13 28 4 16,-13-28-8-16,0 0-12 0,-19 36-9 15,19-36-2-15,-32 24-13 0,-5-2-2 16,-1-12-13-16,-6-10 14 15,0 7-6-15,-6-7 22 0,6 0 2 16,0-7 10-16,6 7-18 16,13-3-3-16,25 3-11 15,-31-4-20-15,31 4-57 0,0 0-125 16,0 0-118-16</inkml:trace>
  <inkml:trace contextRef="#ctx0" brushRef="#br0" timeOffset="-1891">4541 1368 800 0,'0'0'155'0,"32"-18"0"0,-32 18-17 16,37-10-34-16,-37 10-32 15,51 3-10-15,-14 1-33 0,-37-4-27 16,44 14-2-16,-44-14-91 0,38 28-96 16,-38-28-30-16,6 25-63 15,-6-25-50-15</inkml:trace>
  <inkml:trace contextRef="#ctx0" brushRef="#br0" timeOffset="-1725">4221 1562 633 0,'0'0'115'0,"0"0"-4"15,50-17-20-15,-12 10-30 0,-1-4-33 16,-37 11-28-16,44-11-55 16,-19-3-74-16,-25 14-78 0,0 0-57 15</inkml:trace>
  <inkml:trace contextRef="#ctx0" brushRef="#br0" timeOffset="-289">4246 1205 302 0,'0'0'85'0,"6"-28"0"15,-6 28-9-15,0 0 4 16,0 0 12-16,6-32-3 0,-6 32-13 15,-6-28-3-15,6 28-9 0,0-32 5 16,0 32-24-16,-6-35-6 16,6 35-4-16,-6-35-2 0,6 35 8 15,0 0 5-15,-7-29-11 0,7 29-3 16,0 0-23-16,0-24-1 16,0 24 17-16,0 0-30 15,7-32 1-15,-7 32 15 0,0 0-19 16,0-32 12-16,0 32 28 0,0 0-32 15,0 0-5-15,0 0 30 16,0-25-34-16,0 25-6 0,0 0 27 16,0 0-33-16,0 0 32 0,0 0-3 15,6-32-25-15,-6 32 11 16,0 0 17-16,0 0-41 0,0 0 33 16,0 0-15-16,0 0 82 0,0 39 14 15,6 0-21-15,-6 7-33 16,0-4 15-16,-6 1-15 15,6-8-22-15,0 1-14 0,0-1 23 16,-6-10-12-16,6-25-22 0,-7 31 17 16,7-31 22-16,0 0-22 15,-25 32 0-15,25-32 14 0,-31 18-4 16,31-18-35-16,-38 3-19 0,38-3-3 16,-38-10-28-16,38 10-15 15,0 0 28-15,-25-32 0 0,25 32 34 16,-12-32 28-16,12 32 0 0,0 0 0 15,0 0-9-15,0 0 9 16,0 0 13-16,0 0-7 16,0 0-6-16,0 0 13 0,0 0 6 15,0 0 18-15,0 0-5 0,0 0 3 16,0 0 11-16,0 0-34 16,0 0 17-16,0 0-22 0,0 0-15 15,0 0 23-15,0 0-11 0,0 0-69 16,0 0-7-16,-38 11-10 15,38-11 11-15,0 0-17 0,-25-25 8 16,25 25 36-16,-7-42 12 0,7 17 12 16,0 25 2-16,0 0 5 15,0 0 8-15,0 0 50 16,0 0 39-16,0 0-28 0,0 0 15 16,0 0-7-16,0 0 6 0,7 39 2 15,-7-39-46-15,0 0-12 16,-13 39 8-16,13-39-22 0,0 0 8 15,0 0-4-15,0 0-18 0,-38 28-60 16,38-28 5-16,-31 7 5 16,31-7-20-16,0 0 13 0,-31-25 12 15,12-3-3-15,6-7 6 0,7-11-2 16,6-7 16-16,-6 0-39 16,6-4 96-16,-7 11-5 0,7 14 9 15,0 32 10-15,-6-28-34 0,6 28 10 16,0 0 39-16,0 0 9 15,13 36 12-15,-7 6-14 16,6 4-5-16,1-4 0 0,0 1-14 16,-1-4-3-16,1-4-23 0,-7-7 27 15,-6-28-21-15,6 32 7 16,-6-32 25-16,-6 28-41 0,6-28 15 16,0 0-4-16,-50 32-14 0,6-18-11 15,0-7-13-15,0-3-13 16,6-8-7-16,38 4 11 0,-50-14 17 15,50 14 13-15,-38-7-10 0,38 7 13 16,0 0-20-16,0 0 20 16,0 0 34-16,0 0 0 15,0 0-3-15,31 35 6 0,-31-35-24 16,44 46 17-16,-18-10 3 0,-26-36-15 16,25 42 10-16,-25-42 3 15,12 39-27-15,-12-39 34 0,0 0-12 16,-12 35-34-16,12-35 17 0,0 0 4 15,-51 29-22-15,51-29-31 16,-50 3-8-16,6-10-31 0,44 7 31 16,-38-28-11-16,38 28-29 0,-37-53-16 15,18 0 5-15,19 3 40 16,0 4 22-16,12 7 22 16,1 8 10-16,-13 31-8 0,31-32 15 15,1 11-8-15,-1 10 24 16,1 11 5-16,-32 0 20 0,31 21 2 15,-31-21 17-15,13 36-12 0,-13-36 14 16,-7 42-13-16,7-42-26 16,-37 42-17-16,-1-13 5 0,-6-12-6 15,0-3 13-15,0-3-14 0,-6-7 20 16,12-8 16-16,0-7 9 16,38 11-1-16,-44-28 16 0,44 28-30 15,-37-53-27-15,11 7 11 16,20 0-29-16,0 0 2 0,0 4-8 15,6 0-67-15,0 10-53 16,0-4-49-16,12 8-75 0,7 0-87 16</inkml:trace>
  <inkml:trace contextRef="#ctx0" brushRef="#br0" timeOffset="487">2813 1060 360 0,'0'0'89'0,"0"0"0"15,0 0 30-15,0 0 6 0,31 0 22 16,-31 0-15-16,32 15 1 16,-32-15 2-16,0 0-22 0,37 35 12 15,-18-3 19-15,-6 0-17 0,-13-1-30 16,-7-2-11-16,-5 2-50 15,-13 5 2-15,6-11-21 0,19-25-6 16,-44 38-11-16,6-9-82 0,0-8-103 16,-6-7-90-16,7 0-89 15,5-7 31-15,-5-3 18 16</inkml:trace>
  <inkml:trace contextRef="#ctx0" brushRef="#br0" timeOffset="676">2674 1198 629 0,'19'36'137'0,"-25"-1"4"16,-13-3-12-16,-6 0-25 16,25-32-41-16,-50 46-47 15,-7-4-13-15,1-7-22 0,5-3-126 0,-12-4-119 16,1-6-129-16</inkml:trace>
  <inkml:trace contextRef="#ctx0" brushRef="#br0" timeOffset="1796">2272 1181 458 0,'0'0'49'0,"0"0"-6"16,0 0-19-16,0 0-14 0,0 0-4 15,-31 10-14-15,31-10-20 16,-25 7 0-16,25-7-17 0,0 0-11 16,0 0 18-16,0 0 14 0,0 0 0 15,-19-35 10-15,19 35 7 16,12-28-1-16,-12 28-2 15,0 0 31-15,32-21 38 0,-1 17 22 16,-31 4 2-16,32 11-1 0,-32-11-15 16,0 0-12-16,18 35-11 15,-11-3 3-15,-7-32 3 0,-7 39-11 16,1-8 10-16,6-31-24 0,-31 36-16 16,-1-12-2-16,1-6 4 15,-1-4-6-15,32-14-102 0,-37 11-94 16,-1-8-58-16</inkml:trace>
  <inkml:trace contextRef="#ctx0" brushRef="#br0" timeOffset="2044">2046 750 507 0,'0'0'172'0,"0"0"-21"16,0 0-61-16,0 0-42 15,0 0 26-15,0 0 40 16,6 28-14-16,0 11-45 0,1 3-14 16,5 0-45-16,1 1 7 0,-1-1-45 15,1 1-126-15,-7-4-91 16,-6-8-27-16</inkml:trace>
  <inkml:trace contextRef="#ctx0" brushRef="#br0" timeOffset="2491">1857 1287 686 0,'0'0'108'0,"-6"-32"-13"0,6 7-46 15,0 25-33-15,6-42 0 16,1 13-21-16,-7 29 5 0,12-28-9 16,-12 28 9-16,0 0-10 0,0 0 10 15,0 0 2-15,0 0-10 16,0 0 4-16,0 0-2 0,0 0 10 16,25 14 4-16,-25-14 5 0,0 0 5 15,0 0-2-15,0 36 0 16,0-36-16-16,0 0-3 0,-19 28 3 15,19-28 11-15,-37 25-30 16,-1-11-27-16,0-7-28 0,1-11 1 16,5 1 16-16,32 3 4 15,-31-18 7-15,31 18 2 0,-25-28 8 16,6 0 25-16,12-1 11 0,7 29 12 16,0-31 16-16,0 31 4 15,0 0 10-15,0 0 38 0,0 0 23 16,32-8 8-16,-32 8-26 0,0 0-11 15,19 32-4-15,-19-32-26 16,0 50-6-16,-7-8-5 0,7-42-30 16,-18 46 22-16,-1-7-62 0,19-39-93 15,-51 35-90-15,7-10-75 16</inkml:trace>
  <inkml:trace contextRef="#ctx0" brushRef="#br0" timeOffset="3703">1254 1216 385 0,'0'0'78'0,"0"0"-9"0,0 0-16 16,0 0 5-16,0 0-9 15,0 0-3-15,0 0 1 0,0 0-16 16,0 0-15-16,0 0-9 16,0 0-7-16,0 0 3 0,0 0-3 15,0 0 3-15,0 0-22 0,0 0-16 16,38 14 11-16,-38-14 12 16,0 0 5-16,0 0-4 0,0 0 4 15,18-39 17-15,-18 39 36 0,0 0 18 16,0 0 0-16,0 0-7 15,0 0-37-15,0 0-1 16,0 0-10-16,-37 0 7 0,5 7 16 16,-5 0-24-16,5 4 8 0,1 0 1 15,31-11 16-15,-44 7-3 16,12-4 42-16,32-3 26 0,0 0-19 16,0 0 11-16,0 0-1 0,0 0-56 15,-25-35 1-15,25 35-39 16,-6-43 31-16,12 5-37 0,7-1 15 15,6 0-23-15,-1 3 19 0,-18 36-14 16,26-42 25-16,-26 42-38 0,0 0 35 16,0 0-34-16,25-32 19 15,-25 32-42-15,0 0-3 16,0 0-49-16,0 0 18 0,0 0 27 0,0 0 27 16,0 0-1-16,0 0-7 15,0 0 28-15,0 0 6 16,0 0-37-16,0 0-7 0,0 0 2 15,0 0-4-15,0 0 20 0,0 0 21 16,0 0-7-16,0 0 12 16,0 0-7-16,0 0 10 0,0 0 6 15,0 0-11-15,0 0 26 0,0 0 1 16,0 0-22-16,0 0 6 16,0 0 5-16,0 0 12 0,0 0-3 15,0 0-13-15,0 0 4 0,0 0-22 16,0 0 11-16,0 0-3 15,0 0-1-15,0 0 4 16,0 0-6-16,0 0 6 0,0 0-9 16,0 0 9-16,0 0-14 0,0 0 11 15,0 0 22-15,0 0-4 16,0 0-8-16,0 0-17 0,0 0 5 16,0 0-3-16,0 0 8 0,0 0-6 15,0 0 10-15,0 0-2 16,0 0-8-16,0 0 2 0,0 0-6 15,0 0 15-15,0 0-1 0,0 0-4 16,0 0 4-16,0 0-18 16,0 0 11-16,0 0-5 15,0 0 25-15,0 0-1 0,0 0-27 16,0 0 32-16,31 18 52 0,-31-18-6 16,0 0-28-16,13 35-13 15,-13-35-2-15,6 36-11 0,-6-36-8 16,0 38 20-16,0-38 13 0,-6 32 5 15,6-32-7-15,0 0 0 16,-19 36-44-16,19-36 12 0,0 0 16 16,-38 31 18-16,38-31-22 0,-44 22-3 15,44-22 20-15,-38 17-26 16,38-17 20-16,-44 7 2 16,44-7 11-16,-31 0-2 0,31 0 38 15,-31-3-27-15,31 3 23 0,0 0 4 16,0 0-5-16,0 0-22 15,-26-35-9-15,14 6-37 0,12 1 16 16,0-4-13-16,6 0-1 0,0-3-5 16,1 3 0-16,5-3 0 15,-5 7 0-15,-1-4-27 0,0 4-13 16,0-1-9-16,-6 29-8 0,7-39-8 16,-7 39-44-16,0-31-7 15,0 31-56-15,0-29 9 16,0 29-8-16,0 0 20 0,0 0 7 15,-13-28-6-15,13 28-10 0,0 0-1 16,0 0-19-16</inkml:trace>
  <inkml:trace contextRef="#ctx0" brushRef="#br0" timeOffset="4063">1631 198 361 0,'0'0'74'16,"0"0"-5"-16,0 0 9 16,0 0 2-16,0 0 1 0,0 0-42 15,-25 39-1-15,-13 4 20 0,0 13-5 16,-12 8 12-16,-13 3-46 16,0 7 5-16,1 0-13 15,-1 4-8-15,0-7-3 0,0-4-25 16,0-7-65-16,7-11-50 0,12-3-34 15,6-10-50-15</inkml:trace>
  <inkml:trace contextRef="#ctx0" brushRef="#br0" timeOffset="4499">808 986 434 0,'0'0'65'16,"0"0"-13"-16,0 0 57 15,0 0 37-15,0 0-3 0,0 0-31 16,31 39-26-16,-6-4-21 0,-6 4-1 15,-19-39 24-15,19 50-8 16,-13-11 8-16,-6-39-33 16,-12 46-7-16,12-46-24 0,-32 46-6 15,32-46-15-15,-50 38-9 0,0-13 18 16,12-7-3-16,-6-11-7 16,0-7-2-16,6 0 7 0,7-4-2 15,-7-10 49-15,38 14-1 0,-38-35 19 16,19 0 28-16,7-8-3 0,-1 8-28 15,20-4 0-15,-1 0-40 16,13 4 4-16,0 3-16 0,6 0-31 16,6 4 18-16,-6 3-116 0,-25 25-70 15,38-28-167-15,-38 28-84 16,31-21-22-16</inkml:trace>
  <inkml:trace contextRef="#ctx0" brushRef="#br0" timeOffset="4851">298 583 458 0,'0'0'123'0,"0"0"10"16,0 0-49-16,0 0 11 16,0 0-21-16,0 0-25 0,-31 32 5 15,12 0 10-15,0 0 6 0,-6 10 3 16,0 4 1-16,-6 4 47 16,5-1 35-16,1 8-39 0,0-1-57 15,6 1 15-15,0-4-35 0,1 3-15 16,5-3 9-16,13-3-29 15,0-4 11-15,0-7-30 0,6-4-33 16,-6-35-82-16,13 39-83 0,6-11-77 16,-19-28-66-16,0 0-41 15</inkml:trace>
  <inkml:trace contextRef="#ctx0" brushRef="#br0" timeOffset="5488">707 1181 317 0,'0'0'33'0,"0"0"-1"16,0 0 8-16,-6 28 10 0,6-28 6 16,0 0-9-16,0 0 5 15,0 0-21-15,0 0 4 0,0 0-29 16,0 0-4-16,0 0 20 16,0 0 19-16,0 0 16 0,0 0 8 15,0 0 42-15,0 0 4 0,0 0-33 16,0 0 4-16,0 0-43 15,0 0-14-15,0 0-19 0,0 0-11 16,0 0 1-16,0 0-10 0,0 0-73 16,0 0-71-16,0 0-55 15,0 0-21-15,0 0-50 0</inkml:trace>
  <inkml:trace contextRef="#ctx0" brushRef="#br0" timeOffset="13179">12002 2145 483 0,'0'0'130'0,"0"0"20"15,0 0 66-15,0 0-2 16,0 0 38-16,0 0-48 0,0 0 16 15,0 0-24-15,0 0-30 0,0 0-61 16,0 0-34-16,0 0-45 16,0 0 1-16,0 0 109 0,0 0-6 15,19 36-53-15,0 6-21 0,0 8-24 16,0-1-5-16,-7 1-21 16,-6-1-6-16,1-7 6 0,5-3-10 15,-12-39-133-15,7 46-176 16,-7-46-144-16,-7 36-96 0,7-36-42 15</inkml:trace>
  <inkml:trace contextRef="#ctx0" brushRef="#br0" timeOffset="13683">11744 2340 669 0,'0'0'171'0,"13"39"-21"0,-13-39 30 15,13 46-47-15,-13-11-15 16,0-35-17-16,-13 46-29 0,13-46-23 16,-19 42-7-16,19-42-15 0,0 0-3 15,-50 36-34-15,50-36 10 16,-44 17 5-16,44-17-10 0,0 0-2 15,-38 4-35-15,38-4-5 0,0 0 10 16,0 0-47-16,-31-39-9 16,18 7 26-16,13 32 36 0,0-46-4 15,0 46 44-15,-6-39-15 16,6 39-1-16,0 0 3 0,6-35 14 16,-6 35 7-16,0 0-23 0,0 0 9 15,0 0 11-15,0 0-26 16,0 0 24-16,0 0-29 0,0 0 17 15,0 0-6-15,0 0 84 16,0 0 31-16,0 0 27 0,0 0-26 16,-6 46 21-16,-7-4 2 0,7-3 3 15,-7 0-46-15,1-14-38 16,-1 7-19-16,13-32-19 0,-19 35-1 16,19-35 2-16,-25 32-25 0,25-32-25 15,-37 21-86-15,37-21-147 16,-38 7-124-16,38-7-90 0,-44-3-17 15</inkml:trace>
  <inkml:trace contextRef="#ctx0" brushRef="#br0" timeOffset="13892">11575 2213 927 0,'0'0'167'0,"0"0"64"0,0 0-42 16,0 0-100-16,0 0-37 15,0 0-31-15,0 0-6 0,0 0-77 16,0 0-140-16,0 0-71 16,0 0-58-16,0 0-51 0</inkml:trace>
  <inkml:trace contextRef="#ctx0" brushRef="#br0" timeOffset="14130">11286 2181 802 0,'0'0'113'0,"0"0"101"0,0 0 51 15,0 0-67-15,0 0-31 0,12 39-26 16,1-1-39-16,-13 1-43 16,6 4-21-16,-6-4-33 0,0 3 8 15,-13-3-168-15,1-4-82 0,12-35-110 16,-32 43-65-16,1-8-1 16</inkml:trace>
  <inkml:trace contextRef="#ctx0" brushRef="#br0" timeOffset="14331">11053 2428 851 0,'0'0'191'16,"0"0"53"-16,0 0-29 0,-44 46-44 15,6 0-53-15,7-7-51 16,0-4-44-16,-1 1-10 0,32-36-23 15,-38 45-151-15,38-45-105 0,-44 29-108 16,44-29-60-16</inkml:trace>
  <inkml:trace contextRef="#ctx0" brushRef="#br0" timeOffset="14524">10814 2276 895 0,'0'0'50'0,"19"-32"2"15,-19 32-10-15,0 0-28 16,0 0-3-16,0 0-63 16,0 0-105-16,0 0-96 0,0 0-41 15</inkml:trace>
  <inkml:trace contextRef="#ctx0" brushRef="#br0" timeOffset="14835">10513 2276 634 0,'0'0'146'0,"0"0"22"0,12 50-26 15,7-8-29-15,-6-3-18 0,-1 0-22 16,-12-39-26-16,6 46 23 16,-6-11 2-16,0-35-30 0,-25 39-13 15,25-39-21-15,-37 25-18 0,37-25 20 16,-44 14-4-16,44-14 2 16,0 0 5-16,0 0-17 0,-44-14 12 15,44 14-48-15,0 0-7 0,-7-57-17 16,20 4-22-16,-1 14 1 15,14 4-18-15,-26 35-45 0,31-35-43 16,-31 35-54-16,0 0-74 16</inkml:trace>
  <inkml:trace contextRef="#ctx0" brushRef="#br0" timeOffset="16107">10161 2322 687 0,'0'0'164'16,"0"0"43"-16,0 0-22 0,0 0-42 15,0 0-37-15,0 0-41 16,0 0-26-16,0 0-17 0,-57 0-17 15,57 0-2-15,-50 21 17 16,50-21 20-16,-44 39 1 0,44-39 2 16,-25 43-30-16,25-43 11 0,-13 46-24 15,13-46 11-15,0 0 2 16,38 45-8-16,-38-45 10 0,0 0-64 16,0 0 13-16,37 32 33 0,-37-32-11 15,0 0-15-15,0 0 7 16,0 0 4-16,0 0 33 0,0 0 5 15,0 0-20-15,0 0-16 16,-50-21 24-16,6 7 8 0,44 14-25 16,-56-11 12-16,12 1 7 15,44 10-19-15,-44-11 26 0,44 11-13 16,0 0-12-16,-44-10-9 0,44 10 25 16,0 0 4-16,0 0 8 15,0 0-20-15,0 0-16 0,0 0 9 16,0 0-24-16,0 0 18 0,-19-46-5 15,19 46-22-15,-13-43-9 16,13 43 7-16,0-39 26 0,0 39 16 16,0 0 15-16,0 0-19 15,0-39 14-15,0 39-32 0,0 0 27 16,0 0-5-16,0 0 0 16,0 0-10-16,-6-46 0 0,6 46-11 15,0 0 5-15,0 0 2 0,0-35 18 16,0 35 2-16,0 0-16 15,0 0 22-15,-6-42 2 0,6 42-17 16,0 0-9-16,0 0 17 0,0 0-5 16,0-39 18-16,0 39 10 15,0 0-12-15,0 0-12 0,0 0-4 16,0 0-21-16,0 0 35 0,0 0-14 16,0 0 0-16,0 0 5 15,0 0 110-15,0 0-8 16,0 0-58-16,6 49 16 0,-6 1-23 15,0-8-10-15,-6 1-21 0,6-8 9 16,0-35 11-16,-7 49-16 0,-5-17 15 16,12-32-24-16,-19 39-4 15,19-39 6-15,-38 28 4 0,38-28-17 16,-50 18-1-16,12-18-37 0,38 0-5 16,-38-7-17-16,38 7-16 15,0 0-23-15,-50-39-37 0,25 7 32 16,25 32 61-16,-13-35 10 15,13 35 11-15,0 0 8 0,0 0-13 16,0 0 46-16,0 0 15 16,0 0 12-16,0 0 2 0,0 0 25 15,0 0-29-15,0 0 0 16,0 0 8-16,0 0-10 0,7 39-15 16,-7-39 5-16,0 39 11 0,0-39-35 15,0 0 23-15,0 0-31 16,-44 28 5-16,44-28-34 0,-44 18-43 15,44-18 13-15,0 0-13 0,-57-11-17 16,57 11-5-16,0 0-14 16,-38-35 27-16,38 35 32 15,-18-32 30-15,18 32 8 0,0 0 29 16,0 0 4-16,-7-35-27 0,7 35 12 16,0 0 38-16,0 0 21 15,0 0 12-15,0 0 13 0,0 0-10 16,25 38 18-16,-6-2-24 0,-19-36-27 15,19 42 2-15,-6-10-10 16,-13-32 30-16,0 39 28 0,0-39-35 16,-13 39-8-16,13-39-34 0,-38 32-2 15,1-11 3-15,-1-4-24 16,-6-6 29-16,0-7-15 16,6-4-13-16,1 0 11 0,37 0-18 15,-44-11 21-15,44 11-8 0,-32-28 21 16,32 28-31-16,-19-46 56 15,13 14-52-15,12-3 2 0,13-1 4 16,-19 36-37-16,38-46-74 0,6 4-81 16,-6 3-86-16,12 4-109 15,0-1-87-15</inkml:trace>
  <inkml:trace contextRef="#ctx0" brushRef="#br0" timeOffset="16364">10091 1916 472 0,'0'0'135'0,"57"0"30"0,-57 0 9 15,0 0 9-15,0 0-33 0,38 3-20 16,-38-3-26-16,0 0-37 15,0 0-5-15,0 0-46 0,-38 46-11 16,-6-7-5-16,-13-14 11 16,-5 3-11-16,-8 7-79 0,1-6-126 15,-12-5-86-15,-1-2-58 16</inkml:trace>
  <inkml:trace contextRef="#ctx0" brushRef="#br0" timeOffset="17073">8495 2064 482 0,'0'0'109'0,"0"0"12"0,0 0 8 16,25 35-1-16,-25-35-8 0,13 46-12 15,-7-10-17-15,-6-36 8 16,0 53-19-16,0-53-30 0,-6 56-1 16,-7-20 25-16,13-36-31 0,-19 39-14 15,19-39-33-15,-44 24 9 16,13-3-10-16,31-21 5 0,-57 11 5 16,13-7 16-16,44-4-27 0,-56-4-39 15,56 4 4-15,0 0-36 16,-38-32-21-16,38 32 22 0,-19-39-4 15,13 4 34-15,6 35 29 16,31-35 5-16,-31 35 17 0,38-22-20 16,0 15 15-16,-38 7 7 15,37 7 11-15,-37-7 30 0,0 0 10 16,0 0-26-16,0 0-1 0,25 54 38 16,-25-54-53-16,-25 38 4 15,25-38-32-15,0 0 38 0,-44 39-19 16,44-39-37-16,-50 25-1 0,50-25-15 15,-50 4 0-15,50-4 13 16,-51-8-19-16,51 8 2 0,-44-21 2 16,44 21 19-16,0 0 13 15,0 0 12-15,0 0-17 0,-37-46 18 16,37 46-6-16,0 0 16 16,0 0 1-16,0 0-11 0,0 0 3 15,0 0 3-15,0 0 11 0,0 0 20 16,-51 0 1-16,51 0-7 15,0 0-5-15,-44 18 17 0,44-18 31 16,-44 28 10-16,44-28-5 0,-50 32-45 16,50-32 6-16,-44 39-9 15,44-39 10-15,-44 35-19 0,44-35 12 16,0 0-5-16,-50 43-15 0,50-43-17 16,-44 42 24-16,44-42-28 15,-50 32 13-15,50-32-19 16,-44 35-74-16,44-35-107 0,-44 11-113 15,6-1-14-15,38-10-10 0</inkml:trace>
  <inkml:trace contextRef="#ctx0" brushRef="#br0" timeOffset="17307">8225 1834 655 0,'56'-24'76'16,"-12"13"15"-16,0 8-16 0,0 3-33 15,0 7-33-15,-44-7-25 16,50 7-69-16,-50-7-101 0,44 0-91 15</inkml:trace>
  <inkml:trace contextRef="#ctx0" brushRef="#br0" timeOffset="17491">8049 1972 631 0,'0'0'52'0,"0"0"17"16,0 0-48-16,0 0-9 0,0 0-12 15,0 0-78-15,0 0-121 16</inkml:trace>
  <inkml:trace contextRef="#ctx0" brushRef="#br0" timeOffset="17688">7967 2764 1848 0,'56'10'361'0,"1"-2"-97"15,0-8-120-15,-1 0-71 16,-6 0-104-16,1 0-207 15,-7 0-229-15,-7 0-233 0</inkml:trace>
  <inkml:trace contextRef="#ctx0" brushRef="#br0" timeOffset="18610">7357 2163 139 0,'0'0'-12'0,"0"0"7"15,0 0 5-15,0 0-9 16,0 0 14-16,0 0-5 0,0 0 0 16,0 0 17-16,0 0 25 0,0 0 17 15,0 0 13-15,0 0-1 0,0 0-15 16,0 0 7-16,0 0-12 16,0 0-5-16,0 0-12 0,0 0-6 15,6-35 12-15,-6 35 37 16,0 0 4-16,0 0 0 0,0 0-9 15,0 0-39-15,0 0-9 0,0 0-9 16,0 0-5-16,0-36-10 16,0 36 0-16,0 0 4 15,0 0 88-15,0 0 46 0,0 0-24 16,7 53-31-16,5-3 26 0,1-8-44 16,-13-42-35-16,19 53 6 15,-19-53-18-15,19 50-30 0,-19-50 17 16,6 35 14-16,-6-35 17 0,0 0-21 15,0 0 14-15,0 0-13 16,0 0-24-16,-44 25 20 0,44-25 2 16,0 0-9-16,0 0-12 0,0 0 17 15,0 0-21-15,-38 0 18 16,38 0-26-16,0 0 7 0,0 0 102 16,0 0 39-16,-44 28-21 15,19 4-10-15,0-4-15 0,12 4-29 16,-6-4-29-16,1-3-11 15,18-25 13-15,-38 39-12 0,38-39-55 16,-50 39-130-16,6-15-128 0,6-16-80 16,38-8-22-16,-50 3 12 15,12-6-14-15</inkml:trace>
  <inkml:trace contextRef="#ctx0" brushRef="#br0" timeOffset="18855">7703 1781 810 0,'0'0'103'16,"0"0"74"-16,0 0 23 0,0 0-60 15,0 0-39-15,0 0-4 0,0 0-21 16,0 50-14-16,0-50-21 0,-32 49 5 15,32-49-33-15,-56 57 14 16,-1-11-23-16,1-4-8 16,-7-3-91-16,0-4-146 0,-12-6-103 15,-1 6-25-15</inkml:trace>
  <inkml:trace contextRef="#ctx0" brushRef="#br0" timeOffset="19081">6873 2198 706 0,'0'0'199'0,"0"0"24"16,0 0-28-16,38 29-42 15,-38-29 0-15,25 46-53 0,-6-4-34 16,-7-7-46-16,-5 4-15 0,-7-39 2 15,-7 46-117-15,7-46-33 0,-18 46-175 16,18-46-75-16</inkml:trace>
  <inkml:trace contextRef="#ctx0" brushRef="#br0" timeOffset="19379">6710 2258 740 0,'25'39'104'15,"-6"4"48"-15,-19-43 15 0,6 42-36 16,-6-42-37-16,6 46-37 0,-6-46-20 16,-12 43-10-16,12-43 13 15,0 0-36-15,-51 28-17 0,7-18 19 16,7-6-4-16,37-4-2 0,-51-14-16 15,51 14 1-15,0 0-30 16,-44-50 45-16,44 50-11 16,-25-53-28-16,13 14-11 0,12 39 37 0,19-42-44 15,-19 42-50-15,37-42-54 16,1 17-75-16,-38 25-82 16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56:34.90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3987 788 607 0,'0'0'196'0,"0"0"33"15,0 0-1-15,0 0-78 16,0 0-40-16,0 0-4 0,0 0-35 15,-31 4-24-15,6-4-25 16,25 0-3-16,0 0-22 0,0 0 15 16,-32-4-2-16,32 4-5 0,0 0 15 15,-31-10-32-15,31 10-85 16,0 0 17-16,0 0 44 16,-13-36-25-16,13 36 24 0,0 0 19 15,19-32-5-15,-19 32 2 16,32-17 30-16,-32 17-21 0,37 0 5 15,-37 0 44-15,32 10-33 16,-32-10 35-16,19 25 61 0,-19-25-32 16,6 32 13-16,-6-7 24 0,-13-1 5 15,1 1-20-15,-13-4-47 16,-1-3-17-16,-5 0-22 0,0-1 12 16,-7-2-46-16,-6-1-116 15,6-7-149-15,0 0-122 16,1 0-29-16</inkml:trace>
  <inkml:trace contextRef="#ctx0" brushRef="#br0" timeOffset="720">3434 785 786 0,'0'0'253'0,"0"0"-7"0,0 0-42 16,-25-25-94-16,25 25-69 0,0 0-14 15,-6-35-4-15,6 35-23 16,0-36-12-16,0 8-27 16,12 0-13-16,1-8 6 0,12 1 33 15,0-4-3-15,0 4-3 16,0 7 13-16,-25 28 10 0,0 0-16 15,26-22-12-15,-26 22 140 0,0 0 8 16,0 0-13-16,12 32-35 16,-6 4-28-16,-12-5 7 0,-6 5-16 15,-1-5 14-15,-12-2-6 16,25-29-26-16,-38 35 3 0,0-7-18 16,1-10 12-16,-1 0-18 0,-6-11 10 15,0-4 2-15,6-6-3 16,1-1-9-16,5 1-5 15,32 3 1-15,-38-22-31 0,38 22-14 16,-25-28 7-16,25 28-2 16,-19-28 30-16,19 28 8 0,0 0-7 15,0 0 9-15,0 0-14 0,0 0 27 16,0 0 82-16,0 0 5 16,0 0 18-16,0 0-5 0,-18 32-23 15,5-4-6-15,-6 0-35 0,-6-7-11 16,-7-3-18-16,0 3-12 15,1-3 20-15,-7-7-31 16,0 3 9-16,-6-7-42 0,13-4-6 16,-1 1-21-16,32-4-24 15,-37-7-38-15,37 7-30 0,0 0-17 16,-13-43 6-16,19 12 61 0,-6 31 22 16,26-43 47-16,-26 43 20 15,0 0 48-15,44-21 18 0,-13 14 35 16,-31 7 57-16,0 0-3 0,6 35-6 15,-12 1-44-15,-19-1-14 16,0-3-15-16,-7 0-22 0,-5-8-19 16,-1 1-3-16,-6-7-8 15,6-4 0-15,-6 0-122 16,6-3-125-16,1-4-136 0,5-7-119 16,1-4-2-16</inkml:trace>
  <inkml:trace contextRef="#ctx0" brushRef="#br0" timeOffset="908">2811 460 1315 0,'0'0'313'15,"0"0"-7"-15,0 0-115 0,0 0-108 16,0 0-39-16,0 0-18 15,0 0-107-15,0 0-221 0,0 0-211 16,0 0-20-16</inkml:trace>
  <inkml:trace contextRef="#ctx0" brushRef="#br0" timeOffset="1288">2170 707 1098 0,'-13'-42'294'16,"13"42"-32"-16,0-39-102 0,6 14-86 15,-6 25-36-15,26-28-27 16,5 17-11-16,7 4 46 0,-7 14-1 16,7 4-7-16,-7 6 9 15,-31-17 8-15,32 39 2 0,-13-3-29 16,-19-1 18-16,-13-3-40 0,-6 3 9 15,0 4-13-15,-18-4 1 16,-1 4-3-16,0 0 0 16,-6-4 8-16,0 8 17 0,0-4-34 15,0-1 14-15,13-2-25 0,12-1 20 16,6-3 0-16,7-4 0 16,12-3 20-16,13 0 13 0,6-1-2 15,7-2-5-15,12-8-15 16,0-4-5-16,6-3 5 0,0-3-7 15,1-4-108-15,-7-7-106 0,0-4-211 16,-7-6-185-16</inkml:trace>
  <inkml:trace contextRef="#ctx0" brushRef="#br0" timeOffset="2024">1698 463 353 0,'0'-35'85'16,"0"35"-7"-16,0 0 12 16,0 0 47-16,0 0 17 0,0 0-19 15,0 0-12-15,0 0 12 0,0 0-11 16,0 0 0-16,0 0-28 16,0 0-47-16,0 0 6 0,0 0-55 15,0 0 131-15,0 0 15 0,0 0-35 16,38 21-13-16,-38-21-13 15,38 49-28-15,-7-3-16 0,-6 0-25 16,-18-7 24-16,-7-39-15 16,6 46 18-16,-6-11-11 15,0-35-10-15,-25 39-11 0,25-39-15 16,-51 32-43-16,1-11-12 0,12-10-35 16,-6-4-12-16,0-7 37 15,0-7-15-15,44 7 14 0,-44-21 20 16,44 21-37-16,0 0 36 0,0 0 33 15,-31-46 13-15,31 46 2 16,-6-43 3-16,6 43 0 0,0 0-3 16,0 0 8-16,56-28-24 0,-56 28 28 15,44-10 14-15,-44 10-14 16,0 0-9-16,0 0 22 0,0 0 10 16,0 0 8-16,0 0-18 0,0 0-36 15,13 42 26-15,-13-42-22 16,0 0 18-16,-38 28-5 15,38-28-3-15,-56 14 12 0,18-10-29 16,38-4 17-16,-38 3 0 0,38-3 0 16,0 0 16-16,-38 18-10 15,38-18 51-15,-25 35 16 0,13 4-2 16,5-3 5-16,14 6-40 0,-7-3-2 16,12 0-10-16,1-7 8 15,-1-1-24-15,-12-31-14 0,26 36 10 16,-26-36-150-16,0 0-130 0,0 0-194 15,18 28-163-15</inkml:trace>
  <inkml:trace contextRef="#ctx0" brushRef="#br0" timeOffset="2276">2245 0 1440 0,'0'0'230'0,"0"0"7"16,0 0-57-16,0 0-92 0,0 0-27 16,0 0-25-16,0 0 36 15,0 0-2-15,-38 50-28 0,-12 6-11 16,-6-3-35-16,-14 4-88 0,-11-1-153 15,-7-3-216-15,-13 0-108 16</inkml:trace>
  <inkml:trace contextRef="#ctx0" brushRef="#br0" timeOffset="2683">981 364 1000 0,'0'0'264'16,"38"43"44"-16,-25-8-35 16,-7 0-89-16,-6-35-41 0,-12 50-37 15,-1-11-37-15,13-39-26 0,-39 42-19 16,2-14-6-16,-1-7-13 15,0-6-9-15,1-5 12 16,-1-6-29-16,38-4-48 0,-50-7-24 16,12-7-6-16,38 14-23 15,-38-32 0-15,38 32 47 0,-38-43-4 16,20 8 51-16,18 35 4 0,0 0 17 16,0 0-8-16,0 0 20 15,0 0 61-15,0 0-2 0,0 0-6 16,0 0 10-16,-44 39-46 0,12-4 8 15,32-35-19-15,-38 43-8 16,38-43-54-16,-37 42-110 16,37-42-177-16,-51 28-94 0,20-10-54 15</inkml:trace>
  <inkml:trace contextRef="#ctx0" brushRef="#br0" timeOffset="2901">817 258 971 0,'0'0'278'0,"38"-10"-16"0,-38 10-44 16,38-8-77-16,-7 8-47 16,-31 0-54-16,32 8 9 15,-32-8-27-15,0 0-27 0,0 0-35 16,18 45-65-16,-11-9-76 0,-20-1-122 15,-18 0-90-15,-7-3-51 16</inkml:trace>
  <inkml:trace contextRef="#ctx0" brushRef="#br0" timeOffset="3252">101 470 871 0,'0'0'320'15,"12"36"-17"-15,-12-36-82 0,38 42-59 16,-7-3-93-16,-31-39-25 16,44 49-18-16,-44-49-14 0,38 43-2 15,-38-43-1-15,0 0-9 0,19 35 0 16,-19-35 8-16,0 0-5 15,0 0-3-15,-50 21 0 0,12-10 2 16,-6-8-22-16,6-6 7 0,38 3 7 16,-50-36 1-16,50 36 21 15,-38-31-22-15,38 31 22 16,0 0 17-16,-25-39-40 0,25 39 7 16,6-39-23-16,-6 39-98 0,38-35-98 15,-38 35-132-15,44-25-65 16,-6 7-38-16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3-06T06:39:09.74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422ADCB-2FCE-4214-9DF5-8C962309459C}" emma:medium="tactile" emma:mode="ink">
          <msink:context xmlns:msink="http://schemas.microsoft.com/ink/2010/main" type="inkDrawing" rotatedBoundingBox="14327,5700 15261,3961 15299,3981 14364,5721" semanticType="callout" shapeName="Other">
            <msink:sourceLink direction="with" ref="{4FF5336B-5736-42F5-87CD-6AEE74641CA2}"/>
            <msink:sourceLink direction="with" ref="{8B9B7576-9FC0-4E57-A804-C7490CAFDCC2}"/>
          </msink:context>
        </emma:interpretation>
      </emma:emma>
    </inkml:annotationXML>
    <inkml:trace contextRef="#ctx0" brushRef="#br0">949-3 669 0,'-26'-20'54'16,"26"20"101"-16,0 0 117 16,-37 47 19-16,1 28-74 0,-12 27-96 15,-9 24-40-15,-11 23-33 16,-16 13-15-16,-11 3-28 16,-4 4 18-16,4-4-30 0,6-4 4 15,5-7-73-15,11-13-289 16,15-11-168-16</inkml:trace>
  </inkml:traceGroup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58:33.72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164 81 402 0,'0'0'84'16,"0"0"12"-16,0 0-17 0,0 0-14 15,0 0 42-15,0 0 1 16,0 0 50-16,0 0 23 16,0 0-71-16,0 0-8 0,0 0 2 15,0 0-33-15,0 0-24 16,0 0-4-16,0 0 3 15,0 0-8-15,0 0-27 0,0 0 1 16,0 0-6-16,0 0 42 16,0 0 29-16,0 0-7 15,50-7-17-15,-6 7 7 0,-6 0 12 16,0 0-25-16,-1-3-20 16,7 3 7-16,0 0 3 0,-6 0 19 15,6 0-13-15,0 0-15 16,-6 0 0-16,-1 0-12 15,-37 0-13-15,44-11-8 0,-6 8 11 16,-38 3 14-16,44-8-14 16,-44 8-18-16,44-10 5 0,-6 3-4 15,-38 7 23 1,0 0-12-16,38-7-8 0,-38 7 1 16,0 0 12-16,31-4 5 15,-31 4-3-15,0 0-7 0,0 0-11 16,0 0-4-16,0 0 32 15,0 0-8-15,0 0-18 0,0 0-4 16,38-7 23-16,-38 7-2 16,0 0-3-16,0 0 0 15,0 0-5-15,0 0 15 0,0 0-6 16,0 0-9-16,37-3 0 16,-37 3 23-16,0 0 11 15,0 0 22-15,0 0 5 16,0 0 5-16,0 0-19 0,0 0-23 15,0 0-13-15,0 0-11 16,0 0 0-16,-44 0 0 0,7 0 5 16,-7 3 5-16,0 1-19 15,-7-4 9-15,1 0 0 16,-6 3 3-16,-7-6 1 0,6-1-10 16,1 1 1-16,-7 3-3 15,6-4 17-15,13 1-15 0,0-1 16 16,6 4-26-16,1 0 20 15,37 0 2-15,-38 0-18 16,7 0 24-16,31 0-27 16,-32 0 26-16,32 0-8 0,-31 4-17 15,31-4 20-15,-32 3 5 16,32-3-16-16,-31 4-4 0,31-4 19 16,0 0-6-16,-32 0-18 15,32 0 23-15,0 0-2 0,0 0-7 16,0 0-12-16,0 0 22 15,0 0-5-15,0 0-10 16,0 0-4-16,0 0 28 0,0 0-13 16,0 0-3-16,0 0-3 15,0 0-6-15,0 0 1 16,0 0 1-16,0 0 4 0,0 0-11 16,0 0 17-16,0 0-1 15,0 0-10-15,0 0-3 16,0 0 2-16,0 0 13 0,44 17-7 15,0-6 15-15,7-1 6 16,-1-2-2-16,13 2-1 0,6-3-8 16,6 0-4-16,1 0 2 15,6 4-21-15,-1-4 13 0,-5 0 0 16,-13 0 14 0,-7-3-1-16,-6-1-13 0,-12 1 3 15,-38-4 0-15,0 0 1 16,38 3 9-16,-38-3 1 0,0 0 3 15,0 0-9-15,0 0 3 16,0 0-11-16,0 0-7 0,0 0-30 16,0 0-87-16,0 0-135 15,0 0-302-15,0 0-315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58:20.43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6072 724 388 0,'0'0'86'15,"0"0"-3"-15,0 0 18 0,0 0-10 16,0 0 11-16,0 0-3 15,0 0-8-15,0 0 6 0,0 0-29 16,0 0 87-16,0 0-17 16,0 0-23-16,0 0-55 0,0 0 6 15,-6 25-23-15,6-25-11 16,-13 32 10-16,13-32-29 16,-19 32 12-16,19-32-33 0,0 0 15 15,0 0 3-15,0 0-30 16,-25 28 44-16,25-28-38 0,0 0-15 15,-38 14 23-15,38-14-49 0,0 0 3 16,-31-11-18-16,31 11-5 16,0 0 20-16,-31-24-3 0,31 24 4 15,0 0 24-15,-26-29 33 16,26 29-25-16,0 0 33 0,0 0-22 16,0 0 11-16,0 0 8 15,0 0-8-15,0 0-5 0,0 0-10 16,0 0 32-16,0 0-7 15,0 0 35-15,0 0 19 16,0 0-25-16,0 0 38 0,-25 18 9 16,25-18 1-16,-25 18 34 15,25-18-19-15,-31 21-29 0,6-7-27 16,-13-3-40-16,6-4 7 16,-5-4-19-16,-1-3 6 0,0 0 2 15,1-7-22-15,5 4-50 0,1-4-20 16,31 7-51-16,-32-15-53 15,32 15-36-15,-25-14-48 0,25 14-60 16</inkml:trace>
  <inkml:trace contextRef="#ctx0" brushRef="#br0" timeOffset="177">5802 1032 911 0,'37'7'141'0,"-37"-7"-53"15,38 0-37-15,-6-4-123 16,-32 4-152-16,44-10-131 0</inkml:trace>
  <inkml:trace contextRef="#ctx0" brushRef="#br0" timeOffset="397">6380 275 717 0,'0'0'288'0,"0"0"39"16,-44 22-86-16,0 9-73 15,-6 5-74-15,-1 3-62 0,-5 0-10 16,-1-1-105-16,-6-2-179 16,1-1-97-16,-14-3-48 0</inkml:trace>
  <inkml:trace contextRef="#ctx0" brushRef="#br0" timeOffset="984">5443 597 601 0,'0'0'144'0,"0"0"-25"0,0 0-4 16,0 0-46-16,-31 25 15 15,31-25 29-15,-31 35-51 0,31-35-15 16,-26 39-5-16,8-11-52 15,18-28 15-15,0 0-21 0,-32 25-38 16,32-25-43-16,-31 11-24 0,31-11 13 16,0 0 7-16,-32-4 5 15,32 4 27-15,0 0 45 0,0 0-5 16,-19-21 22-16,19 21 41 0,0 0 13 16,0 0-3-1,0 0 7-15,0 0 39 0,0 0 6 16,-37-4 2-16,5 8-18 0,1 6-1 15,-1 1 33-15,1 3-36 16,0 0-31-16,-7-3-21 0,6-8-1 16,1 5-12-16,0-8-7 0,31 0-12 15,-32 0 21-15,32 0-53 16,-37-8-45-16,37 8-2 0,0 0-5 16,0 0-24-16,-7-28 24 15,7 7-4-15,13 0 13 0,12 7 42 16,-6-1 2-16,12 8 15 0,-12 4 24 15,-19 3 0-15,25 3-4 16,-25-3 26-16,0 0 24 16,0 0-12-16,6 36 17 0,-6-36 22 15,-25 35-1-15,25-35 32 16,-44 39 9-16,7-7-12 0,-1-4-8 16,-6-3-8-16,13-4-32 0,-7 0-23 15,38-21-22-15,-50 25-126 16,18-4-123-16,32-21-118 15,0 0-98-15</inkml:trace>
  <inkml:trace contextRef="#ctx0" brushRef="#br0" timeOffset="1220">4897 265 504 0,'0'0'134'0,"0"0"81"15,0 0 19-15,0 0-14 0,0 0-105 16,18 46-21-16,-5 0-62 16,-13 0-23-16,0 3 9 15,0 1-119-15,-6-8-117 0,-1 0-72 16,1-6-73-16</inkml:trace>
  <inkml:trace contextRef="#ctx0" brushRef="#br0" timeOffset="1489">4658 420 776 0,'0'0'238'16,"0"0"47"-16,0 0-88 16,6 39-97-16,-6 0-37 0,0 0-46 15,0 0 9-15,0-4-26 16,6-3-149-16,-6-32-120 0,-6 35-69 15,0-6-83-15</inkml:trace>
  <inkml:trace contextRef="#ctx0" brushRef="#br0" timeOffset="1689">4457 749 971 0,'-44'28'241'0,"44"-28"-40"16,0 0-80-16,-32 46-65 15,32-46-29-15,-31 39-7 16,31-39-60-16,0 0-223 0,-38 32-111 16,38-32-64-16</inkml:trace>
  <inkml:trace contextRef="#ctx0" brushRef="#br0" timeOffset="1884">4362 576 996 0,'0'0'288'0,"0"0"-12"16,0 0-80-16,0 0-102 15,0 0-49-15,0 0-63 0,0 0-225 16,0 0-127-16,0 0-87 0</inkml:trace>
  <inkml:trace contextRef="#ctx0" brushRef="#br0" timeOffset="2224">4067 657 835 0,'-13'39'216'16,"13"-39"30"-16,0 0-75 0,0 0-12 16,0 0-82-16,-31 28-41 0,31-28 43 15,-50 11-29-15,12-4 57 16,7-7-27-16,31 0 33 0,-32-11-7 15,32 11-7-15,0 0-28 16,-38-28-30-16,26 0-3 0,6-1-35 16,-1-6 7-16,14-4-10 0,-1-3-5 15,0-1 2-15,7 5-2 16,-1-1-51-16,-5 7 13 0,5 4-27 16,-12 28-38-16,6-32-33 15,-6 32-125-15,0 0-121 0,0 0 33 16,0 0-40-16</inkml:trace>
  <inkml:trace contextRef="#ctx0" brushRef="#br0" timeOffset="2425">3822 890 1209 0,'0'0'320'16,"0"0"-38"-16,0 0-106 0,0 0-67 16,0 0-76-16,0 0-6 0,0 0-162 15,0 0-139-15,0 0-137 16,0 0-87-16</inkml:trace>
  <inkml:trace contextRef="#ctx0" brushRef="#br0" timeOffset="2751">3715 420 745 0,'0'0'253'15,"0"0"29"-15,0 0-62 0,0 0-22 16,0 0-55-16,0 0-18 16,0 0-50-16,0 0-45 0,0 0 90 15,0 0-7-15,0 29-9 0,0 6-39 16,-6 11-26-16,6 0-11 16,-7 0-6-16,7 0 1 15,0-4-17-15,-6-3 4 0,-6-11-10 16,12-28-5-16,-19 36-71 0,19-36-154 15,-38 28-116-15,13-14-143 16,25-14-19-16</inkml:trace>
  <inkml:trace contextRef="#ctx0" brushRef="#br0" timeOffset="2977">3564 378 742 0,'0'0'224'15,"0"0"20"-15,-12 39-35 0,5-4-69 16,7 4-15-16,7 0-66 16,-1 0-30-16,0 0-5 0,7-1-67 15,-13-2-97-15,6-4-112 16,-6-32-84-16,0 38-51 0</inkml:trace>
  <inkml:trace contextRef="#ctx0" brushRef="#br0" timeOffset="3429">3137 742 979 0,'0'0'253'16,"0"0"-72"-16,0 0-41 0,37-14-69 16,1 10-25-16,0 4-25 15,-38 0-146-15,44 0-110 0,-6 4-97 16,-38-4-43-16</inkml:trace>
  <inkml:trace contextRef="#ctx0" brushRef="#br0" timeOffset="3944">2772 601 509 0,'0'0'132'0,"0"0"16"15,0 0 0-15,0 0-23 16,0 0-25-16,19 31-62 0,-19-31 32 16,13 36-31-16,-13-36-18 15,0 31-6-15,0-31-11 0,0 0 0 16,-7 29-37-16,7-29-75 15,0 0-40-15,0 0 5 0,0 0-5 16,-37 3 27-16,37-3 25 16,0 0 18-16,0 0 24 0,-26-32 19 15,26 32 19-15,-18-28 19 0,18 28 39 16,0 0 6-16,0 0 15 16,0 0 39-16,0 0-2 0,0 0 10 15,-38 11-17-15,13 6 7 0,25-17 7 16,-44 25-42-16,0-4-12 15,6-3-22-15,0-7-23 16,-6-1-15-16,7-6 10 0,5-1 6 16,32-3-17-16,-50 0 2 15,18-3-6-15,32 3-24 0,0 0-42 16,-31-21-43-16,31 21-46 0,-13-25-63 16,13 25-40-16</inkml:trace>
  <inkml:trace contextRef="#ctx0" brushRef="#br0" timeOffset="4120">2634 961 1029 0,'44'4'235'0,"-6"-4"-64"16,6 0-80-16,0-4-76 0,0-3-153 15,0-4-136-15,-7 1-125 0</inkml:trace>
  <inkml:trace contextRef="#ctx0" brushRef="#br0" timeOffset="4340">3313 0 928 0,'0'0'158'0,"-44"32"-20"16,0 6-12-16,0 5-34 0,-7-1-77 16,-5 4 9-16,-7 0-165 15,0-3-135-15,0 2-110 0</inkml:trace>
  <inkml:trace contextRef="#ctx0" brushRef="#br0" timeOffset="5012">2326 459 644 0,'0'0'83'0,"0"0"64"16,0 0 7-16,0 0-21 15,0 0-69-15,0 0-38 0,-25 28 7 16,25-28-26-16,-13 32 9 16,13-32-25-16,-12 32 4 0,12-32 12 15,0 0-51-15,0 0-3 0,0 0-10 16,0 0-31-16,0 0 12 15,0 0-19-15,0 0 39 0,0 0 9 16,0 0 6-16,0 0 16 0,0 0 14 16,0 0 5-16,-19-28 35 15,19 28-6-15,0 0 39 16,0 0 10-16,-38-4-28 0,38 4 4 16,-31 14 1-16,31-14-19 0,-38 25 20 15,13-4-22-15,25-21-18 16,-38 25 16-16,38-25-17 0,-38 18-6 15,38-18 4-15,-37 7-12 16,37-7 5-16,-38 7 9 0,38-7-9 16,0 0-3-16,-44-4-3 0,44 4-21 15,0 0 21-15,-44-7-22 16,44 7 9-16,0 0-12 0,0 0 16 16,-32-14-10-16,32 14-18 0,0 0 9 15,0 0-9-15,0 0-21 16,0 0 13-16,-25-28-2 15,25 28 27-15,0 0 8 0,0 0 8 16,0 0-2-16,38-28 16 0,-38 28-13 16,31-11 9-16,-31 11 3 15,26 7 40-15,-26-7 29 0,0 0 12 16,6 39 51-16,-6-39-4 16,-25 46-5-16,0-7 23 0,25-39-23 15,-38 46-28-15,6-11-12 0,32-35-19 16,-44 39-22-16,44-39-25 15,-44 35-23-15,44-35 10 16,-37 29-157-16,37-29-182 0,-38 14-102 16</inkml:trace>
  <inkml:trace contextRef="#ctx0" brushRef="#br0" timeOffset="5248">1710 187 643 0,'0'0'141'0,"0"0"-31"0,0 0-60 16,0 0 75-16,0 0 46 15,0 0-57-15,12 39-57 0,1-4-25 16,-7 8 4-16,1-1-67 15,-7 1-124-15,0-5-97 0,-7 5-71 16</inkml:trace>
  <inkml:trace contextRef="#ctx0" brushRef="#br0" timeOffset="5913">1521 378 614 0,'0'0'219'0,"0"0"73"0,0 0-32 16,13 35-35-16,-1 4-43 15,-5-4-44-15,-1 4-49 16,-6-3-50-16,6-1-33 0,1-3 14 16,-7-32-85-16,-7 42-227 0,7-42-186 15,-6 39-99-15</inkml:trace>
  <inkml:trace contextRef="#ctx0" brushRef="#br0" timeOffset="6141">1402 639 1070 0,'0'0'314'0,"-19"32"-5"0,19-32-51 15,-6 36-92-15,-1-5-69 0,7-31-41 16,-6 36-24-16,6-36 3 15,-19 32-43-15,19-32-186 0,-37 31-144 16,37-31-62-16,-44 22-19 0,18-15 6 16</inkml:trace>
  <inkml:trace contextRef="#ctx0" brushRef="#br0" timeOffset="6328">1358 442 663 0,'0'0'92'16,"0"0"1"-16,0 0-68 0,0 0-5 16,0 0-88-16,0 0-96 0,0 0-80 15</inkml:trace>
  <inkml:trace contextRef="#ctx0" brushRef="#br0" timeOffset="6632">1157 639 897 0,'-19'29'252'0,"19"-29"65"15,0 0-41-15,0 0-66 16,0 0-80-16,0 0-19 16,0 0-19-16,0 0-20 0,0 0-20 15,-13 24 27-15,13-24 14 16,0 0-44-16,0 0-36 0,0 0-5 16,-6-24-12-16,0-5-33 0,6-6-34 15,6-4-15-15,0-3-10 16,1-1-29-16,5 5-12 0,-6 6-67 15,-6 32-129-15,0 0-28 0,0 0 89 16,0 0-29-16</inkml:trace>
  <inkml:trace contextRef="#ctx0" brushRef="#br0" timeOffset="6844">1119 979 682 0,'0'0'201'16,"0"0"63"-16,0 0-5 0,0 0-50 15,0 0-58-15,0 0-81 16,0 0-16-16,44-25-29 0,-44 25-61 16,0 0-63-16,0 0-109 15,0 0-95-15,0 0-65 0,6 35-25 16</inkml:trace>
  <inkml:trace contextRef="#ctx0" brushRef="#br0" timeOffset="7355">798 608 466 0,'0'0'135'0,"0"0"6"0,0 0 9 16,0 0-23-16,19 38-60 15,-12-6 5-15,-7-3-28 16,0-29-16-16,-7 31 13 0,7-31-49 16,-19 32 28-16,19-32-5 15,0 0-25-15,-31 25 17 0,31-25-37 16,-31 14-33-16,31-14-4 0,0 0-30 15,0 0 10-15,-38-14-34 16,38 14 27-16,-13-25 34 0,13 25 17 16,-6-32 38-16,6 32-2 0,0 0 7 15,0-24 22-15,0 24 12 16,0 0 63-16,0 0 12 16,0 0-19-16,0 31 1 0,-6-2-26 15,-1 6 8-15,7-35-19 0,-6 39-22 16,6-39 35-16,-6 39 34 15,6-39-18-15,0 0 21 0,0 0-24 16,-32 39-50-16,32-39-17 0,-44 21-11 16,44-21 20-16,-50 3-10 15,12-3-18-15,1-10-11 0,37 10 17 16,-38-36-31-16,19 1 17 16,0-4-29-16,13-3-12 0,6-1 34 15,13 8-37-15,5 3-94 0,14 8-58 16,6 9-62-16,12 8-77 15</inkml:trace>
  <inkml:trace contextRef="#ctx0" brushRef="#br0" timeOffset="7509">849 975 693 0,'0'0'105'15,"0"0"-53"-15,37 21-56 0,-37-21-126 16,38 0-139-16</inkml:trace>
  <inkml:trace contextRef="#ctx0" brushRef="#br0" timeOffset="7689">616 456 1036 0,'0'0'191'0,"44"-11"-72"16,0 4-73-16,0 3-71 0,6-3-245 16,1 4-153-16</inkml:trace>
  <inkml:trace contextRef="#ctx0" brushRef="#br0" timeOffset="16580">6160 1332 275 0,'0'0'44'0,"0"0"4"15,0 0-8-15,0 0-30 0,0 0-1 16,0 0 1-16,0 0-3 15,0 0 36-15,0 0 11 0,0 0-21 16,0 0 13-16,0 0-2 16,0 0 1-16,0 0 12 0,0 0-5 15,0 0-2-15,-25 32-11 0,25-32 16 16,0 0 4-16,-25 28-9 16,25-28-23-16,0 0-19 15,0 0 23-15,-32 18-9 0,32-18-7 16,0 0 6-16,0 0-10 15,0 0-19-15,-31 3 19 0,31-3-29 16,0 0-19-16,0 0 4 16,0 0 24-16,-32-28-4 0,32 28-9 15,0 0 25-15,0 0-9 0,0 0 3 16,-18-28 19-16,18 28-12 16,0 0-22-16,0 0 15 0,0 0 12 15,0 0-5-15,-26-4-15 16,26 4 11-16,0 0-8 15,0 0 8-15,0 0 12 0,-25 21-5 16,25-21-2-16,0 0-2 0,-19 25 36 16,19-25 7-16,0 0 5 15,-18 25 2-15,18-25 21 0,0 0-14 16,-38 25-14-16,6-15-31 16,1-3 2-16,0-7 13 0,-1 0-1 15,1-3-15-15,-7-1 34 0,7-3-6 16,-7 4 12-16,6-4-17 15,1 3 17-15,0 1 10 0,5-1-13 16,1-3-25-16,25 7-22 16,-37-11 5-16,18 8 13 15,19 3-22-15,0 0-8 0,-25-7 11 16,25 7-27-16,0 0-22 0,0 0-90 16,0 0-87-16,0 0-131 15,0 0-30-15</inkml:trace>
  <inkml:trace contextRef="#ctx0" brushRef="#br0" timeOffset="16785">5607 1583 788 0,'25'7'169'0,"6"-3"-48"16,1-4-65-16,6 3-26 16,-7-3-63-16,0 0-104 0,-5 0-129 15,-26 0-81-15</inkml:trace>
  <inkml:trace contextRef="#ctx0" brushRef="#br0" timeOffset="17021">6210 1191 541 0,'0'0'192'0,"0"0"3"0,0 0 3 16,0 0-26-16,0 0-73 0,0 0-27 15,-50-14-72-15,6 14 0 16,44 0-21-16,-57 7-164 0,1-4-118 16,6 4-73-16</inkml:trace>
  <inkml:trace contextRef="#ctx0" brushRef="#br0" timeOffset="17655">5305 1148 466 0,'0'0'125'16,"0"0"9"-16,0 0-20 0,0 0-34 15,0 0 8-15,0 0-18 0,0 0-34 16,-19 36 12-16,19-36-7 16,-31 31-12-16,-1-6-15 0,1-7 7 15,0-4-9-15,-1-7 4 0,-6 7-30 16,7-7 14-16,-7 0-13 16,38-7 34-16,-37 7-34 0,37-7 22 15,-32 4 1-15,32-4-10 16,0 0-33-16,0 0-29 0,0 0 14 15,0 0 15-15,0 0 3 16,0 0 24-16,0 0-1 0,0 0-4 16,0 0-12-16,0 0 23 15,0 0 8-15,0 0 32 0,0 0 19 16,-31 21-9-16,31-21 31 0,-25 28-24 16,25-28 24-16,0 0-4 15,-26 32-37-15,26-32 8 0,0 0-26 16,-31 21 4-16,31-21-20 0,-31 11-58 15,31-11-24-15,-32 0-19 16,32 0-15-16,0 0 7 0,0 0-25 16,0 0 21-16,0 0 8 15,-25-28 46-15,25 28 13 0,0 0 25 16,0 0-6-16,0 0 26 16,0 0 41-16,0 0 37 0,0 0 6 15,0 0-5-15,0 0-4 16,0 0 2-16,-12 32 7 0,12-32-42 15,-26 31 24-15,26-31-32 0,-25 29-39 16,25-29-73-16,-31 21-26 16,31-21-63-16,-38 10-96 0,7-10-29 15</inkml:trace>
  <inkml:trace contextRef="#ctx0" brushRef="#br0" timeOffset="17844">4765 1194 654 0,'25'-10'117'0,"12"3"-21"0,-5 7-51 16,-1-4-9-16,1 4-43 15,-1-3-59-15,-31 3-104 0,32 0-94 16</inkml:trace>
  <inkml:trace contextRef="#ctx0" brushRef="#br0" timeOffset="18188">4532 1233 425 0,'0'0'129'0,"0"0"11"16,0 0-1-16,0 39-49 16,13-7-17-16,-7 0-40 0,0-4 13 15,-6-28 11-15,-6 39 5 16,0-11-4-16,6-28-36 0,-38 32-1 16,0-15-45-16,7-6-1 0,-13-4 21 15,6-7-38-15,7-3 22 16,-7-4-6-16,7-8 33 0,31 15-7 15,-32-24 7-15,32 24 26 16,-25-39 17-16,19 3 10 0,6 36-36 16,0-45 14-16,0 45-7 0,19-43-38 15,-19 43 1-15,31-32-78 16,-31 32-87-16,44-28-84 16,-13 10-56-16</inkml:trace>
  <inkml:trace contextRef="#ctx0" brushRef="#br0" timeOffset="18336">4400 1237 600 0,'0'0'118'0,"0"0"-7"0,0 0-38 16,0 0-63-16,0 0-69 15,0 0-107-15,0 0-121 16</inkml:trace>
  <inkml:trace contextRef="#ctx0" brushRef="#br0" timeOffset="18947">4073 1233 550 0,'0'0'153'0,"0"0"-13"0,0 0 11 16,0 0 2-16,0 0-19 15,0 0 5-15,0 0-13 0,0 0-58 16,0 0-46-16,0 0-30 0,0 0-88 15,0 0-17-15,0-42-8 16,0 42 11-16,19-36-2 0,-19 36 62 16,0 0 9-16,32-35 18 0,-32 35 23 15,0 0-3-15,0 0-9 16,0 0 5-16,0 0 20 0,0 0-13 16,0 0 4-16,0 0 12 15,0 0-16-15,0 0-22 0,-13 39-24 16,13-39 3-16,0 0-31 15,-38 18 3-15,-6-8-26 0,13-6 15 16,31-4 19-16,-50-4 19 0,50 4 21 16,-44-14-1-16,44 14 24 15,0 0 8-15,0 0 20 0,-38-35 0 16,38 35 1-16,0 0-18 0,0 0 5 16,0 0 71-16,0 0 57 15,0 0-22-15,0 0 32 0,0 0 7 16,0 0-2-16,-32 39-44 0,32-39-38 15,-37 31-36-15,-1-9-30 16,0-8-5-16,1-4-12 16,-1-6 16-16,0-4-36 0,38 0-49 15,-50-7 18-15,50 7-34 16,-38-18-21-16,38 18-42 0,-31-25-48 16,31 25-39-16,0 0-67 0</inkml:trace>
  <inkml:trace contextRef="#ctx0" brushRef="#br0" timeOffset="19180">3734 1473 724 0,'0'0'188'16,"38"-14"-24"-16,-1 4-25 0,1-1-54 15,0 4-7-15,-38 7 10 16,50-4-34-16,-50 4 0 0,38 15-22 16,-38-15-1-16,0 0-5 0,0 0-137 15,0 0-57-15,12 35-96 16,-12-35-45-16,0 0-40 16</inkml:trace>
  <inkml:trace contextRef="#ctx0" brushRef="#br0" timeOffset="19461">3621 1470 627 0,'0'0'233'0,"-32"-14"1"16,32 14-9-16,0 0-33 15,0 0-44-15,0 0-63 16,0 0-69-16,0 0 4 0,0 0-17 16,0 0 9-16,38-29-24 0,-38 29-21 15,44-10 6-15,-44 10-2 16,31-7-36-16,-31 7-31 0,0 0-43 16,0 0-30-16,0 0-7 0,0 0-34 15,-25 32-100-15</inkml:trace>
  <inkml:trace contextRef="#ctx0" brushRef="#br0" timeOffset="19900">3055 1240 1044 0,'0'0'350'0,"44"0"-21"15,0 0-63-15,-6 4-52 16,6-4-45-16,6 3-60 0,-6-3-55 15,0 0-20-15,-13 0-28 16,-31 0-96-16,38 4-144 0,-38-4-166 16,0 0-140-16,0 0-66 0</inkml:trace>
  <inkml:trace contextRef="#ctx0" brushRef="#br0" timeOffset="21656">2665 1237 309 0,'0'0'37'0,"0"0"-19"0,0 0-13 16,0 0 2-16,0 0-2 15,0 0 20-15,0 0 12 0,0 0 12 16,0 0 3-16,0 0 57 0,0 0-23 15,0 0 18-15,0 0-28 16,0 0 22-16,0 0-12 16,0 0 16-16,0 0-24 0,0 0 5 15,0 0-24-15,0 0-27 0,0 0-39 16,0 0 10-16,-44 24 0 16,44-24 6-16,0 0 1 0,0 0-10 15,-37 18-17-15,37-18 8 16,0 0-24-16,0 0 7 0,0 0-37 15,0 0-17-15,0 0 7 0,0 0-20 16,-26-28-2-16,26 28 11 16,-12-36 40-16,12 36 29 0,0-24-3 15,0 24 15-15,0 0 22 16,0 0-19-16,0 0 37 0,0 0-16 16,0 0-16-16,0 0 27 15,0 0 9-15,0 0 9 0,0 0-2 16,0 0 12-16,0 0-3 0,-32 7-29 15,32-7-2-15,0 0-3 16,-31 14-42-16,31-14 23 0,0 0-126 16,0 0-57-16,-25 11-76 0,25-11-65 15</inkml:trace>
  <inkml:trace contextRef="#ctx0" brushRef="#br0" timeOffset="22500">2194 1145 201 0,'0'0'79'15,"0"0"2"-15,0 0 4 0,0 0-12 16,0 0-9-16,0 0-21 0,0 0 13 16,0 0-18-16,0 0-1 15,0 0 65-15,0 0 35 0,0 0-46 16,0 0 18-16,0 0-31 0,-38 24-11 15,38-24-49-15,-44 25 22 16,0-4-36-16,0-6-9 0,0-1 14 16,6-4-13-16,-6-6 12 0,13 3-4 15,31-7 12-15,-44-4-20 16,44 4-1-16,-38 0-4 16,38 0 9-16,0 0 23 0,-37-10-27 15,37 10 9-15,0 0-28 0,0 0-8 16,0 0 14-16,0 0-29 15,-26-39 46-15,26 39-5 0,0 0-11 16,0 0 11-16,0 0-17 0,0 0 28 16,0 0 5-16,0 0 35 15,0 0 44-15,0 0 30 0,0 0-30 16,0 0-22-16,0 0-20 16,-37 35-43-16,37-35-13 0,-44 21 4 15,44-21 4-15,-38 11-58 0,38-11-10 16,-44 7-15-16,44-7 49 15,0 0-23-15,0 0-29 16,0 0-14-16,0 0 22 0,-25-25 8 16,25 25 18-16,0 0 26 0,0 0 14 15,0 0 4-15,0 0 4 16,0 0 53-16,0 0 23 0,0 0 1 16,0 0 31-16,0 0-17 0,0 0-17 15,0 0-23-15,0 0-22 16,-19 39 0-16,19-39-75 0,-25 29-86 15,25-29-84-15,0 0-81 0,-38 14-89 16</inkml:trace>
  <inkml:trace contextRef="#ctx0" brushRef="#br0" timeOffset="22701">1704 1021 695 0,'0'0'145'0,"37"0"32"15,-37 0 11-15,44-3-89 16,-44 3-70-16,38 3-7 0,-38-3-98 16,38 0-103-16,-38 0-110 0,0 0-70 15</inkml:trace>
  <inkml:trace contextRef="#ctx0" brushRef="#br0" timeOffset="23159">1326 1159 427 0,'0'0'112'0,"0"0"-59"16,0 0 58-16,0 0-42 0,0 0 0 15,-12 35-10-15,6-6-9 0,6-29-26 16,-13 38-14-16,7-9 2 16,6-29 2-16,-13 35-2 0,13-35-3 15,-31 28 3-15,31-28-2 16,-38 29-10-16,7-12-3 16,-1-6-7-16,32-11-9 0,-44 7-19 15,13-7 23-15,31 0-11 0,-32-11 26 16,32 11-18-16,0 0 14 15,-31-28-35-15,18 0 7 0,13-1 10 16,7-2 15-16,-7 31-8 0,12-36 1 16,-12 36-51-16,25-35-52 15,-25 35-67-15</inkml:trace>
  <inkml:trace contextRef="#ctx0" brushRef="#br0" timeOffset="23333">1094 1254 562 0,'0'0'132'0,"0"0"-29"16,0 0-28-16,0 0-39 16,0 0-16-16,0 0-20 0,0 0-124 15,0 0-104-15</inkml:trace>
  <inkml:trace contextRef="#ctx0" brushRef="#br0" timeOffset="23675">830 1191 475 0,'25'7'140'0,"-25"-7"31"0,0 0-11 16,0 0 0-16,0 0-24 15,13 35-37-15,-13-35-33 0,-13 28-29 16,13-28-26-16,-31 29-11 16,31-29 13-16,-38 21-13 0,38-21 17 15,-32 18-1-15,32-18 5 0,0 0-9 16,0 0-34-16,0 0 19 15,-31-25 23-15,31 25-20 0,0 0 0 16,0 0 7-16,-13-43-17 0,13 43-33 16,0-42-6-16,0 7-23 15,7 6-34-15,-7 29-63 0,0 0-69 16,0 0-69-16</inkml:trace>
  <inkml:trace contextRef="#ctx0" brushRef="#br0" timeOffset="23961">811 1491 1031 0,'0'0'277'0,"31"-11"-45"15,-5-3-86-15,-26 14-79 0,31-10-39 16,-31 10-17-16,31-7-3 0,-31 7-12 16,0 0-13-16,0 0-25 15,0 0-8-15,0 0-32 0,0 0-51 16,0 0-37-16,13 28 8 0,-13-28-14 16,-13 25 4-16,13-25-7 15,0 0-15-15,-31 17-8 0</inkml:trace>
  <inkml:trace contextRef="#ctx0" brushRef="#br0" timeOffset="24606">811 1223 371 0,'0'0'114'0,"0"0"24"0,0 0 5 15,0 0-7-15,0 0 42 16,13 31 26-16,-13-31-42 0,0 39-26 16,-7-11-19-16,7-28-10 0,-6 36-19 15,-7-4-9-15,13-32-35 16,-12 35-16-16,-1-7-10 16,13-28-9-16,-19 32-12 0,19-32-7 15,0 0-133-15,0 0-119 0,0 0-122 16,-31 28-8-16,6-17-4 15</inkml:trace>
  <inkml:trace contextRef="#ctx0" brushRef="#br0" timeOffset="25184">798 1078 447 0,'0'0'81'0,"0"0"8"0,0 0 19 16,0 0 41-16,0 0 12 0,0 0-28 15,7 38 3-15,-7-38-43 16,0 50-16-16,0-11-41 0,0-4-21 16,-7-3-4-16,-5-4-4 15,12-28-37-15,-13 36-161 0,13-36-39 16,-12 28-40-16,12-28-2 16</inkml:trace>
  <inkml:trace contextRef="#ctx0" brushRef="#br0" timeOffset="25588">629 1219 568 0,'0'0'107'16,"25"35"-18"-16,-25-35-10 15,12 32-47-15,-12-32 6 16,0 28-25-16,0-28 5 0,0 0 16 16,0 0-26-16,0 29 5 0,0-29-28 15,0 0 24-15,0 0-19 16,0 0-38-16,-37 3 19 0,37-3-11 16,-32-14 16-16,32 14 27 0,0 0-15 15,-31-25 27-15,31 25 20 16,0 0-5-16,0 0 38 0,-32-3 69 15,32 3 26-15,-37 14-21 0,37-14-36 16,-38 25-24-16,13-4-6 16,25-21-35-16,-38 21-7 15,7-7-11-15,31-14-27 0,-38 11 4 16,38-11 6-16,-31 3-26 0,31-3-73 16,-32-7-94-16,32 7-64 15,0 0-36-15,0 0-108 0</inkml:trace>
  <inkml:trace contextRef="#ctx0" brushRef="#br0" timeOffset="25781">296 1162 721 0,'44'-10'217'0,"0"3"9"0,6 7-48 16,13 0-45-16,0 0-87 16,-1 3-182-16,-5-3-170 0,-13 0-137 15</inkml:trace>
  <inkml:trace contextRef="#ctx0" brushRef="#br0" timeOffset="26208">94 318 405 0,'-31'-4'139'0,"31"4"-10"15,0 0-20-15,0 0-9 0,0 0 0 16,0 0-45-16,0 0 136 15,-19 32 40-15,13 7 22 0,-7 7-50 16,1 7-67-16,5 14-62 0,1 7-28 16,6 4-25-16,0 3-11 15,6 4-6-15,7 11 0 16,12-5-20-16,0 5-97 0,19-8-71 0,13-3-49 16,12-7-81-16,13-8-68 15,12-2-24-15</inkml:trace>
  <inkml:trace contextRef="#ctx0" brushRef="#br0" timeOffset="27264">6537 74 352 0,'0'0'88'16,"0"0"7"-16,-12 39-9 0,5-7 10 15,7-4-3-15,7 7 4 16,-1 1-3-16,0 2-4 16,-6 8-13-16,6 0-1 0,1 7-14 15,-1 4 39-15,-6 7-10 16,6-1 4-16,-6 4-7 0,7 0-11 16,-1 1-9-16,0-1 1 0,-6-4-6 15,0 1 26-15,0 0-6 16,-6-4 3-16,-7 3 19 0,-6 1 5 15,-6 3 1-15,-19 0-30 0,-6 0 3 16,-7 0-38-16,-5-3 1 16,5-7-19-16,0-4-8 0,7-7 17 15,12-8-20-15,7-6 17 16,0-7-20-16,5-7-11 0,26-18 15 16,0 0-2-16,-18 17-7 15,18-17-15-15,0 0 17 0,0 0-6 16,0 0-22-16,0 0-72 15,0 0-57-15,0 0-90 0,0 0-90 16,0 0-185-16,0 0-4 0,0 0 11 16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59:00.94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1117 0 586 0,'0'0'181'0,"0"0"-10"15,0 0 0-15,0 0-42 16,0 0 121-16,0 0-4 0,0 0-71 16,-18 25-24-16,5 3 0 15,-12 0-2-15,-7 14 8 0,1 9-11 16,-13 9-36-16,-6 7-21 16,-13 11-23-16,0 0-3 0,0 4 4 15,-6-8-7-15,-6 4-22 16,6 0-16-16,7-8 52 15,-1-5-27-15,6-5-25 0,13-3-4 16,0-8 18-16,0 4-11 16,6-3 3-16,7-7 8 0,-7-1-17 15,13-10-11-15,-6 0-8 0,12-7 2 16,19-25 6-16,-13 24-3 16,13-24-5-16,0 0-8 0,0 0 14 15,0 0-1-15,0 0-8 16,-12 22-26-16,12-22-39 0,0 0-46 15,0 0-63-15,0 0-118 0,0 0-138 16,0 0-141-16,19-32-63 16</inkml:trace>
  <inkml:trace contextRef="#ctx0" brushRef="#br0" timeOffset="497">232 127 355 0,'0'0'118'0,"0"0"25"0,0 0 3 15,0 0-19-15,0 0-22 16,19-32 14-16,-19 32 8 0,0 0 13 16,0 0 80-16,0 0 68 0,0 0-78 15,0 0-47-15,0 0-18 16,31 50 11-16,1 0 2 0,-1 7-17 16,7 6-13-16,6 8-13 15,6 7 24-15,1 4-14 16,4 6 2-16,8 1-39 0,-6-4 8 15,-1-3-21-15,-6-4-18 0,1-11-5 16,-7-4 9-16,-7-6-5 16,-5-10-14-16,-13-8-22 0,0-15 3 15,-19-24 26-15,0 0 16 0,18 22-2 16,-18-22-8-16,0 0-22 16,0 0-16-16,0 0-9 0,0 0 4 15,0 0-9-15,0 0-15 16,0 0-78-16,0 0-63 0,0 0-56 15,0 0-59-15,0 0-124 0,0 0-272 16,0 0-285-16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0:38.06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962 1047 365 0,'0'0'117'0,"0"0"15"15,0 0-15-15,0 0-37 0,0 0-12 16,0 0-18-16,0 0-10 16,0 0-13-16,0 0 16 15,0 0-24-15,0 0 45 0,0 0 21 16,0 0-11-16,-38 18-34 0,7 3 39 16,31-21-37-16,-44 28 11 15,0-3 13-15,6 7 27 0,-12-1 56 16,-7-2 15-16,1 6-22 15,-1 4-8-15,-6 0-14 0,0 0-37 16,0 3-26-16,1-3-12 0,5-4-11 16,13-3-11-16,-6-4-9 15,18-3-3-15,32-25-4 0,-44 28-3 16,44-28-2-16,0 0 0 16,-37 29 1-16,37-29-3 0,0 0-3 15,0 0 3-15,0 0 0 16,0 0-9-16,0 0 6 0,-32 28-3 15,32-28-21-15,0 0-90 0,0 0-130 16,0 0-217-16,0 0-140 16</inkml:trace>
  <inkml:trace contextRef="#ctx0" brushRef="#br0" timeOffset="488">201 1121 434 0,'0'0'85'15,"0"0"53"-15,0 0-10 0,0 0 28 16,0 0-23-16,0 0 3 0,0 0 14 16,0 0-11-16,0 0 145 15,0 0-41-15,0 0-43 0,32 21-47 16,-32-21-2-16,37 39-24 0,-5-3-18 15,-7 2-17-15,0-6-17 16,7 14-13-16,-1-3 4 0,0-1-17 16,7 4-8-16,0 7-11 0,0-7-10 15,-1-4-16-15,-5-6-4 16,-1-1 0-16,-31-35 0 16,32 35 2-16,-32-35-2 0,0 0 6 15,0 0-6-15,25 36-14 16,-25-36-33-16,0 0-72 0,0 0-80 15,0 0-112-15,0 0-205 0,0 0-182 16</inkml:trace>
  <inkml:trace contextRef="#ctx0" brushRef="#br0" timeOffset="23568">880 2224 515 0,'0'0'92'0,"0"0"9"16,0 0 4-16,0 0 16 0,0 0 7 16,0 0-25-16,0 0-6 15,0 0 21-15,0 0 107 0,-25 15 13 16,-13 6-62-16,-12 7-17 16,-7 8 22-16,-5 6-32 15,-8 4-29-15,1 3-43 0,0 1 1 16,0-1-1-16,6 1-15 0,-6-4-24 15,12-4-25-15,13 1-4 16,0-12-1-16,13-2-14 0,31-29 9 16,-31 24 2-16,31-24-25 0,0 0-55 15,0 0-64-15,0 0-70 16,0 0-64-16,0 0-138 0,0 0-57 16,0 0 70-16,0 0 57 0,0 0 25 15</inkml:trace>
  <inkml:trace contextRef="#ctx0" brushRef="#br0" timeOffset="23935">277 2271 749 0,'0'0'175'16,"0"0"42"-16,0 0 12 0,0 0-51 16,0 0-53-16,0 0-24 15,0 0 48-15,0 0 25 16,31-7-8-16,1 21-41 0,-32-14 21 16,31 31-11-16,-12 15-16 0,6 0-8 15,-12 4-22-15,5 3-29 16,-11-4-25-16,5 1-17 0,1-4-12 15,-7-4 4-15,7-3-3 0,-7 0-3 16,0-7 3-16,1-8-2 16,-1-2-2-16,-6-22-8 0,12 31-5 15,-12-31-26-15,19 36-7 0,-19-36-29 16,19 28-87-16,-19-28-160 16,0 0-257-16,32 28-154 15</inkml:trace>
  <inkml:trace contextRef="#ctx0" brushRef="#br0" timeOffset="26036">1535 268 423 0,'0'0'125'0,"0"0"-3"0,0 0 35 15,0 0-15-15,0 0 46 16,0 0-27-16,0 0-10 0,0 0 13 15,0 0-32-15,0 0-37 0,0 0 6 16,0 0-31-16,0 0-19 16,44-21-8-16,-13 14-19 0,1-3 15 15,5 2 10-15,7 5-18 16,0 6-3-16,7-6-3 0,-7-1-16 16,6 4-6-16,-6 4 24 0,13 3 17 15,-1 4-2-15,1-4-29 16,6 3 1-16,-7 1 4 15,1 10-13-15,-7-3 1 0,7 3-14 16,-7 4 11-16,0 3-6 16,-6 4 8-16,0 3-5 0,-6 11-7 15,-7 0 4-15,1 3 6 0,-1 4 9 16,-12 8-12-16,6-4 0 16,-6 3 5-16,-6 0-5 0,-1 4 0 15,1-8 17-15,-1 1 6 0,-12-4-2 16,7-4 14-16,-7-3-12 15,-7-7 3-15,-5 7 0 0,5 4 11 16,-5-4-6-16,-7 0-12 16,0-1-1-16,-6 1-1 0,-6 0 2 15,5-3 5-15,-11-1-13 16,5-6-3-16,-5 9-11 0,5-6-2 16,-6 4 9-16,1-1-4 0,-7-3 10 15,6 0 4-15,-6 0-10 16,6 0 29-16,-6 0-18 0,13-4 5 15,-7 4 13-15,0-11-10 0,7 7 9 16,-7-6-19-16,1-4 4 16,5-3 5-16,-6 6-11 0,7-18-11 15,6 8 0-15,-7 0 14 16,1-8-7-16,0-3-12 0,-1 4 14 16,1-7-9-16,-7 3 0 15,0-7-6-15,1 0 6 0,-1 0-3 16,0 0-2-16,7 3 14 0,-7-3-14 15,0 4 5-15,1-1 0 16,4 1 5-16,2-1-5 0,-1-3-4 16,32 0 7-16,-31 7-6 0,31-7 6 15,0 0-6-15,-38 0-6 16,38 0 5-16,-31 11 4 0,31-11 7 16,0 0-11-16,0 0 4 0,0 0 0 15,-25 7-4-15,25-7 4 16,0 0 0-16,0 0 9 15,0 0-9-15,0 0 0 0,0 0-6 16,0 0 13-16,0 0-3 0,0 0-4 16,0 0-8-16,0 0 12 15,0 0-4-15,0 0 0 0,0 0-6 16,0 0 18-16,0 0-12 0,0 0 4 16,0 0-7-16,0 0-5 15,0 0 17-15,0 0-35 0,0 0 3 16,0 0-19-16,0 0 10 0,31-25-25 15,0 1-19-15,1-1 9 16,-7 4 21-16,-25 21 1 0,31-36 25 16,-31 36-2-16,38-39 26 15,-38 39-4-15,0 0-5 0,33-32 8 16,-33 32 1-16,0 0 14 16,0 0-15-16,0 0-6 0,0 0 3 15,0 0-4-15,0 0 0 0,0 0 4 16,0 0 0-16,0 0-12 15,18-39 9-15,-18 39 3 0,0 0-7 16,0 0 4-16,0 0 11 0,0 0-13 16,0 0 5-16,0 0 0 15,0 0-10-15,0 0 10 0,0 0 0 16,0 0 0-16,0 0 7 16,0 0-7-16,0 0-3 0,0 0 3 15,0 0 0-15,0 0 19 16,0 0-7-16,0 0 24 0,0 0-2 15,0 0-8-15,0 0 14 0,0 0-7 16,0 0 2-16,0 0-5 16,0 0-3-16,0 0 2 0,0 0-15 15,0 0 0-15,0 0-10 0,0 0-11 16,0 0 0-16,0 0 15 16,0 0-15-16,0 0 7 0,0 0 6 15,0 0-10-15,0 0 4 16,0 0 4-16,0 0 1 0,0 0-1 15,0 0 2-15,0 0 3 16,0 0 5-16,0 0 2 0,0 0 4 16,0 0-10-16,0 0-4 0,13-25 5 15,-13 25-8-15,0 0-9 16,31-32 6-16,-31 32 5 0,0 0-9 16,32-39 10-16,-32 39-22 0,25-42 6 15,-25 42 5-15,0 0-6 16,0 0 11-16,25-32-10 0,-25 32 10 15,0 0-17-15,0 0 7 0,0 0 6 16,0 0 4-16,0 0 14 16,0 0-17-16,-19 32 9 15,-6 0-4-15,6-4 9 0,0 4-5 16,-6 0 3-16,0-4-15 0,-7-3 6 16,0 11 12-16,-5-8-16 15,5 0 15-15,-6-3-11 0,7-4-8 16,31-21 1-16,-31 18 7 0,31-18 0 15,0 0 12-15,0 0-6 16,0 0-10-16,0 0 17 0,0 0-13 16,0 0 11-16,0 0-15 0,0 0 15 15,0 0-17-15,0 0-9 16,0 0 12-16,0 0 9 16,0 0-16-16,0 0 21 0,31 21-8 0,7 1 0 15,-13-1-3-15,6-4 2 16,1 1-2-16,-7 3 0 15,1-3 3-15,-26-18-11 0,38 21 14 16,-38-21-16-16,37 21 10 0,-37-21-18 16,0 0-74-16,0 0-88 15,0 0-136-15,0 0-212 0,0 0-159 16</inkml:trace>
  <inkml:trace contextRef="#ctx0" brushRef="#br0" timeOffset="27711">2006 28 293 0,'0'0'64'15,"25"-28"7"-15,-25 28 1 16,0 0-14-16,0 0-3 0,0 0-10 16,0 0-17-16,0 0 0 15,0 0-5-15,0 0 18 0,0 0 48 16,0 0 18-16,0 0-54 0,0 0-1 16,0 0 2-16,-25 32-16 15,25-32-34-15,-25 35 38 16,25-35-18-16,-38 32-5 0,38-32 29 15,0 0 16-15,-44 28-35 16,44-28-2-16,-50 25 4 0,50-25-12 16,-44 17 2-16,6-2-4 0,38-15-30 15,-50 10 23-15,12 1-3 16,1-4-10-16,12 0 11 0,25-7-26 16,-38 11 22-16,6-1-24 15,32-10 34-15,-31 11-23 0,31-11 23 16,0 0-28-16,-31 17 14 15,31-17 8-15,0 0-8 0,0 0-16 16,0 0 31-16,0 0-6 16,0 0-22-16,0 0 16 0,0 0-3 15,0 0 7-15,0 0-14 16,0 0 19-16,0 0-1 0,0 0-18 16,0 0 19-16,0 0-12 0,0 0 12 15,0 0 25-15,0 0 1 16,0 0-25-16,0 0 30 0,0 0-16 15,0 0-20-15,0 0 3 0,0 0 16 16,0 0 1 0,0 0-21-16,0 0-6 0,0 0 28 15,0 0-2-15,0 0 20 0,0 0 9 16,0 0 14-16,0 0-1 16,0 0-36-16,0 0-19 0,0 0 15 15,37 11-28-15,-5-4 13 0,-1-7 5 16,7 4-18-16,0-4 21 15,-1 3-2-15,7 4-2 0,-12 0-4 16,-1-3-4-16,1 6-6 16,-32-10 5-16,25 15 2 0,-25-15-22 15,0 0 12-15,31 10 0 0,-31-10 10 16,0 0-17-16,0 0 3 16,0 0 19-16,0 0-24 15,0 0 30-15,0 0-12 0,0 0-16 16,0 0 7-16,0 0 4 15,0 0-1-15,0 0-10 0,0 0-3 16,0 0 7-16,0 0 6 0,0 0-11 16,0 0 14-16,0 0 1 15,0 0-19-15,0 0 22 0,0 0-18 16,0 0 27-16,0 0-25 16,0 0 27-16,25 11-8 0,-25-11-5 15,0 0 6-15,0 0-14 0,0 0 10 16,0 0 28-16,0 0-14 15,0 0-1-15,25 17-3 16,-25-17 12-16,0 0 1 0,0 0-19 16,13 11 0-16,-13-11-1 0,0 0-13 15,0 0 18-15,0 0-28 16,0 0 29-16,0 0-19 0,0 0 9 16,0 0-9-16,0 0 0 15,0 0-17-15,0 0-209 0,0 0-290 16,0 0-259-16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1:11.88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0 175 0,'0'0'-81'15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1:13.38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597 0 370 0,'0'0'96'16,"0"0"9"-16,0 0-14 16,0 0-5-16,0 0-21 0,0 0-29 15,0 0-14-15,0 0 113 16,0 0-10-16,0 0-11 0,-12 39 11 15,-1 0-28-15,0-4 38 16,-5 7-14-16,-8 8-24 0,-5-1-14 16,-13 4-13-16,6 7-8 15,1-3-5-15,-7 3-18 0,6 0 15 16,0-3-27-16,1-1 3 0,5-3 11 16,1-14-1-16,-1 7 14 15,7-4-27-15,6 1-5 0,-6-11-15 16,6-1-1-16,7-9 1 0,12-22-15 15,-13 24 23-15,13-24-25 16,0 0 10-16,0 0 14 0,0 0-14 16,0 0 14-16,0 0-18 15,0 0-23-15,0 0 5 0,0 0-66 16,0 0-57-16,0 0-64 16,0 0-127-16,0 0-73 0,0 0-5 15</inkml:trace>
  <inkml:trace contextRef="#ctx0" brushRef="#br0" timeOffset="621">226 53 392 0,'0'0'87'0,"0"0"3"0,0 0 5 16,0 0-22-16,0 0-28 16,0 0 7-16,0 0 130 0,0 0-28 15,0 0-14-15,0 0 1 0,0 0 6 16,26 21 0-16,-26-21 14 15,31 46-42-15,-12-4 18 0,-13 8-2 16,13 3 0-16,-7 10-24 16,1 1 1-16,-7 0-6 15,13 3-37-15,-13-4-32 0,7 1-14 16,-13 0 5-16,6-8-21 0,-6-3 8 16,0-3-18-16,0-11 8 15,0-1 1-15,0-6-15 0,-6-3 23 16,6-8-21-16,0-21 7 0,0 24 5 15,0-24-8-15,0 0 3 0,0 22 10 16,0-22-19-16,0 0 9 16,0 0 10-16,0 0-10 0,0 0-10 15,0 0 0-15,0 0-58 0,0 0-65 16,0 0-100-16,0 0-149 16,0 0-163-16,0 0-54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59:20.59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3418 0,'0'0'-20'0,"0"0"-80"0,0 0-120 16,0 0-253-16,0 0-450 15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59:17.51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4368 866 514 0,'0'0'5'15,"0"0"11"-15,0 0-6 0,0 0-2 16,0 0-2-16,0 0 0 16,-37 22-16-16,11-8 18 0,-5 3 14 15,31-17 4-15,-38 14-6 16,7-3 77-16,31-11-31 0,-32 11-34 15,32-11 21-15,-31 14-42 16,31-14-4-16,0 0 6 0,-31 25-3 16,31-25 8-16,-13 28-10 15,13-28-8-15,0 35 0 16,19-7-24-16,-19-28 62 16,25 39-12-16,6-7-18 0,-31-32-32 15,32 39 42-15,-13-11-8 16,-19-28 18-16,0 43 13 0,-19-12-18 15,-19-2-13-15,-6-1-3 16,-12-7 11-16,-1 0-34 0,-6-6-8 16,7-5 9-16,5-3-38 15,14-7 4-15,5-3 30 0,32 3-17 16,0 0-24-16,-12-36 24 16,5 1 27-16,20 7-17 15,6-4 15-15,-19 32 25 0,25-28 12 16,-25 28-8-16,0 0 25 15,0 0-33-15,0 0-4 0,0 0 44 16,0 0-22-16,0 0-9 16,0 0-4-16,0 0-1 15,-31 14-14-15,-1 3 7 0,1 1-10 16,-1 0 3-16,1-4 11 16,-1-3-7-16,32-11-36 0,-31 10 35 15,31-10-3-15,-38 11-29 16,38-11 19-16,0 0-2 15,0 0 6-15,0 0-21 0,-31-29 29 16,31 29-2-16,-25-24-18 16,25 24 15-16,-32-18-8 0,1 15 16 15,-1 13 54-15,32-10 23 16,-44 39-9-16,7 3 51 0,5 1 4 16,7 3-7-16,6-4-27 15,0 4 33-15,7-14-47 0,12-32 7 16,-13 42-29-16,13-42-13 15,0 0 35-15,0 0 4 0,0 0-44 16,0 0-13 0,0 0-9-16,0 0-14 0,0 0 19 0,0 0-36 15,-31-46-7-15,18-7 34 16,13-10-61-16,7-4-42 16,5-4-75-16,13 7-220 15,7 4-144-15</inkml:trace>
  <inkml:trace contextRef="#ctx0" brushRef="#br0" timeOffset="181">4513 1633 2660 0,'0'0'196'0,"0"0"-91"15,0 0-54-15,0 0-155 16,0 0-264-16,0 0-455 0</inkml:trace>
  <inkml:trace contextRef="#ctx0" brushRef="#br0" timeOffset="452">3740 471 2357 0,'0'0'112'0,"0"0"17"0,0 0-46 16,0 0-40-16,0 0-15 15,0 0-60-15,0 0-58 0,-7-29-53 16,7 29-74-16,0 0-51 16,0 0-123-16,0 0-26 15,0 0-18-15</inkml:trace>
  <inkml:trace contextRef="#ctx0" brushRef="#br0" timeOffset="720">3155 739 1677 0,'-19'-28'271'15,"19"28"-27"-15,-6-32-74 16,6 32-90-16,32-21-42 0,-1 7-14 15,7 14-34-15,-1 10 14 16,1 8-45-16,-13 10-10 0,-6 4 25 16,-13 10-11-16,-12 1-139 15,-13 6-140-15,-12-3-137 0,-19 0-52 16</inkml:trace>
  <inkml:trace contextRef="#ctx0" brushRef="#br0" timeOffset="931">2539 630 1760 0,'13'35'285'0,"-1"18"-55"16,1 10-85-16,-13 12-50 0,0 6-54 15,0 4-76-15,-13 0-240 16,1-1-282-16,-13-6-52 16</inkml:trace>
  <inkml:trace contextRef="#ctx0" brushRef="#br0" timeOffset="1105">2238 1244 1600 0,'0'0'94'0,"0"0"41"16,0 0-20-16,0 0-20 15,-13 39-62-15,-12 0-30 16,0-3-214-16,25-36-243 0,-63 45-68 16</inkml:trace>
  <inkml:trace contextRef="#ctx0" brushRef="#br0" timeOffset="1269">2156 725 1272 0,'0'0'-114'15,"0"0"-46"-15,0 0-54 16,0 0-68-16</inkml:trace>
  <inkml:trace contextRef="#ctx0" brushRef="#br0" timeOffset="1599">1395 1029 1185 0,'0'-46'189'0,"13"0"11"0,-1 7-3 16,-12 39-80-16,44-39-61 16,0 22-45-16,7 17 6 15,-7 10 2-15,0 15-22 0,-13 10-12 16,-6 1 28-16,-12 6-39 16,-7-3 44-16,-18-4-31 0,12-35-9 15,-38 43 36-15,6-15-22 16,-12-14 8-16,7-10 25 0,37-4-17 15,-51-22-22-15,51 22 28 16,-44-49-14-16,19-1-5 0,6-6 7 16,7-8-12-16,-1-10-34 15,7-4-73-15,-7-10-135 0,1 0-99 16,6 10-113-16</inkml:trace>
  <inkml:trace contextRef="#ctx0" brushRef="#br0" timeOffset="1813">2080 0 1575 0,'7'36'154'0,"-20"3"-38"15,-18 14-35-15,-7 10-35 0,-19 8-17 16,1 7-101-16,-7 7-255 16,-6 3-172-16</inkml:trace>
  <inkml:trace contextRef="#ctx0" brushRef="#br0" timeOffset="2375">773 923 1103 0,'0'0'56'0,"0"0"83"15,0 0 41-15,0 0-15 0,0 0-69 16,0 0-53-16,0 0-10 15,0 0-29-15,0 0-12 0,13 39 20 16,-13-4 14-16,0-35-44 16,0 53 18-16,0-14 22 0,6-4-26 15,-6-35-5-15,31 43-39 16,-31-43-19-16,0 0 23 0,44 39 1 16,-44-39 22-1,0 0 42-15,0 0-37 0,0 0 18 16,0 0 14-16,0 0 11 15,0 0-2-15,-50 31 16 0,-7-20 29 16,13-11 13-16,0-7 1 16,0-7-12-16,44 14-40 0,-44-32 6 15,44 32-17-15,-37-50-18 16,12 12 4-16,12 2-19 0,13 36 12 16,-13-39 9-16,13 39-15 15,0 0 6-15,-6-38-9 0,6 38 9 16,0 0 0-16,0 0-12 15,0 0-22-15,0 0 34 16,0 0 7-16,0 0-16 0,0 0 99 16,-44 45 17-16,6 1 2 15,1 7-28-15,5 0-33 0,1 0-29 16,-1 0-5-16,1-7-22 16,0-3-202-16,31-43-276 0,-51 46-165 15</inkml:trace>
  <inkml:trace contextRef="#ctx0" brushRef="#br0" timeOffset="2561">547 297 2003 0,'0'0'94'0,"0"0"16"0,0 0-42 15,0 0-38-15,0 0-54 16,0 0-241-16,0 0-238 0,0 0-180 16</inkml:trace>
  <inkml:trace contextRef="#ctx0" brushRef="#br0" timeOffset="2709">38 651 2566 0,'0'0'101'0,"0"0"-4"16,0 0-41-16,0 0-62 0,-38 24-235 15,38-24-464-15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59:33.24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85 0 1017 0,'0'0'252'15,"0"0"-32"-15,0 0-74 0,0 0-68 16,0 0-18-16,0 0-41 16,0 0 25-16,0 0 24 0,0 0 12 15,-31 46 2-15,18-6 9 16,13-40 18-16,7 46-30 16,11-7-8-16,-18-39-16 0,44 40-12 15,-11-15-30-15,-33-25-6 16,44 21 4-16,-44-21 8 15,44 0-2-15,-6-4-12 16,-38 4-5-16,31-24-8 0,-31 24-4 16,25-46 29-16,-11-1-17 15,-8 8 10-15,-6-1 1 16,0 40 44-16,-20-42-11 0,20 42-12 16,0 0-20-16,-56-11-12 15,12 18 21-15,0 14-13 0,12 8-8 16,32-29 23-16,-45 46-8 15,20-7-2-15,25-39 14 16,-13 40-17-16,13-40-4 0,0 43 15 16,0-43-11-16,0 0-10 15,44 28 14-15,-44-28-12 16,52 10-9-16,-21-10 17 0,-31 0-6 16,38-21-4-16,-38 21 0 15,19-46-19-15,-13 6 19 16,-19 2 0-16,13 38-5 0,-31-39 5 15,31 39 15-15,-50-18-28 16,6 22 13-16,-1 13 18 0,45-17-23 16,-44 36 19-16,19 2 3 15,25-38-11-15,0 51-6 16,6-12 17-16,-6-39-13 0,38 40-12 16,6-12 23-16,7-14-24 15,-7-7 20-15,0-3-2 16,0-11-12-16,0-4-1 0,-5-7 16 15,-39 18-25-15,37-50 18 16,-12 4 7-16,-6 6-3 16,-12 5 19-16,-14 10-8 0,7 25-3 15,0 0-25-15,0 0-21 16,-37-14-161-16,37 14-347 0,0 0-376 16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59:34.20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 10 946 0,'0'0'267'16,"0"0"71"-16,0 0-48 15,-13 46-79-15,20-2-47 0,5-2 14 16,13 0-49-16,7-3-31 16,6-3-41-16,7-7-30 0,-1-1-12 15,0-7 4-15,0-7-17 16,-7-6 8-16,1-5-4 16,-38-3-14-16,44-11 8 0,-5-10 12 15,-39 21-17-15,31-49 8 16,-18 2 4-16,-7-6-10 15,-6 7 29-15,-13-1 17 16,1 8 12-16,-13 11-26 0,25 28-29 16,-45-21 16-16,-6 21-12 15,7 17-16-15,-6 8 18 0,6 7-3 16,44-32 10-16,-38 47 0 16,20-5-3-16,18-42-7 0,6 46-1 15,-6-46-5-15,44 35-6 16,0-13 22-16,0-11-5 15,0-7-5-15,-6-11 5 0,-1-8 2 16,-37 15-10-16,45-50-4 16,-20 8-1-16,-12 3 5 15,-13 4 0-15,-6 5 12 0,6 30 7 16,-51-21-10-16,-12 21 1 16,0 14-4-16,0 4-2 15,6 11-4-15,6-4 3 0,51-25 1 16,-38 39 6-16,38-39-10 15,-6 42 15-15,6-42 3 0,38 32-4 16,13-14-6-16,6-11-13 16,5-7 5-16,1-7-4 0,-5-11-4 15,-2 0 14-15,-18-3 7 16,-38 21 3-16,44-28 25 16,-44 28 11-16,0 0-8 15,0 0-19-15,0 0-17 0,0 0-6 16,0 0-2-16,-38-4 0 15,1 11 6-15,37-7-30 0,-38 14-136 16,38-14-222-16,0 0-334 16,0 0-233-16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3-06T06:39:09.47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BF100BE-8E33-40F5-9B16-F7D6F35254E8}" emma:medium="tactile" emma:mode="ink">
          <msink:context xmlns:msink="http://schemas.microsoft.com/ink/2010/main" type="inkDrawing" rotatedBoundingBox="14785,4095 15543,4988 15266,5223 14508,4330" semanticType="callout" shapeName="Other">
            <msink:sourceLink direction="to" ref="{AB934853-BE39-4C17-B9ED-A501E7C24CEC}"/>
            <msink:sourceLink direction="from" ref="{F507D272-694E-4A60-8F9C-98F7914E5C06}"/>
          </msink:context>
        </emma:interpretation>
      </emma:emma>
    </inkml:annotationXML>
    <inkml:trace contextRef="#ctx0" brushRef="#br0">472 157 605 0,'-37'16'26'0,"0"-5"82"15,37-11 44-15,-57 20-34 16,10-8-21-16,-1 0-43 0,1-4-5 15,0-5 37-15,10 1-8 16,37-4 11-16,-47-11-53 16,47 11-11-16,-37-32 9 0,37 32-48 15,-26-47 22-15,21 8-8 16,5 39 6-16,5-44-14 16,-5 44 17-16,32-39-9 15,-32 39 0-15,36-24-11 0,1 17 11 16,0 10-12-16,-1 17 28 15,6 16-10-15,6 15-6 0,4 23 129 16,0 13-3-16,6 11-50 16,5 1-50-16,-5-1-4 15,-6-8-9-15,1-11-4 0,-11-12 1 16,-11-12-26-16,1-8 16 16,-17-15-374-16,-15-32-72 15</inkml:trace>
  </inkml:traceGroup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59:34.85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200 145 1605 0,'0'0'266'0,"0"0"-64"0,0 0-75 15,0 0-55-15,-38-4-22 16,0 8-37-16,38-4 10 0,-50 28 10 15,12 1 3-15,38-29 3 16,-25 46 22-16,13-8-6 16,12-38-10-16,6 50-16 0,-6-50-12 15,31 39-17-15,7-15 10 16,0-13-3-16,-1-11 3 0,7-3-2 16,0-19-14-16,-6-2 15 15,0-8 0-15,-7-7 2 16,-12-11 24-16,-6-3 35 15,-20 0 38-15,-5 4 13 0,-7 10-29 16,-6 7-24-16,-13 18-48 16,0 14-14-16,1 14 3 0,-1 7 15 15,0 4 5-15,38-25-5 16,-25 43-8-16,6-1 5 16,19-7-17-16,0-35 4 0,32 46-8 15,-32-46-19-15,50 36-10 16,-6-15-8-16,-13-14 25 0,-31-7-10 15,38-7 3-15,-38 7-15 16,25-35 4-16,-12 3 14 16,-13 32-16-16,-25-43-5 15,25 43-79-15,-63-28-226 0,-6 17-414 16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59:35.67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38 33 1622 0,'0'0'258'16,"0"0"36"-16,0 0-38 16,0 0-113-16,0 0-11 15,0 0-14-15,0 0 4 0,13 42-41 16,-7-6-22-16,-6-36-18 16,12 46-10-16,-12-46-8 0,26 42-9 15,-26-42-3-15,50 28-8 16,6-14 5-16,-5-10-20 15,12-11 20-15,-7-11-13 0,1-3 15 16,-13-7-21-16,-7-8 23 16,-18 1-18-16,-6-4 13 0,-13 7 17 15,0 32-8-15,0 0 12 16,-57-28-14-16,1 21 5 16,-13 18-24-16,-1 10 21 15,1 7-11-15,0 7 16 0,13 1-10 16,5-1 17-16,51-35-9 15,-31 42-3-15,31-42-2 0,-13 43-6 16,13-43-12-16,38 28 14 16,6-17-10-16,0-11 12 15,6-7-16-15,-6-7 27 0,0-11-35 16,0-3 18-16,-12-8-21 16,-7-3 4-16,-13 8-27 15,-12 31-13-15,0-39-65 16,0 39-99-16,0 0-248 0,0 0-289 15,-37 24-142-15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59:36.32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14 16 1107 0,'0'0'245'15,"0"0"56"-15,-19 43-15 16,19-43-62-16,0 46-35 16,0-46-44-16,31 46-20 15,-31-46-54-15,62 46-20 0,1-18-16 16,-1-7-16-16,-6-10-3 15,-6-4-6-15,0-11-6 16,-12-6-7-16,-38 10 6 0,43-29-3 16,-43 29-7-16,25-49 34 15,-19 3 18-15,-25 3 40 0,0 8-11 16,-17 7-16-16,-15 14 3 16,-10 10-1-16,-2 11-13 15,1 7-13-15,5 8-5 16,13 2-2-16,8 1 4 0,36-25-7 15,0 0 2-15,-32 42-10 16,32-42 2-16,0 36-7 16,0-36 0-16,0 0-14 0,50 32-7 15,0-22-10-15,-6-10 5 16,-44 0 5-16,49-21 3 16,-49 21-10-16,31-39 3 0,-31 39 0 15,26-42 3-15,-26 42 3 16,0 0 3-16,0 0 5 15,0 0-25-15,-51-7-100 16,51 7-126-16,0 0-206 0,-43 49-395 16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59:36.86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38 147 1282 0,'0'0'263'0,"0"0"11"0,0 0-62 16,0 0-45-16,0 0-58 15,51 46-31-15,-1-18-43 0,-50-28 0 16,63 21-10-16,-63-21-9 16,58 4-1-16,-58-4 11 15,50-11-10-15,-50 11 23 0,0 0 13 16,25-56 5-16,-25 13 35 15,-12 4 8-15,-13 0 10 16,25 39-24-16,-44-36-34 16,-8 15-32-16,8 21-14 0,0 11-26 15,-1 17-171-15,45-28-339 16,-69 81-487-16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59:37.51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69 101 1468 0,'0'0'338'0,"-50"42"-46"16,50-42-28-16,-19 47-41 0,19-47-43 16,19 46-46-16,-19-46-47 15,69 43-40-15,-5-19-26 16,5-10 1-16,-6-14-6 0,0-3-7 16,-13-11 4-16,1 0-13 15,-51 14 8-15,51-39-16 16,-20 3 8-16,-25-2-4 0,-12-6 6 15,-7 2 19-15,-18 6 19 16,31 36 2-16,-57-35-13 0,6 21-17 16,7 14-2-16,0 11-10 15,6 10 0-15,38-21 8 16,-44 46-8-16,44-46 0 16,-18 56-89-16,18-5-195 0,0-51-441 15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59:38.06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50 183 2175 0,'0'0'213'16,"0"0"-49"-16,-50-7-71 15,50 7-36-15,0 0-29 0,0 0-7 16,0 0 0-16,0 0-14 16,0 0 8-16,6 53-5 0,-6-53-16 15,44 53 8-15,-44-53 1 16,64 35 4-16,-7-14 1 15,-57-21-8-15,63-7-9 0,-63 7 18 16,57-35-2-16,-57 35 11 16,38-64 10-16,-25 11 38 15,-13 3 21-15,-13 0 29 16,13 50 1-16,-31-46-14 0,31 46-43 16,-52-24-30-16,2 16-13 15,0 16-11-15,6 6 3 16,44-14-2-16,-58 42-38 0,27-3-123 15,18 7-157-15,13-46-334 16,32 64-353-16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59:38.64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452 0 1461 0,'0'0'344'16,"-44"43"33"-16,44-43-41 15,0 0-91-15,-50 45-86 16,50-45-65-16,0 0-31 16,-25 43-9-16,25-43 6 0,0 0-9 15,0 0-16-15,0 0-10 16,0 0-12-16,0 0-7 0,0 0-3 16,50 25 1-16,-50-25-13 15,51-11 12-15,-51 11-3 16,50-35-3-16,-50 35-4 0,31-43 35 15,-24 8 13-15,-7 35-7 16,0 0-14-16,-57-14 7 16,-6 14 3-16,0 10-13 0,0 8-4 15,7 3 3-15,6 4-13 16,18 0 3-16,32-25-6 16,0 0 0-16,-19 49-3 15,19-49 8-15,0 0 5 0,0 0-6 16,63 43-10-16,-13-29-3 15,1-11-11-15,-14-6 14 0,-37 3-4 16,51-29 0-16,-51 29-2 16,37-49 12-16,-18 14-21 15,-19 35 5-15,-31-39 16 0,-13 21-6 16,-13 11-63-16,-12 14-141 16,-6 7-226-16,-1 4-389 15,1 3-99-15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59:41.11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0 236 1457 0,'0'0'300'0,"0"0"-14"0,0 0-113 15,31 4 167-15,-12 20-124 16,0 22-102-16,-6 14-43 16,5 9-44-16,1 5-4 0,6-4-23 15,-6-2-101-15,0-5-180 16,0-5-316-16,-6-9-123 0</inkml:trace>
  <inkml:trace contextRef="#ctx0" brushRef="#br0" timeOffset="303">226 367 966 0,'6'-57'220'0,"7"4"56"0,0 0 1 16,5 11-25-16,1-2-64 15,0 13-96-15,-19 31-21 0,50-43-36 16,1 19-25-16,5 6 24 15,-5 14 11-15,5 15 24 16,1 14-6-16,-1 14-22 16,-5 10 17-16,-7 12 14 0,-13 6-12 15,-6 4-10-15,-6 3-7 16,-19-2-13-16,-19-5-16 0,-12 0-9 16,-13-10-5-16,-7-8-9 15,-11-5-70-15,5-9-74 0,0-10-132 16,7-11-173-16,6-7-102 15,6-11-51-15</inkml:trace>
  <inkml:trace contextRef="#ctx0" brushRef="#br0" timeOffset="832">1156 395 1353 0,'0'0'200'16,"0"0"119"-16,0 0-24 16,0 44-63-16,-6 16-59 0,6 7-58 15,0 11-56-15,6 3-30 16,7 1-14-16,0-4-15 0,5-4-6 16,1-6-1-16,-6-11-74 15,-1-8-91-15,1-13-110 16,-13-36-22-16,0 0-5 15,0 0 4-15,0 0 1 0,0 0 35 16,0 0 66-16,0 0 83 16,19-29 32-16,-13-13 51 0,0-11 9 15,-6-15 77-15,0-3-7 16,-6-10 117-16,0-1 15 0,0 0 78 16,-1 8-15-16,7 3-12 15,0 8 19-15,0 2-53 0,7 8-53 16,5 3-20-16,7 1-47 15,6 10-19-15,7 7-14 0,12 6-13 16,0 9 6 0,12 9 14-16,1 8 2 0,-1 15 0 15,1 7 10-15,-7 13 18 16,-12 4 21-16,-13 11-28 0,-12-1-10 16,-7 0-11-16,-25 4-12 15,-12-2-7-15,-13-2-15 0,-7-3-9 16,-12-3-1-16,7-11-3 15,6-4-35-15,-1-7-95 0,14-10-145 16,37-11-191 0,0 0-218-16</inkml:trace>
  <inkml:trace contextRef="#ctx0" brushRef="#br0" timeOffset="1279">2250 12 1625 0,'0'0'283'0,"0"0"4"16,38 11-61-1,6 0-88-15,-6 3-64 0,6-4-40 16,0 1-11-16,0 0-23 15,0-4-45-15,-44-7-33 0,37 7-3 16,-37-7 14-16,0 0 12 16,0 0-1-16,0 0-46 0,0 0 25 15,0 0 47-15,0 0 6 16,-44 0-9-16,7 7 33 0,-1 3-10 16,38-10 15-16,-50 22 11 15,12 3 5-15,38-25 39 0,-38 43 26 16,7-1-2-1,18 4-22-15,1 0 17 0,5 4-14 16,7-1-18-16,7 5-14 16,5-1-29-16,1 0 6 0,-7-7-4 15,7-4-3-15,-7-6-3 16,-6-36-7-16,6 33-57 0,-6-33-96 16,0 0-143-16,0 0-197 15,0 0-63-15,0 0 63 0</inkml:trace>
  <inkml:trace contextRef="#ctx0" brushRef="#br0" timeOffset="1444">2212 804 1632 0,'0'0'374'0,"0"0"-36"0,0 0-72 16,0 0-71-16,0 0-53 15,0 0-56-15,38-8-43 0,6 1-23 16,13 4-16-16,6-4-100 15,-1 0-171-15,8 3-259 0,5 4-257 16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59:43.13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1655 0,'0'0'378'0,"0"0"6"0,0 0-49 16,0 0-78-16,37 17-62 15,7-9-64-15,7-8-62 0,5-4-34 16,7 4-16-16,0-4-16 15,-6 4-48-15,-13 0-69 16,-13 0-86-16,-31 0-108 0,0 0-132 16,0 0 30-16,0 0-43 15,13 44 22-15,-26-2 102 16,-18-6 86-16,-13 4 100 0,-7-5 63 16,-5-3 50-16,-1-3 54 15,7-8 65-15,6-7 91 0,44-14 97 16,-44 11 111-16,44-11 16 15,-38-4-12-15,38 4-39 0,0 0-76 16,0 0-98-16,0 0-44 16,0 0-41-16,44-17-38 15,6 3-20-15,7 10-24 0,0 0-30 16,12 4-144-16,0 0-219 16,6 0-268-16,-6-3-125 15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59:43.60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334 228 991 0,'50'24'305'0,"-50"-24"-6"0,0 0 7 15,0 0-21-15,19 51-48 16,-19-51-49-16,-19 42-38 0,19-42-57 16,-50 32-48-16,-1-11-17 15,1-10-7-15,-1-11-13 16,1-4-2-16,6-6-6 0,6-1 8 15,38 11 3-15,-38-28-11 16,38 28 0-16,-12-50-26 16,18 0-41-16,19-3-11 0,13-4 22 15,12 8 27-15,-6 6 10 16,7 12 7-16,-7 9 5 0,0 19-2 16,-44 3 9-16,44 28 0 15,-19 22 43-15,-18 13 20 0,-14 18-4 16,-5 16 17-16,-13 2 29 15,0-4-3-15,-1 1-5 16,-5-4-38-16,6-15-29 0,-1-1-11 16,1-20-8-16,-1-3-15 15,1-14-142-15,25-39-237 16,-44 39-469-16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3-06T06:38:51.11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50C12BE-A52A-4C79-BB54-7AD69A6D423E}" emma:medium="tactile" emma:mode="ink">
          <msink:context xmlns:msink="http://schemas.microsoft.com/ink/2010/main" type="writingRegion" rotatedBoundingBox="5932,-76 7495,-76 7495,1049 5932,1049"/>
        </emma:interpretation>
      </emma:emma>
    </inkml:annotationXML>
    <inkml:traceGroup>
      <inkml:annotationXML>
        <emma:emma xmlns:emma="http://www.w3.org/2003/04/emma" version="1.0">
          <emma:interpretation id="{C852742F-7E45-49DB-8871-23C8C7B8A4C0}" emma:medium="tactile" emma:mode="ink">
            <msink:context xmlns:msink="http://schemas.microsoft.com/ink/2010/main" type="paragraph" rotatedBoundingBox="5932,-76 7495,-76 7495,1049 5932,10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1C36AB-F3A4-42DB-9C40-D598A944E31C}" emma:medium="tactile" emma:mode="ink">
              <msink:context xmlns:msink="http://schemas.microsoft.com/ink/2010/main" type="line" rotatedBoundingBox="5932,-76 7495,-76 7495,1049 5932,1049"/>
            </emma:interpretation>
          </emma:emma>
        </inkml:annotationXML>
        <inkml:traceGroup>
          <inkml:annotationXML>
            <emma:emma xmlns:emma="http://www.w3.org/2003/04/emma" version="1.0">
              <emma:interpretation id="{85F621E3-73B3-4878-A37D-14429BF28896}" emma:medium="tactile" emma:mode="ink">
                <msink:context xmlns:msink="http://schemas.microsoft.com/ink/2010/main" type="inkWord" rotatedBoundingBox="5932,-76 7495,-76 7495,1049 5932,1049"/>
              </emma:interpretation>
              <emma:one-of disjunction-type="recognition" id="oneOf0">
                <emma:interpretation id="interp0" emma:lang="" emma:confidence="0">
                  <emma:literal>t</emma:literal>
                </emma:interpretation>
                <emma:interpretation id="interp1" emma:lang="" emma:confidence="0">
                  <emma:literal>+</emma:literal>
                </emma:interpretation>
                <emma:interpretation id="interp2" emma:lang="" emma:confidence="0">
                  <emma:literal>4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N</emma:literal>
                </emma:interpretation>
              </emma:one-of>
            </emma:emma>
          </inkml:annotationXML>
          <inkml:trace contextRef="#ctx0" brushRef="#br0">3949-1232 693 0,'0'-39'32'15,"0"39"-12"-15,0 0 190 0,0 0-29 16,0 0-46-16,31 39-69 15,-5 4 0-15,-5 20-33 0,6-4 26 16,-6 8-21-16,0-4-10 16,5-4-4-16,-10-4 20 0,10-12-44 15,-16-7-23-15,-10-36 55 16,0 0-21-16,16 35 84 0,-16-35 4 16,0 0-43-16,16-35-56 15,5-16 0-15,-6-32 18 16,1-8-33-16,5 1 19 0,0 15-4 15,-10 20-29-15,4 12 16 16,-15 43 0-16,0 0-109 0,37-16-184 16,-11 32-90-16</inkml:trace>
          <inkml:trace contextRef="#ctx0" brushRef="#br0" timeOffset="-3">4200-1818 658 0,'0'0'153'0,"0"0"91"0,6 47 33 15,-6 12-90-15,0 8-81 16,-11 12 62-16,6 7-72 15,0 9 21-15,0 7-37 0,-1-8-24 16,6 1-15-16,0-5-28 16,6-7 9-16,-1-9-17 0,-5-11-120 15,5-12-295-15,0-11-165 16</inkml:trace>
          <inkml:trace contextRef="#ctx0" brushRef="#br0" timeOffset="112.72">5103-1720 551 0,'0'0'33'0,"0"0"84"15,0 0 30-15,0 0 6 0,-5 44-44 16,5-44-45-16,0 55-2 15,5-4 14-15,6-8 8 0,-11-43 1 16,31 51-17-16,1-19-41 16,-32-32-7-16,37 19 2 0,-6-11-34 15,-31-8-2-15,42-20 1 16,-42 20-3-16,31-43 0 0,-31 43-1 16,27-63 10-16,-12 8-14 15,-9 8 15-15,-6 47 6 0,0-47 29 16,0 47-46-16,0 0 43 15,0 0-30-15,0 0-7 16,0 0 30-16,0 0-19 0,0 0 37 16,5 59 37-16,5 0 23 15,1 4 13-15,-1 4-35 0,6 3 29 16,5 1-22-16,5 0-19 16,-5-12-28-16,-5 0-30 0,-6-12 24 15,-15 4 0-15,-5-4-13 16,-17-3-12-16,-9-1 4 0,-11-8-13 15,-6-7-9-15,6-12 26 16,0-16-2-16,0-16 35 16,10-16 10-16,11-15-4 0,5-12 11 15,10 0-40-15,11-4-7 16,11 8-19-16,4 4 8 0,6 8-4 16,6 15-137-16,-27 28-238 15,36-27-244-15</inkml:trace>
        </inkml:traceGroup>
      </inkml:traceGroup>
    </inkml:traceGroup>
  </inkml:traceGroup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59:52.00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53 92 1249 0,'-13'32'305'0,"13"-32"-62"16,-6 28-23-16,6-28-41 15,6 32-38-15,-6-32-31 16,26 35-46-16,11-14-20 15,1-3-12-15,0-7-16 0,6-8-6 16,-7-3-24-16,-5-3 8 16,-1-11-10-16,-31 14 12 0,32-29 4 15,-13-3-10-15,-13-3 2 16,-12 0-14-16,-13-1 24 0,-6 5 21 16,-13 2 7-16,-6 8-3 15,0 14-16-15,0 11-9 0,0 6 10 16,0 8 3-16,12 7 1 15,32-25 15-15,-31 46 0 0,18-11-6 16,26-3 2-16,-13-32-2 16,44 32-18-16,6-11-14 0,1-14 25 15,-1-4-24 1,0-6-32-16,-12-4-71 0,-7-7-162 16,-31 14-268-16,38-29-229 15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59:52.43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41 0 926 0,'0'0'134'15,"0"0"211"-15,-31 7 62 16,31-7-78-16,-13 39-85 16,26 0-63-16,-1-4-40 0,14 1-57 15,11-4-41-15,7-4-22 16,0-3-15-16,0-4 5 0,0-7 9 15,-12-11-15-15,-1 1 6 16,-31-4 1-16,31-14-12 16,-31 14 0-16,26-39-5 0,-14-7-1 15,-12 0 0-15,-6 4 6 16,0 3 28-16,-7 4 6 0,13 35-18 16,0 0-22-16,-31-11 3 15,-1 14 3-15,-5 19 4 16,11 6-4-16,1 7-25 0,6 4-118 15,13-4-211-15,6-35-300 16,19 50-87-16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59:52.80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0 215 1970 0,'0'0'45'0,"0"0"-33"0,0 0-12 16,0 0 13-16,0 0-18 16,0 0 32-16,0 0 24 15,0 0-10-15,44 35-20 0,-7-7-8 16,1-3-7-16,0-11-9 15,0-3 22-15,-38-11-9 0,44-11 0 16,-44 11-26-16,50-28 24 16,-50 28-22-16,31-56 37 0,-18 6 5 15,-13 1 24-15,-6 6 48 16,-7 4 0-16,13 39-23 0,-38-39-42 16,38 39-23-16,-50-14-12 15,0 21 0-15,-1 11 7 0,14 7-7 16,37-25-112-16,-32 53-179 15,26-4-185-15,12-3-109 16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59:53.26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65 28 693 0,'0'0'203'0,"-38"25"78"16,38-25 40-16,0 0-12 15,-25 46-57-15,25-46-55 0,0 38-67 16,0-38-31-16,19 39-24 16,-19-39-19-16,37 32-11 0,7-7-29 15,8-7-16-15,-8-4 5 16,12-4-5-16,-6-6 3 0,1-1 12 16,-6-6-4-1,-1-4-5-15,-7-7-6 0,-37 14 3 16,32-36 7-16,-20-6-10 15,-12-1 33-15,-6 5 24 0,-13-1-2 16,19 39-28-16,-44-32-15 16,0 11-12-16,-7 14 11 0,7 10 2 15,-6 4-13-15,6 7-3 16,6 4-12-16,7 3-89 0,31-21-218 16,0 0-326-16,-7 46-111 15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59:53.62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76 1979 0,'0'0'15'0,"0"0"-26"16,0 0 11-16,0 0 25 16,44 35 7-16,-44-35 26 15,0 0-20-15,45 43-16 0,-45-43-7 16,0 0-5-16,44 39 0 16,-44-39 1-16,0 0-1 15,0 0-3-15,44 17 1 0,-44-17-12 16,45-14-3-16,-7-3-1 15,-38 17 16-15,44-50 9 0,-18 8 25 16,-1 3 85-16,-25 39 41 16,31-43-31-16,-31 43-43 0,0 0-49 15,0 0-32-15,0 0-50 16,0 0-149-16,-50-10-292 0,-14 17-260 16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59:54.24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76 137 867 0,'-38'-21'207'16,"38"21"136"-16,-38-14-41 15,38 14-98-15,0 0-104 0,0 0 73 16,0 0-13-16,0 0-49 15,13 42-52-15,12-3-23 16,13 0-25-16,13-6-1 0,-1-8 0 16,0-1 8-16,1-6-22 15,-13-7 4-15,-6-4 2 0,-32-7-11 16,31-7-14-16,-31 7 12 16,0 0 2-16,25-39 9 0,-12-5 0 15,-13 2 4-15,-6 0 0 16,-13-4 2-16,0 6 26 15,-6 1 13-15,-7 14-15 0,0 11-14 16,-12 14-8-16,6 14-8 16,-6 7 10-16,0 15-17 15,12 7-3-15,13 3-29 0,6 0-179 16,13 1-305-16,32-8-162 16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59:54.58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0 144 2309 0,'0'0'23'15,"0"0"-23"-15,31-7 14 0,-31 7 4 16,0 0-18-16,50 28 9 15,-12-3 7-15,6 3-13 16,0-7-50-16,6-3-18 0,-6-4-7 16,7-4-3-16,-14-10 46 15,-37 0 12-15,38-10-16 16,-38 10 4-16,25-35 29 0,-12-1 18 16,-7-3 13-16,-12-3 58 15,-13-1 42-15,-6 8 17 0,25 35-57 16,-51-32-48-16,7 22-1 15,-6 13-27-15,6 15-15 0,-6 10-15 16,12 8-35-16,7 2-195 16,18 8-272-16,13-7-92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59:54.94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76 364 2284 0,'0'0'7'0,"0"0"-7"0,0 0 3 16,0 0 3-16,0 0 6 15,0 0-21-15,0 0 25 0,0 0-11 16,51 3-46-16,-51-3-23 15,51 7-31-15,-51-7 65 16,44 0 3-16,-44 0-7 16,0 0 50-16,50-35-8 0,-50 35-12 15,33-61 38-15,-15 8 17 16,-11-5 3-16,-1 5 57 0,-6 7 73 16,0 46 5-16,-19-47-80 15,19 47-55-15,-45-21-16 0,-5 25-34 16,0 17 13-16,-2 14-29 15,8 16-137-15,6 5-200 0,12 2-265 16,14-2-110-16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59:55.29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71 39 958 0,'0'0'0'0,"0"0"27"16,-50-25 62-16,50 25 127 0,0 0-4 16,0 0-31-16,0 0-48 15,-19 60-64-15,25-14-1 0,-6-46-62 16,44 53 27-16,0-17-33 15,-44-36 0-15,51 28 26 16,-51-28-3-16,44 14-14 0,-44-14 16 16,0 0-25-16,50-18 0 15,-50 18 37-15,31-42 7 0,-18 3 51 16,0-3 26-16,-13-1 7 16,-7 8-23-16,7 35-54 15,-19-32-22-15,19 32-22 0,-44 0-17 16,0 21-111-16,-6 15-265 15,6 13-308-15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59:55.64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321 110 2833 0,'0'0'10'0,"0"0"-7"15,-38-29 15-15,0 15-13 16,38 14-13-16,-44 3-4 16,44-3 5-16,0 0-54 0,0 0-66 15,0 0 6-15,0 0 39 16,-37 47 17-16,37-47 17 0,0 0 48 15,0 0 3-15,0 0 5 16,0 0-1-16,0 0 30 0,44 0 34 16,-44 0 63-16,0 0-11 15,25-43-24-15,-25 43-15 16,-6-43-35-16,6 43-32 0,-44-25-31 16,-13 21-104-16,0 18-224 15,-12 9-447-15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3-06T06:38:51.10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2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DB9890A-CE87-4D71-83D0-9FF4766BF558}" emma:medium="tactile" emma:mode="ink">
          <msink:context xmlns:msink="http://schemas.microsoft.com/ink/2010/main" type="writingRegion" rotatedBoundingBox="-44,3461 11489,3604 11407,10187 -125,10043"/>
        </emma:interpretation>
      </emma:emma>
    </inkml:annotationXML>
    <inkml:traceGroup>
      <inkml:annotationXML>
        <emma:emma xmlns:emma="http://www.w3.org/2003/04/emma" version="1.0">
          <emma:interpretation id="{289CF1CA-042F-425D-ACE5-D6671FF78147}" emma:medium="tactile" emma:mode="ink">
            <msink:context xmlns:msink="http://schemas.microsoft.com/ink/2010/main" type="paragraph" rotatedBoundingBox="-44,3461 10983,3598 10956,5759 -70,56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D2A153-8F18-46DE-A354-CAC9AA79ECB6}" emma:medium="tactile" emma:mode="ink">
              <msink:context xmlns:msink="http://schemas.microsoft.com/ink/2010/main" type="line" rotatedBoundingBox="-44,3461 10983,3598 10956,5759 -70,5622"/>
            </emma:interpretation>
          </emma:emma>
        </inkml:annotationXML>
        <inkml:traceGroup>
          <inkml:annotationXML>
            <emma:emma xmlns:emma="http://www.w3.org/2003/04/emma" version="1.0">
              <emma:interpretation id="{99930604-D47A-4675-871F-08358227D663}" emma:medium="tactile" emma:mode="ink">
                <msink:context xmlns:msink="http://schemas.microsoft.com/ink/2010/main" type="inkWord" rotatedBoundingBox="-46,3672 4638,3731 4619,5324 -66,5266"/>
              </emma:interpretation>
              <emma:one-of disjunction-type="recognition" id="oneOf0">
                <emma:interpretation id="interp0" emma:lang="" emma:confidence="0">
                  <emma:literal>(a,</emma:literal>
                </emma:interpretation>
                <emma:interpretation id="interp1" emma:lang="" emma:confidence="0">
                  <emma:literal>[a,</emma:literal>
                </emma:interpretation>
                <emma:interpretation id="interp2" emma:lang="" emma:confidence="0">
                  <emma:literal>Rid</emma:literal>
                </emma:interpretation>
                <emma:interpretation id="interp3" emma:lang="" emma:confidence="0">
                  <emma:literal>(Ha,</emma:literal>
                </emma:interpretation>
                <emma:interpretation id="interp4" emma:lang="" emma:confidence="0">
                  <emma:literal>'ed</emma:literal>
                </emma:interpretation>
              </emma:one-of>
            </emma:emma>
          </inkml:annotationXML>
          <inkml:trace contextRef="#ctx0" brushRef="#br0">-1888 2953 787 0,'0'0'151'0,"0"0"53"16,0 0 8-16,0 0-62 15,0 0-104-15,0 0 8 0,0 0-59 16,0 0 16-16,0 0-34 16,0 0-12-16,0 0-51 15,-47 0 43-15,47 0 10 0,-42-40 35 16,42 40-27-16,-36-63 2 15,15 16 7-15,15 4 16 16,6 43 7-16,16-43-11 0,-16 43 25 16,31-32 18-16,-31 32 57 15,48-4 29-15,-1 20 35 16,-47-16-38-16,37 55-35 0,-6 8 33 16,1 4-27-16,-6 0-31 15,5-1-21-15,-10 1-38 16,5-8 13-16,-5-8-16 0,6-7 7 15,-27-44-18-15,42 39-26 16,-42-39-76-16,0 0-152 16,26 16-259-16,-26-16-23 0</inkml:trace>
          <inkml:trace contextRef="#ctx0" brushRef="#br0" timeOffset="2.99">-1751 2563 470 0,'0'0'171'15,"0"0"46"-15,0 0 7 16,0-39 18-16,0 39-40 0,0 0-22 16,0 0 72-16,0 0 74 15,-27 63-113-15,12 8-96 0,-11 15-59 16,-1 5 8-16,6 11-27 15,-10-4-9-15,-1-3-21 16,6-1-23-16,0-11-220 16,5-13-296-16,11-11-241 0</inkml:trace>
          <inkml:trace contextRef="#ctx0" brushRef="#br0" timeOffset="-2756.28">-1557 2886 802 0,'0'0'176'16,"0"0"67"-16,0 0 9 0,-26-44-70 15,26 44-68-15,0 0-37 16,0 0-36-16,0 0-4 0,0 0-28 16,0 0 16-1,0 0-23-15,0 0 153 0,0 0-34 16,52-39-43-16,11 19 13 16,5 5 28-16,11 7 68 0,5 8-84 15,5 4-36-15,5-4-40 16,6 4-1-16,-16-4-30 15,0 0 19-15,-16 4-19 0,-21-4 10 16,0 4-12-16,-26-4 10 16,-21 0 1-16,0 0-2 15,0 0 2-15,0 0-13 16,0 0 17-16,37 4-18 0,-37-4 16 16,0 0-16-16,0 0 12 15,0 0-3-15,0 0-12 16,0 0 15-16,0 0-19 0,0 0-25 15,0 0-13-15,0 0 26 16,0 0-6-16,-53-24-4 16,17 12-14-16,-1 0 7 0,-5 1-3 15,5-1 3-15,1 4 14 16,4-4-8-16,-5 0 28 0,6 4-10 16,31 8 16-16,-31-11 0 15,31 11 16-15,0 0-17 16,-37-12 11-16,37 12-9 15,0 0 6-15,0 0-8 0,0 0-11 16,0 0 29-16,0 0-27 16,0 0 21-16,0 0-6 15,0 0 11-15,0 0-7 0,37 16 17 16,4-1 23-16,-9 5-12 16,15 0-11-16,0-9-18 15,-10 1 6-15,5-4-9 0,-11-4-5 16,-31-4 20-16,37 8-28 15,-37-8 33-15,0 0-27 16,0 0 22-16,0 0-15 16,0 0 11-16,0 0-4 0,0 0-3 15,0 0 23-15,0 0-1 16,0 0 6-16,0 0-11 0,0 0 3 16,0 0-10-16,0 0 5 15,0 0 53-15,0 0-10 16,0 0-17-16,0 0-23 0,-47 43-7 15,15-7-15-15,-15-13 8 16,5 1-11-16,-5-1 14 16,0-3-23-16,0 4 20 0,5 3-8 15,-5-7 0-15,5-1-13 16,15-3-104-16,27-16-281 0,0 0-406 16</inkml:trace>
          <inkml:trace contextRef="#ctx0" brushRef="#br1">114 2625 323 0,'0'0'58'0,"0"0"22"0,0 0 8 16,0 0-19-16,0 0-2 16,0 0 3-16,0 0 5 0,0 0-40 15,0 0-16-15,0 0-31 16,0 0 21-16,0 0 50 15,0 0-23-15,0 0-2 0,0 0 6 16,0 0-3-16,19 35 4 16,-19-35-11-16,0 0-21 0,50 46 15 15,-6-14-9-15,-44-32-25 16,57 18 32-16,-13-4-15 16,-44-14 12-16,57 4-6 15,-57-4 24-15,44-4-14 0,-44 4-33 16,0 0-3-16,0 0 26 15,0 0 2-15,37-46-11 0,-18 14 11 16,-19 32-21-16,6-39-9 16,-6 39 5-16,0 0 49 0,-6-35-39 15,6 35-7-15,0 0 14 16,0 0 5-16,0 0-1 0,0 0-15 16,0 0-26-16,0 0 13 15,0 0 49-15,0 0-38 16,0 0 1-16,0 0-3 15,0 0 11-15,0 0 15 0,0 0-41 16,0 0 8-16,0 0 50 16,0 0-18-16,0 0-30 0,0 0-11 15,0 0 48-15,0 0-20 16,0 0-4-16,0 0 0 0,0 0 20 16,0 0 3-16,0 0-31 15,0 0 10-15,0 0-10 16,0 0 19-16,0 0-40 0,0 0 49 15,0 0-20-15,0 0 12 16,0 0-6-16,0 0-14 16,0 0-10-16,0 0 40 0,0 0-17 15,0 0-9-15,0 0 25 16,0 0-11-16,0 0-17 16,0 0-21-16,0 0-119 0,0 0-105 15,0 0-63-15</inkml:trace>
          <inkml:trace contextRef="#ctx0" brushRef="#br1">391 2742 461 0,'0'0'68'0,"0"0"22"0,0 0 4 16,0 0-7-16,0 0-5 15,0 0-20-15,0 0 36 0,-44 32-7 16,44-32-38-16,-50 17-42 16,50-17 2-16,-57 4 42 15,13-4-14-15,44 0 27 16,-50-11 13-16,50 11-26 0,-44-10 56 15,44 10 0-15,0 0-29 16,-32-36-45-16,32 36-40 0,-6-46-1 16,19 7-11-16,5 8 3 15,-18 31-19-15,51-43 40 0,-7 14 2 16,-7 8-23-16,-5 3 4 16,-32 18-16-16,50 4 16 15,-18 10 32-15,-32-14-28 0,37 40 15 16,-12-2-25-16,-12-2 24 15,0-1-10-15,-13-35 28 0,12 50-19 16,-12-50-15-16,19 49 31 16,-19-49-3-16,25 50-15 15,-25-50 15-15,32 42 18 0,-32-42-58 16,37 46 42-16,-37-46-44 16,0 0 24-16,38 43-14 15,-38-43 5-15,0 0 13 0,31 46 6 16,-31-46 17-16,0 0-35 15,32 43 46-15,-32-43-54 0,0 0 16 16,0 0 15-16,0 0-32 16,0 0 21-16,0 0-27 15,0 0 32-15,0 0-41 0,0 0 56 16,0 0-42-16,0 0-144 16,0 0-180-16,38 14-133 15</inkml:trace>
          <inkml:trace contextRef="#ctx0" brushRef="#br1">768 2490 592 0,'0'0'100'0,"0"0"58"0,0 0 16 15,0 0-29-15,0 0-12 16,-13 53 22-16,-5-6 42 0,-1 2-29 16,-13 1-5-16,-5-1 0 15,-1-3 9-15,-12 4-52 16,-1-4-16-16,-5-4-44 0,-7 1-17 15,6-7-16-15,1 3-23 16,5-11 9-16,7 4-13 16,44-32 7-16,-50 24-7 0,50-24 4 15,0 0-4-15,0 0-25 16,0 0 21-16,0 0-136 0,0 0-106 16,0 0-178-16,0 0-57 15,0 0-74-15</inkml:trace>
          <inkml:trace contextRef="#ctx0" brushRef="#br1">931 2962 498 0,'0'0'61'15,"0"0"22"1,0 0 2-16,0 0-37 0,0 0 8 15,0 0 7-15,0 0 9 16,0 0-34-16,0 0-23 0,0 0 11 16,0 0 9-16,0 0 29 15,0 0-25-15,0 0-39 0,0 0 16 16,0 0-3-16,0 0-34 16,44-29 5-16,-44 29 1 0,0 0-11 15,0 0 37-15,0 0 34 16,44 0-27-16,-44 0 36 15,0 0-3-15,0 0 76 0,19 54-14 16,-19-54-9-16,-6 60-8 16,6-60-62-16,-19 63 9 15,7-13-11-15,12-50 0 0,-26 46-3 16,26-46-12-16,0 0-14 16,-31 49-11-16,31-49-2 0,0 0 19 15,0 0-190-15,0 0-117 16,0 0-101-16,0 0-86 15</inkml:trace>
          <inkml:trace contextRef="#ctx0" brushRef="#br1">1133 2795 794 0,'0'0'58'15,"0"0"20"-15,0 0 9 16,50-4-40-16,-50 4-19 0,57 14 11 16,-13 0 11-16,-44-14-35 15,51 25-10-15,-51-25-10 16,50 25 23-16,-50-25-15 15,0 0 21-15,0 0 8 0,0 0-47 16,44 7 15-16,-44-7 9 16,0 0 6-16,0 0-33 0,25-46-1 15,-25 46 13-15,13-53-13 16,-7 14 22-16,-6 39 25 0,0 0-4 16,0-42-37-16,0 42 0 15,0 0 0-15,0 0-11 16,0 0 13-16,0 0 67 0,0 0-23 15,-19 56 15-15,7-10 15 16,12-46 1-16,0 71-21 16,6-18-32-16,0-3 7 0,-6-50 20 15,6 64 14-15,7-14-18 16,-13-50-10-16,0 56 83 16,0-56-8-16,0 53 20 0,0-53-21 15,0 0-60-15,-25 53 4 16,25-53-30-16,0 0-12 0,-50 39 26 15,50-39-32-15,-51 14 6 16,51-14 30-16,0 0-30 0,-56-18 3 16,56 18-13-16,0 0 16 15,-44-56-6-15,25 6-16 16,13 8 29-16,6 42-58 0,6-53-6 16,-6 53-85-16,19-46-73 15,-19 46-64-15,31-42-15 16,-31 42-75-16,50-29-58 0</inkml:trace>
          <inkml:trace contextRef="#ctx0" brushRef="#br1">1592 2915 932 0,'0'0'141'16,"0"0"29"-16,51 32-20 0,-51-32 48 16,50 22-60-16,-50-22-53 15,50 14-29-15,-6-3-53 0,-44-11 30 16,51 7-23-16,-51-7-10 16,0 0 9-16,37 3-42 0,-37-3-112 15,0 0-158-15,0 0-116 16,0 0-21-16</inkml:trace>
          <inkml:trace contextRef="#ctx0" brushRef="#br1">2039 2713 773 0,'0'0'93'0,"0"0"74"0,0 0 9 16,0 0 7-16,0 0-71 16,19 50-12-16,-7-11-19 15,-6 3-23-15,-6-42 8 0,7 64-13 16,-7-18 10-16,6 1-23 15,-6-47 7-15,6 56-18 0,-6-56-24 16,0 50-3-16,0-50-2 16,0 0-25-16,7 42 31 0,-7-42-161 15,0 0-155-15,0 0-135 16,0 0-36-16</inkml:trace>
          <inkml:trace contextRef="#ctx0" brushRef="#br1">2240 2377 906 0,'0'0'85'16,"0"0"-3"-16,0 0-31 0,0 0 0 16,44 7 27-16,-6 7-27 15,-38-14 16-15,50 39-8 16,-6 3 63-16,-6 8-1 0,-1 0 81 16,1 7-83-16,-7 6 41 15,-5-6-44-15,-8 3-14 16,1 0 11-16,-6 0-7 0,-13-2-32 15,6-5-23-15,-6 0 10 16,-6 0-15-16,-7-4-14 0,13-49-12 16,-25 57 20-16,0-11-30 15,25-46-18-15,-57 39-31 0,13-7-80 16,-6-7-170-16,0-11-196 16,0-3-176-16</inkml:trace>
          <inkml:trace contextRef="#ctx0" brushRef="#br1">473 1962 378 0,'0'0'19'0,"0"0"14"15,0 0-13-15,0 0 35 16,0 0 17-16,0 0 1 0,0 0-34 16,0 0-4-16,-44 36-21 15,0-1 18-15,0 0 20 16,6-3-6-16,-12 3 19 0,12 2-44 15,-6-2 42-15,6-3-29 16,-6 3 25-16,44-35-24 0,-44 46 26 16,6-10-53-16,38-36 76 15,-44 53-65-15,44-53 30 16,-44 53 37-16,7-11-76 0,37-42 24 16,-32 49 35-16,32-49-24 15,-25 54-48-15,6-11 44 0,19-43 30 16,-19 53-24-16,19-53-6 15,-18 46-15-15,18-46 39 16,-19 49-7-16,19-49-20 0,-7 57-5 16,7-57 4-16,-12 53-1 15,12-53 1-15,-6 54 24 0,6-54-19 16,0 53-15-16,0-53-21 16,18 56 23-16,-18-56 7 0,19 64 2 15,-19-64-8-15,38 60-9 16,-13-10 9-16,7-8 16 15,-32-42-28-15,44 49-5 0,-44-49 21 16,44 54-14-16,-44-54-1 16,56 50 1-16,-12-18-12 0,-44-32 5 15,50 28 1-15,1-7-3 16,-51-21-22-16,50 18 8 16,-50-18-4-16,44 7 17 0,-44-7-17 15,0 0 16-15,0 0-2 16,44 7-7-16,-44-7-7 0,0 0-31 15,0 0-37-15,0 0-72 16,0 0-87-16,0 0-144 16,44 0-104-16,-44 0-102 0</inkml:trace>
        </inkml:traceGroup>
        <inkml:traceGroup>
          <inkml:annotationXML>
            <emma:emma xmlns:emma="http://www.w3.org/2003/04/emma" version="1.0">
              <emma:interpretation id="{959222DF-3A59-49FA-AB43-3EF8A5B09B3E}" emma:medium="tactile" emma:mode="ink">
                <msink:context xmlns:msink="http://schemas.microsoft.com/ink/2010/main" type="inkWord" rotatedBoundingBox="5014,3524 8920,3572 8893,5734 4987,5685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212.22">5911 2260 405 0,'-16'-35'119'0,"16"35"40"15,0 0-10-15,0 0 8 0,-26-39 33 16,26 39-41-16,-31-28-20 16,31 28-31-16,-37-20-32 0,37 20 12 15,-37-11-41-15,6-1-37 16,-1 4 37-16,1 0 10 15,-6 0 3-15,-5 0 0 0,-5-3-18 16,0-5-19-16,-1-4-4 16,1 1 15-16,-5-5-7 15,5 0 12-15,-1-3 38 0,1 3 24 16,-5-3-19-16,-1 7-22 16,1 0-13-16,5 5-15 0,-6 3-22 15,6 0 20-15,-5 8-13 16,-6 0 0-16,0 4-2 0,1 0-16 15,-12 4 11-15,7 0 4 16,-1 0 12-16,0 4-11 0,5 0 7 16,6-4-3-16,4 3 2 15,1 1-16-15,5 0 10 16,0 0 2-16,6 8-16 0,-1 0-2 16,0 7 11-16,0 1-8 15,1 3 5-15,-1 5 3 16,0-1 0-16,1 1 12 0,-1-1 1 15,-5 1-6-15,0-1-1 16,0-3 0-16,5 3 0 0,-5-3-3 16,0-1-3-16,1-3-18 15,-1-5 18-15,0 5-5 0,5-8 29 16,5-1 4-16,32-15 13 16,-42 16-32-16,42-16-9 0,-36 16 3 15,36-16-3-15,-37 23-3 16,37-23 3-16,-37 36-3 0,37-36-8 15,-42 51 11-15,42-51 3 16,-36 63-3-16,9-16 14 16,27-47 5-16,-31 59-3 15,10-8 1-15,11 0-20 0,-1-3 22 16,1 3 21-16,10 0 13 16,-6 4 7-16,12 0-19 0,-1 0-9 15,0 0-9-15,6 0-8 16,4-4-7-16,6 4 4 0,0-4 6 15,0-3 13-15,11-1 0 16,-1-4-18-16,6 0-7 0,10-3-6 16,-15-5 0-16,9 0-3 15,-4-3 3-15,0 3 5 0,10-3 6 16,-10 3-1-16,10-7-25 16,-5-1 10-16,10 1 11 15,-4-5 4-15,4-3-5 0,6-4-1 16,5-4 1-16,-6-5-5 15,6-10 0-15,11-1-3 0,-6-12 3 16,16-4-3-16,5 1 3 16,0-5-3-16,0 0-1 15,0 5-5-15,-5-1 4 0,0 0 2 16,-11 1-2-16,1-5 12 16,-6 4-3-16,0-3 3 0,-5 3 1 15,-5 0-8-15,0 1 3 16,-17 3-3-16,1-4 0 15,-5 1 0-15,0 3 0 0,-6-4-15 16,6-3 15-16,-6-1 9 16,-4-3-9-16,-27 27 0 0,42-40 0 15,-6 9 0-15,-9 7 3 16,-27 24-1-16,42-31-2 0,-11 3 0 16,0 9-3-16,-31 19 3 15,37-36 0-15,0 5 0 0,-6 3-4 16,1-3 4-16,-1-9 0 15,-5 1 4-15,-26 39-4 0,37-51-5 16,-11-4 5 0,-5 4 0-16,-5 0 4 0,-11-4-10 15,1 0-3-15,-12-1 1 16,1 5 8-16,-11 8 21 0,6 4 7 16,10 39-9-16,-26-51-3 15,10 15-16-15,16 36 0 0,-26-43 0 16,26 43-3-16,-32-43-2 15,32 43 0-15,-36-44 9 0,36 44-4 16,-42-47 0-16,42 47 4 16,-32-39 2-16,32 39-54 0,-31-35-152 15,31 35-246-15,0 0-400 16</inkml:trace>
          <inkml:trace contextRef="#ctx0" brushRef="#br1">3905 2704 955 0,'0'0'137'16,"0"0"-11"-16,0 0 36 0,0 0-11 15,0 0 28-15,0 0-19 16,0 0 20-16,0 0-66 0,-38 0-37 16,38 0-30-16,-38-7-19 15,0 4-26-15,38 3 0 0,-50-11-11 16,50 11 5 0,-38-10 25-16,38 10-12 0,0 0-91 15,0 0-17-15,-31-36 43 16,31 36 22-16,6-35 12 0,-6 35-3 15,0 0 2-15,38-32 20 16,-38 32-7-16,38-18 10 0,-38 18-7 16,37 4 0-16,-37-4 3 15,32 25 20-15,-32-25-6 0,25 42 16 16,-6 1-26-16,0 2 18 16,-7 5 77-16,7-1-27 15,6 4-15-15,0-3 2 0,1-1-5 16,5-6-39-16,7-8 7 15,-38-35-18-15,37 43 8 0,-37-43 3 16,0 0-3-16,0 0-23 16,38 35 19-16,-38-35-40 15,0 0-78-15,0 0-112 16,0 0-149-16,0 0-84 0,0 0-36 16</inkml:trace>
          <inkml:trace contextRef="#ctx0" brushRef="#br1">4206 2584 1092 0,'0'0'122'15,"0"0"24"-15,0 0-46 0,0 0-36 16,0 0 26-16,0 0 66 16,0 0 63-16,0 0-4 15,0 0-15-15,-6 39-25 0,-19 0-30 16,0 3-25-16,-7 8-10 16,-12 3-28-16,0-4-31 0,-6 1-24 15,0-1-23-15,6-6-4 16,6 3-4-16,38-46 14 15,-57 53-19-15,13-14 5 0,44-39-146 16,0 0-105-16,-56 38-147 16,56-38-196-16,0 0-60 0</inkml:trace>
          <inkml:trace contextRef="#ctx0" brushRef="#br1">4395 3047 1392 0,'0'0'214'0,"0"0"-29"16,0 0-53-16,0 0-70 0,0 0-34 16,0 0 1-16,0 0-29 15,0 0 0-15,0 0 17 16,-38-14-11-16,38 14-1 0,0 0 10 16,0 0-8-16,0 0 4 15,0 0-36-15,0 0-17 16,0 0 1-16,13-35-12 0,-13 35 14 15,0 0 39-15,44-14-4 16,-44 14 12-16,0 0-19 0,0 0 17 16,0 0 3-16,0 0 7 15,18 53-12-15,-5-7-1 0,-13-46-10 16,-13 53 7-16,1-8 6 16,12-45 2-16,-19 46 10 15,19-46-18-15,-31 46-116 0,31-46-216 16,0 0-115-16,0 0-70 15</inkml:trace>
          <inkml:trace contextRef="#ctx0" brushRef="#br1">4753 2835 807 0,'0'0'155'15,"0"0"22"-15,0 0-25 0,0 0-31 16,44 46-25-16,-44-46-55 16,50 50-25-16,-12-15-16 0,-38-35 21 15,50 28-17-15,-50-28 31 16,0 0-16-16,44 11 3 0,-44-11-58 15,0 0-25-15,0 0-5 16,0 0 36-16,32-53-19 0,-13 14 65 16,-13 7-26-16,-6 32-6 15,0-39 38-15,0 39 10 16,0 0 32-16,0 0-45 16,0 0-7-16,0 0-16 0,0 0-10 15,0 0-10-15,0 0 29 16,0 0-20-16,0 0 26 0,0 0 10 15,6 60-6-15,7-10 4 16,-1-4 61-16,7 3-9 0,6 4 34 16,7 4 38-16,-7-1-3 15,0 4-20-15,-6-3 2 0,0 3-43 16,-7-7-30-16,1-4 0 16,-7-3 45-16,-6-7-23 0,-6-3-13 15,6-36-20 1,-32 49-28-16,32-49-1 0,-56 39-9 15,6-18 7-15,-13-3 0 16,0-11 1-16,0-7-8 0,-6-4 3 16,6-6-3-16,0-8-10 15,7-7 14-15,12-6 3 0,0-12-7 16,18 1 6-16,8-4 3 16,18 3-7-16,18 1-2 0,1 0-11 15,-19 42 5-15,63-53-16 16,-13 14-25-16,1 7-62 0,-7 7-105 15,-44 25-129 1,63-32-145-16,-13 15-72 0</inkml:trace>
          <inkml:trace contextRef="#ctx0" brushRef="#br1">5426 2432 946 0,'0'0'78'16,"37"11"1"-16,-37-11 109 0,32 28 5 15,-1 8-33-15,-6 6 6 16,0 7 12-16,-6 11-44 0,13 8 14 16,-7 2-2-16,6 1 45 15,-6 3-58-15,1-3 0 0,-1 3-14 16,0 4-11-16,-13-8-31 16,-5-2-25-16,-14-1-7 15,-11-4-22-15,-14-6 0 0,-12-4-20 16,-12-7 3-16,-14-4-1 15,1-3-1-15,0-4-15 16,0-3-80-16,6-7-64 0,0-4-109 16,13-3-153-16,0-7-245 15,6-8-75-15</inkml:trace>
          <inkml:trace contextRef="#ctx0" brushRef="#br1">3703 2100 633 0,'0'0'164'0,"0"0"46"16,0 0-86-16,0 0-13 15,0 0-23-15,0 0-4 0,0 0-30 16,0 0 86-16,0 0-14 15,-31 46 19-15,-7 11 51 16,-12 10 16-16,0 7-49 0,-1 11-55 16,1 7 6-16,6 3-37 15,0 4-16-15,6 0 17 16,7 0-15-16,0 3-1 0,5 1-14 16,8-11-31-16,5 0 43 15,7-15 4-15,6 1 8 0,12-7 2 16,1-8-19-16,12-13-14 15,0-4-8-15,-25-46-11 0,44 42-6 16,0-10-8-16,-44-32-2 16,44 21-3-16,-44-21-8 15,32 21-3-15,-32-21-4 0,0 0-85 16,0 0-123-16,0 0-124 16,0 0-275-16,0 0-104 0,0 0-29 15</inkml:trace>
          <inkml:trace contextRef="#ctx0" brushRef="#br1">6583 2001 397 0,'0'0'68'0,"0"0"-17"0,0 0-7 15,0 0 6-15,0 0-23 16,0 0-14-16,0 0-2 0,0 0 30 15,0 0-19-15,0 0-14 16,-25 39-5-16,-6-4 26 0,5 8 24 16,1 4-26-16,-6-1 25 15,6 7-13-15,-7 0 30 16,0 3-15-16,7 5-3 0,0-8 39 16,-1 4 15-16,1-1 12 15,0 2-47-15,6-5 8 0,0 0-16 16,7-4 52-16,6 4-39 15,-7-2-39-15,13-2 14 0,-6 1 12 16,6-4 2-16,0 0-8 16,6 1-12-16,0-5-44 0,-6-42 30 15,13 60-17-15,-1-17 18 16,-12-43 34-16,19 49-13 16,-19-49 8-16,25 43-33 0,-25-43-11 15,38 36 11-15,0-8-27 16,-38-28 10-16,44 21 6 15,-5-7-20-15,-39-14 10 0,31 7 3 16,-31-7-9-16,0 0 6 16,38 15-2-16,-38-15-25 0,0 0 36 15,0 0-27-15,0 0 12 16,0 0 11-16,0 0-30 0,0 0 28 16,0 0-9-16,0 0-72 15,0 0-51-15,0 0-126 0,0 0-135 16,0 0-59-16,37 0-94 15</inkml:trace>
          <inkml:trace contextRef="#ctx0" brushRef="#br1">6615 2764 544 0,'0'0'115'0,"0"0"11"15,0 0-28-15,0 0-11 16,0 0-41-16,0 0-27 0,0 0 24 16,0 0-12-16,0 0 30 15,0 0 98-15,0 0-21 16,0 0-48-16,0 0-56 0,0 0 13 15,0 0-17-15,-51 15-38 16,51-15 17-16,-44 3 4 0,44-3-7 16,-44-3-12-16,44 3 21 15,0 0-9-15,-37-15-24 0,37 15 24 16,0 0 2-16,-32-31 8 16,32 31-30-16,-19-32 40 15,19 32-8-15,-6-32-18 16,6 32-4-16,0-25 4 0,0 25 0 15,0 0-11-15,0 0-2 16,19-28 29-16,-19 28-29 0,0 0 17 16,0 0 1-16,31-18 6 15,-31 18-18-15,0 0-4 0,32-10 40 16,-32 10-29-16,0 0 7 16,0 0-25-16,0 0 3 0,31 3 7 15,-31-3 14-15,0 0 31 16,0 0-12-16,0 0-13 15,25 32-7-15,-25-32-1 16,19 35-24-16,-19-35 20 0,25 43 10 16,-25-43 23-16,19 42-7 15,-19-42-5-15,32 39-12 0,-32-39-9 16,31 39 18-16,-31-39-12 16,31 39 13-16,-31-39-2 0,38 35 14 15,-38-35-15-15,38 32-4 16,-38-32 3-16,0 0-4 0,38 25-11 15,-38-25-15-15,0 0 15 16,0 0 0-16,0 0 9 16,0 0-4-16,0 0 8 0,0 0-1 15,0 0-9-15,0 0-3 16,0 0 4-16,0 0-4 16,0 0-11-16,0 0 8 0,0 0-23 15,0 0 9-15,0 0-4 16,0 0-87-16,0 0-54 0,0 0-30 15,0 0-21-15,0 0-88 16,0 0-85-16</inkml:trace>
          <inkml:trace contextRef="#ctx0" brushRef="#br1">6929 2499 338 0,'0'0'55'0,"0"0"12"0,0 0 9 16,0 0 9-16,0 0-23 15,0 0 11-15,0 0 33 0,0 0-31 16,0 0-15-16,0 0 12 16,-25 39 20-16,25-39-25 0,-32 46 5 15,1-7 29-15,31-39 6 16,-32 50-9-16,1-8-18 15,6-7 12-15,-7 4 4 0,32-39-13 16,-37 50 2-16,5-8-19 16,1-10-37-16,31-32-1 0,-44 46-11 15,44-46 6-15,-38 42-35 16,38-42 12-16,0 0 11 0,0 0-16 16,-44 46 5-16,44-46-3 15,0 0 7-15,0 0 9 0,0 0-22 16,0 0 4-16,0 0 5 15,0 0-20-15,0 0 31 16,0 0-124-16,0 0-62 0,0 0-168 16,0 0-143-16,0 0-15 15</inkml:trace>
        </inkml:traceGroup>
        <inkml:traceGroup>
          <inkml:annotationXML>
            <emma:emma xmlns:emma="http://www.w3.org/2003/04/emma" version="1.0">
              <emma:interpretation id="{F507D272-694E-4A60-8F9C-98F7914E5C06}" emma:medium="tactile" emma:mode="ink">
                <msink:context xmlns:msink="http://schemas.microsoft.com/ink/2010/main" type="inkWord" rotatedBoundingBox="9613,4112 10977,4129 10960,5502 9596,5485">
                  <msink:destinationLink direction="from" ref="{7BF100BE-8E33-40F5-9B16-F7D6F35254E8}"/>
                </msink:context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>7627 2646 378 0,'0'0'76'15,"0"0"-30"-15,0 0 2 0,0 0-5 16,0 0 15-16,0 0 22 15,0 0 34-15,0 0-33 16,0 0-9-16,25 42-32 0,-25-42 13 16,37 43-28-16,-37-43-3 15,51 36-6-15,-51-36 5 0,37 25-32 16,-37-25 11-16,0 0 23 16,44 14-15-16,-44-14-13 15,0 0 10-15,0 0-21 0,0 0 27 16,38-21-42-16,-38 21 31 15,0 0 11-15,25-39-15 0,-25 39-13 16,7-37 7-16,-7 37 10 16,0 0 0-16,0 0-11 15,0 0 6-15,0 0-7 0,0 0 3 16,0 0 27-16,0 0 0 16,0 0 3-16,0 0-11 0,12 62 24 15,1-9 13-15,-7-4-40 16,7 8 22-16,-7-4 15 15,6 0-27-15,1 0 46 0,-7 0-48 16,1 0 31-16,-1-4-21 16,-6-7 41-16,0-42-10 0,-25 46 2 15,25-46-24-15,0 0-8 16,-57 32-35-16,7-18 13 16,50-14-21-16,-50 0 22 0,50 0-5 15,-51-17-4-15,51 17 7 16,-44-50 29-16,25 1-53 0,7-4-1 15,18 0-8-15,0 0 10 16,13 3-16-16,0 8 1 16,-19 42-48-16,38-50-38 0,-38 50-36 15,44-38-55-15,0 16-104 16</inkml:trace>
          <inkml:trace contextRef="#ctx0" brushRef="#br1">8129 2880 937 0,'0'0'82'0,"0"0"38"15,44 21 16-15,-44-21-38 0,44 18-2 16,7-7-52-16,-14-4-29 15,8-4 12-15,-1 1-22 0,-6-1 6 16,-38-3-16-16,38-3 12 16,-38 3 14-16,0 0-35 15,0 0-219-15,0 0-139 0,0 0-84 16</inkml:trace>
          <inkml:trace contextRef="#ctx0" brushRef="#br1">8369 2774 731 0,'0'0'135'0,"0"0"-9"0,0 0-47 16,0 0-38-16,0 0 55 0,0 0 7 15,0 0-37-15,0 0-34 16,0 0 35-16,-31 35-3 16,31-35 7-16,-13 46 26 0,7-10-5 15,6-36-30-15,0 46-8 16,0-4-10-16,0-7-32 0,0-35-2 16,6 46-4-16,-6-46 7 15,0 46-28-15,0-46-1 0,0 0 13 16,0 43 5-16,0-43-290 15,0 0-162-15,0 0-96 16</inkml:trace>
          <inkml:trace contextRef="#ctx0" brushRef="#br1">8533 2720 480 0,'0'0'112'16,"0"0"-3"-16,0 0 3 15,0 0-19-15,0 0 3 0,0 0-27 16,0 0-6-16,0 0 25 16,0 0 15-16,25 40-17 0,-25-40-18 15,19 46 9-15,-7-7 18 16,-5 0 28-16,-7-39-25 16,6 53-52-16,0-14-23 0,-6-39 17 15,6 45-32-15,-6-9 2 16,0-36 4-16,7 42-5 0,-7-42-5 15,6 36-4-15,-6-36-6 16,0 0-32-16,0 0-254 16,0 0-115-16,0 0-103 0</inkml:trace>
          <inkml:trace contextRef="#ctx0" brushRef="#br1">8671 2395 771 0,'0'0'82'16,"25"-11"-51"-16,-25 11 15 16,0 0 7-16,38 14-1 0,-38-14-27 15,44 29 11-15,-13 6 70 16,1 4 46-16,-1 10-43 16,-6 8-12-16,0 7 27 15,-6-1 21-15,0 5-51 0,-6-1 56 16,-1-3-77-16,-12 3-15 15,0-3 45-15,0 3 26 0,-6-3-79 16,-7-4 22-16,1-4 24 16,-13 4-18-16,0-6-9 0,-13-1-33 15,-6-7-8-15,-6 0-23 16,-7-7 1-16,0 0-36 0,1-4-68 16,-1-6-154-16,1-5-287 15,-1-6-159-15</inkml:trace>
        </inkml:traceGroup>
      </inkml:traceGroup>
    </inkml:traceGroup>
    <inkml:traceGroup>
      <inkml:annotationXML>
        <emma:emma xmlns:emma="http://www.w3.org/2003/04/emma" version="1.0">
          <emma:interpretation id="{2F3C4B15-EE8A-41B9-A3D8-D932DCE605CA}" emma:medium="tactile" emma:mode="ink">
            <msink:context xmlns:msink="http://schemas.microsoft.com/ink/2010/main" type="paragraph" rotatedBoundingBox="2119,5975 11469,6228 11428,7734 2078,74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0F3DE6F-DC35-4128-A006-60CD43749904}" emma:medium="tactile" emma:mode="ink">
              <msink:context xmlns:msink="http://schemas.microsoft.com/ink/2010/main" type="line" rotatedBoundingBox="2119,5975 11469,6228 11428,7734 2078,7481"/>
            </emma:interpretation>
          </emma:emma>
        </inkml:annotationXML>
        <inkml:traceGroup>
          <inkml:annotationXML>
            <emma:emma xmlns:emma="http://www.w3.org/2003/04/emma" version="1.0">
              <emma:interpretation id="{49C124E7-C2DA-4C8C-B9B7-1C4A2D214EB1}" emma:medium="tactile" emma:mode="ink">
                <msink:context xmlns:msink="http://schemas.microsoft.com/ink/2010/main" type="inkWord" rotatedBoundingBox="2114,6136 4901,6212 4865,7557 2078,7481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>229 4957 588 0,'0'0'95'0,"0"0"-17"16,0 0-38-16,0 0 25 0,0 0-9 15,0 0-2-15,0 0-3 16,0 0 27-16,0 0-26 0,0 0-27 16,0 0 2-16,0 0-6 15,0 0-8-15,0 0 20 16,0 0-2-16,0 0-31 0,0 0-27 16,0 0 56-16,-50 7-52 15,50-7 2-15,0 0-20 16,0 0 41-16,0 0-25 15,0 0 3-15,13-46 28 0,-13 46 15 16,0 0-48-16,37-32 27 16,-37 32 34-16,44-22-38 15,-44 22-30-15,44-7 27 0,-44 7 14 16,44 0-7-16,-44 0 12 16,44 14-21-16,-44-14 28 15,0 0-19-15,44 51 16 0,-25-9-1 16,-19-42 15-16,19 57-46 15,-13-11 9-15,-6-46 38 0,13 49-31 16,-13-49-20 0,13 50 24-16,-13-50 30 0,0 0-53 15,25 49 32-15,-25-49 10 16,0 0-5-16,0 0-9 16,0 0-6-16,0 0-3 0,0 0 12 15,0 0-57-15,0 0-60 16,0 0-71-16,0 0-105 0,0 0-41 15</inkml:trace>
          <inkml:trace contextRef="#ctx0" brushRef="#br1">506 4897 612 0,'0'0'115'0,"0"0"-37"16,0 0-28-16,0 0-42 16,0 0 32-16,0 0-33 15,0 0 16-15,0 0 55 0,0 0 8 16,0 0-39-16,0 0 40 15,0 0 15-15,-19 46-40 16,19-46-34-16,-38 46 24 16,38-46 8-16,-56 56 7 0,12-17-48 15,0 0 17-15,44-39-30 16,-63 39 10-16,63-39 11 16,-50 46-49-16,50-46 28 0,0 0-20 15,0 0-63-15,0 0-118 16,0 0-97-16,-32 42-80 15</inkml:trace>
          <inkml:trace contextRef="#ctx0" brushRef="#br1">669 5007 732 0,'0'0'136'0,"0"0"-20"16,0 0-7-16,0 0-32 16,0 0-6-16,0 0-4 15,57 21-4-15,-7-11-18 0,1-10 36 16,-7 0-23-16,0-7 26 15,0 0-32-15,0 4-31 16,0-4 9-16,-44 7-33 16,44 0-13-16,-44 0 23 0,0 0-30 15,0 0-8-15,0 0-183 16,0 0-89-16,0 0-19 0,0 0 6 16</inkml:trace>
          <inkml:trace contextRef="#ctx0" brushRef="#br1">965 4875 526 0,'0'0'152'16,"0"0"-25"-16,0 0 44 15,0 0-40-15,0 0-28 16,0 0 60-16,0 0-29 0,0 0-29 16,0 0-40-16,0 0-19 15,0 0 10-15,0 0-46 0,0 0 35 16,0 0 9 0,0 0-5-16,0 0-20 0,0 0 21 15,-13 50 19-15,1-7-32 16,12-43-21-16,-7 56-9 0,7-10 5 15,0-46 0-15,0 46-1 16,0-46-11-16,7 42 0 16,-7-42-5-16,0 0-1 0,0 0-209 15,0 0-209-15,0 0-23 16,0 0-41-16</inkml:trace>
          <inkml:trace contextRef="#ctx0" brushRef="#br1">1248 4726 869 0,'0'0'76'16,"0"0"12"-16,0 0 35 15,0 0-12-15,0 0 6 0,0 0 4 16,0 0-7-16,0 0-13 16,31 64 55-16,-18-15-12 0,-1-2-3 15,-12-1-38-15,7-3-24 16,-7-43-36-16,0 56 14 15,0-10-21-15,0-46-10 0,6 46-18 16,-6-46-11-16,0 0 9 16,0 0-6-16,6 46-13 0,-6-46 7 15,0 0 6 1,0 0 5-16,0 0-10 0,0 0-6 16,0 0-7-16,0 0-119 0,0 0-124 15,0 0-118 1,0 0-39-16,0 0-71 0</inkml:trace>
          <inkml:trace contextRef="#ctx0" brushRef="#br1">1625 5176 542 0,'0'0'51'0,"0"0"21"0,0 0-23 16,0 0-36-16,0 0 7 16,0 0 13-16,0 0-20 15,0 0 25-15,0 0 30 0,0 0-24 16,0 0-34-16,0 0 10 16,0 0-3-16,0 0 9 0,0 0 15 15,0 0 31 1,0 0-22-16,0 0-13 0,0 0 0 15,0 0 1-15,0 0-38 16,0 0-3-16,0 0 27 16,0 0-3-16,0 0-24 0,0 0-17 15,0 0 7-15,0 0-1 16,0 0 17-16,0 0 0 0,0 0 3 16,0 0 15-16,0 0-48 15,0 0 47-15,0 0-47 16,0 0 24-16,0 0-14 0,0 0 44 15,0 0-73-15,0 0 37 16,0 0 22-16,0 0-29 16,0 0 22-16,0 0-14 15,0 0 15-15,0 0-11 0,44-14-15 16,-44 14 32-16,0 0-25 16,0 0-10-16,0 0 37 15,0 0-13-15,0 0 4 0,0 0 2 16,0 0-8-16,0 0-26 15,0 0 46-15,0 0 9 16,44 42 12-16,-44-42-5 0,0 0-5 16,0 0 5-16,25 58 9 15,-25-58 5-15,0 49-1 16,0-49-8-16,0 0-8 16,-19 57-5-16,19-57-5 0,0 0-14 15,-31 53-13-15,31-53-8 16,0 0-9-16,0 0 26 15,-32 46 8-15,32-46-26 0,0 0 0 16,0 0 26-16,0 0 16 16,0 0-47-16,0 0 25 0,0 0 31 15,0 0-35-15,0 0-8 16,0 0 16-16,0 0-81 16,0 0-58-16,0 0-38 0,0 0-61 15,0 0-30-15,0 0-42 16</inkml:trace>
          <inkml:trace contextRef="#ctx0" brushRef="#br1">1782 4932 426 0,'0'0'38'16,"0"0"-12"-16,0 0 7 0,0 0 18 15,0 0-13-15,0 0 4 16,0 0 39-16,0 0 15 16,0 0 2-16,0 0-5 0,6 46-41 15,-6-46 9-15,0 0-7 16,19 46 5-16,-19-46-29 15,0 0-6-15,0 0 12 0,0 0-67 16,44 28 61-16,-44-28 24 16,0 0-36-16,0 0-12 0,0 0-25 15,0 0 27-15,0 0-8 16,44-24 0-16,-44 24-30 16,0 0 6-16,25-46-3 15,-25 46-17-15,13-43 29 0,-13 43-27 16,6-35 31-16,-6 35 25 15,0 0-40-15,0 0 40 16,0 0 2-16,6-36-32 0,-6 36 1 16,0 0 27-16,0 0-1 15,0 0-34-15,0 0 31 16,0 0-21-16,0 0 27 0,0 0 3 16,0 0-17-16,0 0-18 15,0 0 23-15,0 0 7 16,0 0-39-16,0 0 48 15,0 0-16-15,0 0-25 0,0 0 11 16,0 0 23-16,0 0-14 16,0 0-10-16,0 0 28 15,0 0 33-15,0 0-69 0,0 0 27 16,0 0 10-16,0 0 19 16,0 0-59-16,0 0 41 0,0 0 6 15,0 0-19-15,0 0-40 16,0 0 67-16,19 43-38 15,-19-43 10-15,0 0 1 0,0 0-3 16,19 46-18 0,-19-46 18-16,0 0 16 0,0 0-8 15,13 46-21-15,-13-46 19 16,0 0 13-16,19 42-42 0,-19-42 28 16,0 0-27-16,0 0 18 15,12 50-10-15,-12-50 47 16,0 0-44-16,19 42 53 0,-19-42-50 15,13 43 15-15,-13-43 10 16,0 0-29-16,0 0-6 16,18 53 10-16,-18-53 12 0,0 0-8 15,0 0 2-15,19 50 23 16,-19-50-12-16,0 0-39 16,0 0 20-16,0 0-6 0,13 53 50 15,-13-53-46-15,0 0 42 16,0 0-49-16,0 0 20 15,0 0-9-15,12 53 7 16,-12-53 17-16,0 0-38 0,0 0 23 16,0 46-5-16,0-46-12 15,0 0 3-15,0 0 17 0,0 0-23 16,0 0 18-16,0 0 20 16,0 0-17-16,-12 39 19 15,12-39-32-15,0 0 7 0,0 0 15 16,0 0-7-16,0 0-28 15,0 0 10-15,0 0 23 16,0 0-13-16,0 0-5 16,0 0 27-16,0 0-26 0,-44 32 13 15,44-32 7-15,0 0-3 16,0 0-13-16,0 0 7 16,0 0 19-16,0 0-61 0,0 0 14 15,0 0-21-15,0 0 19 16,0 0-11-16,0 0 19 0,-50-50 25 15,50 50-26-15,0 0 32 16,0 0-7-16,-26-46-6 16,26 46 6-16,0 0-9 15,0 0-14-15,0 0-13 0,-6-46 15 16,6 46 32-16,0 0 5 16,0 0-17-16,13-53-5 15,-13 53-15-15,0 0-8 0,19-46 36 16,-19 46-16-16,0 0 0 15,0 0-24-15,25-39 24 16,-25 39-7-16,0 0-9 0,0 0 35 16,0 0-16-16,0 0-8 15,0 0-8-15,0 0 17 0,0 0-4 16,0 0 0-16,0 0 0 16,0 0-5-16,37-43 18 15,-37 43 10-15,0 0-37 16,0 0 16-16,0 0-2 0,0 0-23 15,0 0 10-15,0 0-11 16,0 0 24-16,0 0-9 16,0 0-50-16,0 0 30 0,0 0-8 15,0 0 31-15,0 0-34 16,0 0 19-16,0 0 21 16,0 0-20-16,0 0-22 0,0 0 51 15,0 0 4-15,0 0-49 16,0 0 21-16,0 0 2 15,0 0-20-15,0 0 15 16,0 0 8-16,0 0 22 0,0 0-12 16,0 0-22-16,0 0 47 15,0 0-21-15,0 0-4 16,0 0 4-16,0 0-9 0,0 0-7 16,0 0 3-16,0 0 12 15,0 0-1-15,0 0 7 0,0 0-4 16,0 0-5-16,0 0 21 15,0 0-35-15,0 0 25 16,0 0-16-16,0 0-5 16,0 0 6-16,0 0 31 15,0 0-39-15,0 0 1 0,0 0 28 16,0 0-24-16,0 0-6 16,44-35 15-16,-44 35 16 0,0 0-31 15,0 0 5-15,0 0 8 16,0 0-55-16,0 0-64 15,0 0-64-15,0 0-59 0</inkml:trace>
          <inkml:trace contextRef="#ctx0" brushRef="#br1">2266 5098 557 0,'0'0'113'0,"0"0"69"0,0 0-17 15,0 0-9-15,0 0-10 16,0 0-73-16,0 0-37 15,0 0-1-15,0 0 43 16,0 0-19-16,0 0-10 0,44 0-6 16,-44 0-13-16,50 0-17 15,-50 0 16-15,51-3-22 16,-51 3-5-16,44-7-5 0,-44 7 7 16,50 0 1-16,-50 0-5 15,0 0 0-15,0 0 5 0,44 0 32 16,-44 0-68-16,0 0 27 15,0 0-3-15,0 0 1 16,0 0 12-16,0 0-21 16,0 0-75-16,0 0-35 0,0 0-33 15,0 0-29-15,0 0-61 16,0 0-57-16</inkml:trace>
          <inkml:trace contextRef="#ctx0" brushRef="#br1">2599 4804 585 0,'0'0'87'0,"0"0"-5"0,0 0-10 16,0 0-36-16,0 0 7 16,0 0 26-16,0 0 16 0,0 0 11 15,19 46 14-15,-6-3 10 16,-13-43-28-16,12 57-9 15,1-8-5-15,-13-49-49 16,12 57-19-16,1-11 38 0,-13-46-20 16,12 49-4-16,-12-49-19 15,13 43-23-15,-13-43 13 16,0 0 14-16,0 0-19 0,0 0 2 16,0 0 31-16,0 0-32 15,0 0-114-15,0 0-135 0,0 0-109 16,0 0-104-16</inkml:trace>
          <inkml:trace contextRef="#ctx0" brushRef="#br1">2725 4617 583 0,'0'0'54'16,"0"0"35"-16,0 0-6 15,0 0-40-15,0 0-7 0,0 0 21 16,0 0 11-16,0 0 0 16,0 0-8-16,38 28 10 0,-38-28 7 15,0 0-44-15,31 57 24 16,-12-15-33-16,-19-42 83 16,19 53 15-16,0-7-18 0,-7-3-21 15,-12-43 26-15,13 60-19 16,-7-14-2-16,7 4 94 15,-13-4-100-15,6 0-14 0,-12 0 10 16,6 3-1-16,-7 5-32 16,-5-1-10-16,5 4-11 15,-5-8 13-15,6 1-26 0,-7-4 21 16,0-4-24-16,1-7 20 16,12-35-28-16,-25 47 19 0,25-47-29 15,-32 39 16-15,32-39-23 16,-50 39 1-16,12-18-84 0,-6-7-100 15,-6 1-211-15,0-8-162 16,-1 0-9-16</inkml:trace>
          <inkml:trace contextRef="#ctx0" brushRef="#br1">211 4397 453 0,'0'0'45'16,"0"0"11"-16,0 0 3 16,0 0-21-16,0 0 13 0,0 0-11 15,0 0-30-15,0 0 69 16,0 0 0-16,0 0-36 0,0 0-43 16,12 46 57-16,-6-11-16 15,-6-35-9-15,0 50 4 16,-6-7 26-16,6-43-43 15,-12 60 10-15,-1-11 49 0,0-6-28 16,13-43 2-16,-18 53-14 16,-1-7 19-16,19-46 2 0,-13 53 5 15,1-10 12-15,12-43-15 16,-7 57 9-16,14-8 3 0,5-3-4 16,1 0 20-16,-13-46-57 15,44 74 42-15,-13-14-5 16,1-2-10-16,-7-12-15 15,-25-46-48-15,25 56 4 0,-25-56 35 16,31 50-24-16,-31-50-22 16,19 46 24-16,-19-46-6 15,0 0-22-15,32 46 25 0,-32-46 13 16,0 0-7-16,31 49 26 16,-31-49-4-16,0 0-38 0,50 47 8 15,-50-47 21-15,44 35-14 16,-44-35-28-16,44 29 24 0,-44-29-1 15,0 0-7-15,44 21-13 16,-44-21 28-16,0 0-12 16,0 0-9-16,0 0 11 15,0 0-8-15,0 0-13 0,0 0 3 16,0 0 35-16,0 0-28 16,0 0-14-16,0 0 22 0,0 0 4 15,0 0-29-15,0 0 25 16,0 0 3-16,0 0-8 15,0 0 0-15,0 0 0 0,0 0 11 16,0 0-23-16,0 0 12 16,0 0 9-16,0 0-9 0,0 0-13 15,0 0 6-15,0 0 19 16,0 0-18-16,0 0-7 16,0 0-40-16,0 0-53 15,0 0-85-15,0 0-116 0,0 0-80 16,0 0-114-16</inkml:trace>
        </inkml:traceGroup>
        <inkml:traceGroup>
          <inkml:annotationXML>
            <emma:emma xmlns:emma="http://www.w3.org/2003/04/emma" version="1.0">
              <emma:interpretation id="{8B0F0D01-E265-4B58-876F-88FB500D2BB5}" emma:medium="tactile" emma:mode="ink">
                <msink:context xmlns:msink="http://schemas.microsoft.com/ink/2010/main" type="inkWord" rotatedBoundingBox="5226,6059 7952,6133 7913,7573 5187,7499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>3573 4911 509 0,'0'0'99'16,"0"0"39"-16,0 0-35 0,0 0-5 15,0 0-40 1,0 0 33-16,0 0-15 0,0 0 26 16,0 0 52-16,0 0-51 15,0 0 30-15,0 0 43 0,0 0-99 16,0 0-20-16,-50 25-33 15,50-25-15-15,-44 10-4 16,44-10 4-16,0 0 21 0,0 0-48 16,-38-7-44-16,38 7 5 15,0 0 9-15,0 0 5 0,-6-31 29 16,6 31-3-16,0 0-11 16,0 0 19-16,0 0 22 15,0 0-9-15,50-37-38 16,-50 37 47-16,44-14-13 15,-44 14-13-15,38 7-2 0,-38-7 15 16,0 0 11-16,50 47-4 16,-12-4 1-16,-38-43-3 0,32 60 0 15,-1-11-21-15,-6-3 35 16,-25-46-19-16,25 57 19 16,-6-15-11-16,-19-42-1 0,0 0-23 15,32 42-3-15,-32-42 22 16,0 0 6-16,0 0-16 0,0 0 7 15,0 0-42 1,0 0-106-16,0 0-17 0,0 0-92 16,0 0 4-16,0 0-44 15</inkml:trace>
          <inkml:trace contextRef="#ctx0" brushRef="#br1">3907 4861 686 0,'0'0'101'15,"0"0"38"-15,0 0-58 16,0 0-35-16,0 0-7 15,0 0-26-15,0 0 23 0,0 0 1 16,0 0-29-16,0 0 94 16,0 0-31-16,-19 57 62 0,-6-7-34 15,-1-1-32-15,-5 1-18 16,31-50-1-16,-44 67 6 16,6-18-23-16,38-49 15 0,-37 50 0 15,37-50-36-15,0 0 3 16,0 0-13-16,0 0 10 15,0 0-30-15,-44 50 33 16,44-50-7-16,0 0-175 0,0 0-151 16,0 0-114-16,0 0-42 15</inkml:trace>
          <inkml:trace contextRef="#ctx0" brushRef="#br1">4038 5077 1226 0,'0'0'251'15,"0"0"-63"-15,32-14-71 16,-32 14-75-16,0 0-19 0,0 0 53 16,38 4 22-16,-38-4-67 15,50 3-18-15,-12 1 16 16,-7-4 6-16,-31 0-13 16,50 3-26-16,-12 4 9 0,0-3 4 15,-38-4-9-15,44 7-13 16,-44-7 17-16,0 0-4 15,37 3 4-15,-37-3-4 0,0 0-62 16,0 0-112-16,0 0-131 16,0 0-52-16,0 0 37 0,0 0 18 15</inkml:trace>
          <inkml:trace contextRef="#ctx0" brushRef="#br1">4566 4765 790 0,'0'0'217'16,"0"0"-50"-16,0 0-70 15,0 0-26-15,0 0-47 0,0 0-17 16,0 0 61 0,0 0-36-16,19 36 31 0,-12 6 15 15,-1-3-11-15,-6 1 47 16,0 2-43-16,0-3-25 0,0-39 33 16,-6 60-39-16,6-60 11 15,0 50-25-15,0-50 8 0,6 45-21 16,-6-45-19-16,0 0 16 15,0 0 29-15,0 43-42 16,0-43 9-16,0 0-15 0,0 0 4 16,0 0-2-16,0 0 19 15,0 0-9-15,0 0 9 16,0 0-22-16,0 0-33 0,0 0 46 16,0 0 12-16,0 0-65 15,0 0-164-15,0 0-127 16,0 0 10-16,0 0-127 0</inkml:trace>
          <inkml:trace contextRef="#ctx0" brushRef="#br1">4937 5222 530 0,'0'0'35'0,"0"0"38"0,0 0-23 16,0 0-13-16,0 0 3 16,0 0-15-16,0 0-17 15,0 0-5-15,0 0-3 16,0 0 41-16,0 0-52 0,0 0 22 15,0 0-32-15,0 0 32 16,0 0-28-16,0 0 17 16,0-46-8-16,0 46 11 0,0 0-18 15,0 0 8-15,44-28 23 16,-44 28-29-16,0 0 21 0,0 0-6 16,38 7 9-16,-38-7 0 15,0 0 41-15,0 0-28 0,25 46 32 16,-25-46 0-1,6 54 23-15,-6-54-24 0,-12 56-25 16,-1-13 26-16,13-43-60 16,-19 46 16-16,19-46 12 0,0 0-36 15,-25 46 25-15,25-46-22 16,0 0 29-16,0 0-13 0,0 0 7 16,-37 42-26-16,37-42 35 15,0 0-165-15,0 0-99 16,0 0-58-16</inkml:trace>
          <inkml:trace contextRef="#ctx0" brushRef="#br1">5208 4890 595 0,'0'0'29'0,"0"0"20"0,0 0 49 15,0 0 1-15,0 0-7 16,0 0 0-16,31 49-20 15,-31-49-25-15,31 50-15 0,-31-50 8 16,26 42-40-16,-26-42 18 16,0 0-10-16,0 0-6 0,0 0-2 15,0 0 10-15,44 29 12 16,-44-29 4-16,0 0-39 16,44-11 27-16,-44 11-45 0,0 0 51 15,44-42-28-15,-44 42 1 16,25-46-1-16,-25 46 42 15,0 0-43-15,0 0 1 0,0 0 8 16,0 0-14-16,0 0 37 16,0 0 5-16,0 0-44 15,0 0 67-15,0 0 4 0,-19 49-4 16,19-49 3-16,-6 57 10 16,-1-8-2-16,14-7-5 0,-7-42-21 15,12 57-7-15,-12-57-17 16,19 68-6-16,-6-11 22 0,-7-15 13 15,-6-42-2-15,6 53-20 16,-6-10 6-16,0-43 11 16,0 0 3-16,-25 49-50 15,25-49 32-15,0 0-31 0,-50 42 17 16,50-42-1-16,-51 25 11 16,51-25-17-16,-56 0-9 0,56 0 4 15,-44-18 5-15,44 18-42 16,-25-42-10-16,12-7 8 15,26-1-29-15,6 4 25 0,6 4 29 16,-25 42 1-16,50-50-66 16,-50 50-58-16,57-42-27 0,-13 16-50 15,-44 26-40-15,44-18-125 16</inkml:trace>
          <inkml:trace contextRef="#ctx0" brushRef="#br1">5767 4603 572 0,'0'0'99'16,"0"0"37"-16,0 0-26 15,31 14-15-15,-31-14-43 0,0 0-6 16,38 49-4-16,-19-3 42 16,6 0 0-16,-6-3-3 0,-6 2 71 15,-1 6-55-15,1 2-21 16,-7-4 8-16,-6 4 34 0,6 0-5 15,-6 0 18-15,-6-3-4 16,0 0-32-16,-7 0-3 16,-6 6-25-16,0-6-44 15,-6-4-5-15,0-4-5 0,0 4-3 16,25-46-24-16,-44 57 26 16,44-57-30-16,-57 50-105 0,1-18-125 15,6-11-224-15,-1-7-87 16,7-7 23-16</inkml:trace>
          <inkml:trace contextRef="#ctx0" brushRef="#br1">3454 4326 447 0,'0'0'81'15,"0"0"11"-15,0 0-1 0,-38-4 13 16,38 4 54 0,0 0-19-16,-44 46 91 0,13 0-97 15,6 0 30-15,6 7-31 16,6 5-16-16,-6-2 26 0,7 1-23 15,-1 7 54-15,7 3-32 16,0-4-29-16,6 9-21 0,0-1-2 16,0-4-7-16,6 3-35 15,7-2-21-15,-7 3 20 16,13-4-12-16,0-3-17 0,6-4 10 16,0-3-9-16,6-8-13 15,-6-5 4-15,-25-44-5 16,38 49-9-16,-38-49 21 0,0 0-16 15,57 46-3-15,-57-46 3 16,44 28-18-16,-44-28 22 0,0 0-16 16,0 0-40-16,0 0-51 15,0 0-54-15,0 0-101 16,0 0-132-16,0 0-80 0,50 7-67 16</inkml:trace>
          <inkml:trace contextRef="#ctx0" brushRef="#br1">4284 4996 383 0,'0'0'46'0,"-13"-32"16"16,13 32-24-16,0 0 14 16,0 0-17-16,-13-35 14 0,13 35-1 15,0 0 31-15,0 0 6 16,0 0 28-16,0 0-42 16,0 0 28-16,0 0-29 0,0 0-39 15,0 0 2-15,0 0 7 16,0 0 35-16,0 0-48 0,0 0 7 15,0 0-6-15,0 0 10 16,0 0-27-16,0 0-23 16,0 0-29-16,0 0 44 0,0 0-19 15,0 0 26-15,0 0 14 16,0 0-10-16,0 49 15 16,7-6-10-16,-7-43-3 15,6 60 24-15,0-14-10 0,-6-46 15 16,7 56-3-16,-7-56-28 15,12 57 15-15,-12-57-29 0,13 43-17 16,-13-43 5-16,0 0 3 16,0 0-208-16,0 0-135 0,19 43-101 15</inkml:trace>
        </inkml:traceGroup>
        <inkml:traceGroup>
          <inkml:annotationXML>
            <emma:emma xmlns:emma="http://www.w3.org/2003/04/emma" version="1.0">
              <emma:interpretation id="{8B9B7576-9FC0-4E57-A804-C7490CAFDCC2}" emma:medium="tactile" emma:mode="ink">
                <msink:context xmlns:msink="http://schemas.microsoft.com/ink/2010/main" type="inkWord" rotatedBoundingBox="8476,6218 11467,6299 11429,7682 8439,7602">
                  <msink:destinationLink direction="with" ref="{C422ADCB-2FCE-4214-9DF5-8C962309459C}"/>
                  <msink:destinationLink direction="with" ref="{CCFEEEA4-1157-4BD2-A626-C026C1FED7BC}"/>
                </msink:context>
              </emma:interpretation>
              <emma:one-of disjunction-type="recognition" id="oneOf5">
                <emma:interpretation id="interp9" emma:lang="" emma:confidence="0">
                  <emma:literal>(X+ly+i)</emma:literal>
                </emma:interpretation>
                <emma:interpretation id="interp10" emma:lang="" emma:confidence="0">
                  <emma:literal>(x+ly+i)</emma:literal>
                </emma:interpretation>
                <emma:interpretation id="interp11" emma:lang="" emma:confidence="0">
                  <emma:literal>(X+1y+i)</emma:literal>
                </emma:interpretation>
                <emma:interpretation id="interp12" emma:lang="" emma:confidence="0">
                  <emma:literal>(x+1y+i)</emma:literal>
                </emma:interpretation>
                <emma:interpretation id="interp13" emma:lang="" emma:confidence="0">
                  <emma:literal>(X+\y+i)</emma:literal>
                </emma:interpretation>
              </emma:one-of>
            </emma:emma>
          </inkml:annotationXML>
          <inkml:trace contextRef="#ctx0" brushRef="#br1">6803 4485 311 0,'0'0'36'0,"0"0"59"16,-44 25 41-16,44-25 30 0,-44 57-9 16,0-4 32-16,0 3-22 15,13 4 16-15,-1 0-65 0,1 11 68 16,12-4-104-16,0 0 19 15,7 4 1-15,5-4-50 16,14 0 4-16,-1 4-40 0,13-4 6 16,0-3 1-16,6-1-27 15,0-2-1-15,6-1-11 0,1-4-128 16,-1 1-164-16,1 3-116 16,5 0-116-16</inkml:trace>
          <inkml:trace contextRef="#ctx0" brushRef="#br1">6677 4987 282 0,'0'0'15'0,"0"0"21"15,0 0 18-15,0 0 13 0,0 0 7 16,0 0-15-16,0 0-6 0,0 0 10 15,0 0-21-15,0 0 19 16,0 0 32-16,0 0-18 16,0 0-5-16,0 0-32 15,0 0-52-15,0 0 48 0,0 0-22 16,0 0-3-16,0 0-4 16,0 0 31-16,0 0-41 0,0 0 27 15,0 0 3-15,0 0-25 16,0 0 28-16,-37-28 11 0,37 28-39 15,0 0 3-15,0 0 8 16,0 0-11-16,-13-32 6 16,13 32-6-16,0 0-32 15,0 0 36-15,0 0 26 0,44-32-42 16,-6 11-4-16,-38 21 22 16,38-10-14-16,-38 10-17 0,31-4 36 15,-31 4-11-15,38 4-13 16,-38-4 47-16,0 0-14 15,0 0-15-15,25 46 13 0,-13-11-37 16,-12-35 28-16,13 46-14 16,-7-4 5-16,-6-42 30 0,13 50-23 15,-1-8 0-15,-12-42 24 16,26 53-13-16,-8-10-24 16,-18-43 37-16,0 0-56 15,38 53 60-15,-38-53-39 0,32 42-9 16,-32-42 25-16,0 0-8 15,0 0-4-15,0 0 12 0,0 0 7 16,0 0-16-16,0 0 4 16,0 0 9-16,0 0-7 0,0 0-125 15,0 0-15-15,0 0-133 16,0 0-77-16</inkml:trace>
          <inkml:trace contextRef="#ctx0" brushRef="#br1">7143 4885 435 0,'0'0'51'16,"0"0"-22"-16,0 0-14 15,0 0 71-15,0 0 22 0,0 0-25 16,-13 42-8-16,-6-3 19 16,0 0-13-16,19-39 5 0,-37 53 41 15,-1-4-32-15,6-10 26 16,32-39-70-16,-44 57 48 15,7-15-35-15,37-42-16 0,-44 50-42 16,44-50 26-16,0 0-40 16,-38 42 24-16,38-42-16 0,0 0 4 15,0 0 8-15,0 0-18 16,0 0-1-16,0 0-8 0,0 0 28 16,0 0-29-16,0 0 12 15,0 0-121-15,0 0-99 16,0 0-32-16,0 0-44 15,-44 39-18-15</inkml:trace>
          <inkml:trace contextRef="#ctx0" brushRef="#br1">7287 5185 674 0,'0'0'187'0,"0"0"22"0,0 0-118 15,0 0-35-15,0 0-12 16,0 0-39-16,0 0 1 0,0 0 6 16,0 0 23-16,0 0-35 15,0 0 20-15,57 11 34 16,-57-11-26-16,50 7-19 15,-50-7 54-15,50 7-31 0,-6-7 1 16,-44 0 1-16,51 3-34 16,-51-3 31-16,0 0-27 0,0 0 0 15,37 0 15-15,-37 0-27 16,0 0 4-16,0 0 0 0,0 0 13 16,0 0-9-16,0 0-13 15,0 0-51-15,0 0-99 16,0 0-45-16,0 0-87 0,0 0 7 15,0 0-13-15</inkml:trace>
          <inkml:trace contextRef="#ctx0" brushRef="#br1">7432 5086 571 0,'0'0'107'0,"0"0"7"16,0 0-13-16,0 0-16 15,0 0-32-15,0 0-9 16,0 0 23-16,0 0 2 0,0 0-47 15,0 0 10-15,0 0 24 16,0 0 9-16,0 0-21 0,0 0 4 16,0 0 36-16,0 0 41 15,19 43-17-15,-19-43-49 0,6 49 61 16,6-6-43-16,-12-43-28 16,0 49-17-16,0-49-11 15,7 49-2-15,-7-49-7 16,6 43-2-16,-6-43-15 0,0 0 19 15,0 0-12-15,0 42-12 16,0-42 3-16,0 0 3 0,0 0-10 16,0 0 17-16,0 0-171 15,0 0-113-15,0 0-140 0,0 0-66 16</inkml:trace>
          <inkml:trace contextRef="#ctx0" brushRef="#br1">7608 4888 434 0,'0'0'56'0,"0"0"12"0,0 0-11 16,0 0 7-16,0 0 0 16,0 0 8-16,0 0-16 0,0 0 2 15,0 0-8-15,0 0-31 16,0 0 18-16,0 0-1 0,0 0-15 16,0 0 2-16,0 0-6 15,0 0 22-15,0 0-4 16,0 0-3-16,37 46 4 15,-37-46 46-15,26 50-7 0,-26-50 53 16,18 56-73-16,-5-10 58 16,-13-3-65-16,0-43 1 0,13 56 55 15,-13-13-55-15,0-43-36 16,6 49 13-16,-6-49-15 0,6 46-20 16,-6-46 12-16,0 0-3 15,0 0 26-15,0 0-32 0,6 46 14 16,-6-46-13-1,0 0 10-15,0 0 4 0,0 0-13 16,0 0 22-16,0 0-31 16,0 0 13-16,0 0-15 0,0 0 11 15,0 0 4-15,0 0 14 16,0 0-20-16,0 0 13 0,0 0 8 16,0 0-34-16,0 0 19 15,0 0-4-15,0 0 4 0,0 0 0 16,0 0 19-16,0 0-45 15,0 0 33-15,0 0-21 16,0 0 28-16,0 0-24 16,0 0 10-16,0 0 17 0,0 0-20 15,0 0 0-15,0 0-10 16,0 0 23-16,0 0-5 0,0 0 2 16,0 0-11-16,0 0 4 15,0 0 10-15,0 0-36 0,0 0 45 16,0 0-35-16,0 0 13 15,0 0 28-15,0 0-32 0,0 0 22 16,0 0-36-16,0 0 34 16,0 0-19-16,0 0 9 15,0 0-3-15,0 0-7 16,0 0 16-16,0 0-14 0,0 0 13 16,0 0-8-16,0 0-13 15,0 0 22-15,0 0-24 0,0 0 34 16,0 0-22-16,0 0-2 15,0 0 0-15,0 0-2 0,0 0 19 16,0 0-18-16,0 0-93 16,0 0-115-16,0 0-76 15,0 0-119-15</inkml:trace>
          <inkml:trace contextRef="#ctx0" brushRef="#br1">8216 4931 441 0,'0'0'39'15,"0"0"45"-15,0 0 14 16,0 0-11-16,0 0-1 0,0 0 22 16,0 46-7-16,13-7-46 15,-13-39-25-15,25 38 18 0,-25-38-2 16,32 36-25-16,-32-36-44 15,0 0 27-15,44 32 8 16,-44-32-3-16,0 0 22 0,0 0-15 16,0 0-2-16,0 0-23 15,0 0-5-15,0 0 39 16,31-36-19-16,-31 36-6 0,13-42-46 16,-7 7 48-16,0 3 4 15,-6 32 18-15,-6-36-51 16,6 36-1-16,0 0 3 0,0 0 21 15,0 0 4-15,0 0 3 16,0 0-3-16,0 0-7 0,-13 50 23 16,7-8 19-16,6 4 16 15,0 0-33-15,6 0-22 0,7 4 49 16,6-1-31 0,0-3 32-16,-7 0-33 0,-12-46 21 15,25 60 29-15,-6-14 11 16,-13-4-34-16,-6-6 9 0,0-36 32 15,-6 42-12-15,6-42-43 16,-12 35 4-16,12-35 2 0,0 0-25 16,-38 32-25-16,38-32 18 15,-44 14 2-15,44-14 26 16,-44 0-9-16,44 0-19 0,-38-21-11 16,38 21-2-16,-19-49-107 15,7 3 17-15,5-4 6 16,7 4 19-16,13 7-9 0,-13 39-40 15,19-49-9-15,6 10-70 16,-25 39-67-16,25-42-83 16</inkml:trace>
          <inkml:trace contextRef="#ctx0" brushRef="#br1">8532 5221 809 0,'0'0'98'0,"37"14"13"16,7-4 18-16,7 1 24 15,-1-8-18-15,0 4-48 0,7-3-35 16,-7 3-36-16,-6-3-16 15,-44-4 42-15,44 3-33 16,-44-3-38-16,0 0-73 0,38-3-149 16,-38 3-105-16,0 0-9 15</inkml:trace>
          <inkml:trace contextRef="#ctx0" brushRef="#br1">8689 5054 683 0,'0'0'166'0,"0"0"59"0,0 0 29 16,0 0-61-16,0 0-104 15,0 0-29-15,0 0-45 16,0 0 17-16,0 0-25 0,0 0-21 16,0 0 36-16,0 0 36 15,0 0-2-15,0 43 8 0,0-4 13 16,6 3-12-16,-6 4-36 16,6 0 2-16,-6-4-27 15,7 1 21-15,-1-4-11 0,-6-4-11 16,0-35-3-16,6 46-16 15,-6-46-14-15,0 32-75 0,0-32-198 16,0 0-112-16,0 0-32 16</inkml:trace>
          <inkml:trace contextRef="#ctx0" brushRef="#br1">9060 5065 937 0,'0'0'65'16,"0"0"27"-16,0 0 56 15,0 0 14-15,0 0-33 0,37 46-24 16,-18 3 72-16,-6-3-69 15,-7 0-12-15,0 0 2 16,1 0-45-16,0-3-2 0,-1-8-22 16,-6-35-8-16,7 42-10 15,-7-42 18-15,0 36-37 0,0-36-7 16,0 0-50-16,0 0-130 16,0 0-213-16,0 0-88 0,0 0-21 15</inkml:trace>
          <inkml:trace contextRef="#ctx0" brushRef="#br1">9300 4846 867 0,'0'0'82'0,"0"0"-29"15,37 7 5-15,-37-7-29 0,0 0 23 16,44 46-2-16,-19 0 62 16,-6 10 2-16,0 5 32 0,-13 6 16 15,7 0-33-15,-13 3 38 16,0 1 37-16,-6-4-34 15,-7-3-56-15,7 0-8 0,-13-8-61 16,-6 1 3-16,0-11-37 16,-7 3 9-16,7-10-20 0,-13-4-10 15,7-3-59-15,-7-4-118 16,1-6-206-16,-8-1-166 16,1-7-14-16</inkml:trace>
        </inkml:traceGroup>
      </inkml:traceGroup>
    </inkml:traceGroup>
    <inkml:traceGroup>
      <inkml:annotationXML>
        <emma:emma xmlns:emma="http://www.w3.org/2003/04/emma" version="1.0">
          <emma:interpretation id="{D6FA09C4-80E0-4694-B203-F233B00E3259}" emma:medium="tactile" emma:mode="ink">
            <msink:context xmlns:msink="http://schemas.microsoft.com/ink/2010/main" type="paragraph" rotatedBoundingBox="3339,9515 9788,9458 9794,10095 3345,1015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2580726-96C4-4966-8A67-B80A3CA9DE59}" emma:medium="tactile" emma:mode="ink">
              <msink:context xmlns:msink="http://schemas.microsoft.com/ink/2010/main" type="inkBullet" rotatedBoundingBox="3342,9894 3713,9891 3714,9916 3343,9920"/>
            </emma:interpretation>
            <emma:one-of disjunction-type="recognition" id="oneOf6">
              <emma:interpretation id="interp14" emma:lang="" emma:confidence="0">
                <emma:literal>-</emma:literal>
              </emma:interpretation>
            </emma:one-of>
          </emma:emma>
        </inkml:annotationXML>
        <inkml:trace contextRef="#ctx0" brushRef="#br2">1360 8178 478 0,'0'0'157'16,"0"0"61"-16,0 0-57 15,0 0-35-15,0 0 42 16,0 0-2-16,0 0-42 0,38-7-34 16,6 4-55-16,-7-4 10 15,7 3-19-15,0 1-20 16,0 3-6-16,0 0 6 0,-6-4-16 15,-38 4 13-15,38 0 11 16,-38 0-14-16,0 0-155 16,0 0-194-16,0 0-92 15</inkml:trace>
      </inkml:traceGroup>
      <inkml:traceGroup>
        <inkml:annotationXML>
          <emma:emma xmlns:emma="http://www.w3.org/2003/04/emma" version="1.0">
            <emma:interpretation id="{4FD86391-C688-40C1-83C9-6C6DF904C6E5}" emma:medium="tactile" emma:mode="ink">
              <msink:context xmlns:msink="http://schemas.microsoft.com/ink/2010/main" type="line" rotatedBoundingBox="4002,9510 9788,9458 9794,10095 4008,10146"/>
            </emma:interpretation>
          </emma:emma>
        </inkml:annotationXML>
        <inkml:traceGroup>
          <inkml:annotationXML>
            <emma:emma xmlns:emma="http://www.w3.org/2003/04/emma" version="1.0">
              <emma:interpretation id="{88F62324-3578-4893-80DD-CCBF9CE4A600}" emma:medium="tactile" emma:mode="ink">
                <msink:context xmlns:msink="http://schemas.microsoft.com/ink/2010/main" type="inkWord" rotatedBoundingBox="4003,9510 4051,9509 4056,10075 4007,10076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2">2020 7768 624 0,'0'0'108'15,"0"0"-9"-15,0 0-23 16,0 0-17-16,0 0 77 16,0 0-22-16,0 0 17 0,0 0-11 15,0 0 7-15,31 54-29 16,-24-12 25-16,5 4-31 0,-12-4 0 16,0 1-17-1,0-1-39-15,0 4-4 0,0-4-18 16,0-3-10-16,0 0 1 15,-6-3-14-15,6-8-3 16,0-28-13-16,0 0-124 0,6 39-141 16,-6-39-50-16,0 28-47 15</inkml:trace>
        </inkml:traceGroup>
        <inkml:traceGroup>
          <inkml:annotationXML>
            <emma:emma xmlns:emma="http://www.w3.org/2003/04/emma" version="1.0">
              <emma:interpretation id="{B30EE143-6A25-40BF-9949-A610F7CECFC9}" emma:medium="tactile" emma:mode="ink">
                <msink:context xmlns:msink="http://schemas.microsoft.com/ink/2010/main" type="inkWord" rotatedBoundingBox="6252,9754 6502,9752 6506,10124 6255,10126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2">4327 8129 535 0,'0'0'76'0,"0"0"-2"16,0 0-18-16,0 0 10 15,0 0-66-15,0 0 21 0,0 0 3 16,6 35 12-16,-6-35-8 16,-6 46 4-16,6-10 6 15,0-36 0-15,0 46-3 0,0-46-20 16,18 42-15-16,-18-42 28 16,0 0 4-16,38 39-20 15,-38-39 1-15,0 0 30 16,38 10-27-16,-38-10-9 0,31-10 13 15,-31 10 5-15,0 0-25 16,32-46-5-16,-13 3-2 16,-7 5 13-16,-6-5 0 0,-6 4 20 15,0 4-40-15,-6-4 24 16,6 39 29-16,-19-39-9 0,19 39-24 16,0 0-1-16,-50-28 20 15,6 17-46-15,13 11 6 16,31 0 20-16,-44 25-5 15,44-25-54-15,-38 35-76 0,19-3-82 16,19-32-113-16</inkml:trace>
        </inkml:traceGroup>
        <inkml:traceGroup>
          <inkml:annotationXML>
            <emma:emma xmlns:emma="http://www.w3.org/2003/04/emma" version="1.0">
              <emma:interpretation id="{91CB8EB0-99E2-41A2-A1C0-B19DBA6B5975}" emma:medium="tactile" emma:mode="ink">
                <msink:context xmlns:msink="http://schemas.microsoft.com/ink/2010/main" type="inkWord" rotatedBoundingBox="8871,9542 9789,9533 9794,10088 8876,10096"/>
              </emma:interpretation>
              <emma:one-of disjunction-type="recognition" id="oneOf9">
                <emma:interpretation id="interp17" emma:lang="" emma:confidence="1">
                  <emma:literal>+1</emma:literal>
                </emma:interpretation>
                <emma:interpretation id="interp18" emma:lang="" emma:confidence="0">
                  <emma:literal>t</emma:literal>
                </emma:interpretation>
                <emma:interpretation id="interp19" emma:lang="" emma:confidence="0">
                  <emma:literal>H</emma:literal>
                </emma:interpretation>
                <emma:interpretation id="interp20" emma:lang="" emma:confidence="0">
                  <emma:literal>+</emma:literal>
                </emma:interpretation>
                <emma:interpretation id="interp21" emma:lang="" emma:confidence="0">
                  <emma:literal>HI</emma:literal>
                </emma:interpretation>
              </emma:one-of>
            </emma:emma>
          </inkml:annotationXML>
          <inkml:trace contextRef="#ctx0" brushRef="#br2">6891 8048 885 0,'0'0'75'0,"0"0"0"15,0 0-31-15,44-18 25 16,-6 4-36-16,6 7 21 16,-6 3-25-16,6 1-18 0,1 3 21 15,-1 0-24-15,-7 3 21 16,-37-3-44-16,38 4 2 0,-38-4 9 15,38 3-2-15,-38-3 27 16,0 0-120-16,0 0-54 16,0 0-119-16,0 0-55 0</inkml:trace>
          <inkml:trace contextRef="#ctx0" brushRef="#br2">7175 7864 330 0,'0'0'92'0,"0"0"5"16,0 0 0-16,0 0-30 16,0 0-20-16,0 0 65 0,0 0-13 15,0 0 13-15,-6 35 17 16,12 4-7-16,-6-4-25 15,6 8-30-15,1-1 2 16,-7 4-47-16,6-3-17 0,0-1 7 16,0-3-12-16,-6-4-5 15,13-6 1-15,-13-29-44 16,0 31-183-16,0-31-89 0,6 29-39 16</inkml:trace>
          <inkml:trace contextRef="#ctx0" brushRef="#br2">7691 7793 919 0,'0'0'96'16,"0"0"33"-16,0 0 54 16,32 11-18-16,-32-11 2 15,25 53-43-15,-12 0 42 0,-1 0-68 16,-12 0-46-16,6 0-29 16,1-4 3-16,-1-3-22 15,-6-3-4-15,6-4 5 0,-6-8-2 16,7-2-10-16,-7-29 7 15,0 0-29-15,0 0-173 16,0 0-162-16,6 31-65 0,-6-31-36 16</inkml:trace>
        </inkml:traceGroup>
      </inkml:traceGroup>
    </inkml:traceGroup>
  </inkml:traceGroup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59:56.37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434 165 1045 0,'0'0'402'0,"0"0"25"16,0 0-22-16,-32 3-74 15,32-3-80-15,0 0-98 16,0 0-80-16,0 0-34 0,0 0-15 16,-25 11 4-16,-6 7 6 15,-1 6-2-15,-5 1-3 0,-7 0-10 16,0 3-6-16,0 0-13 16,6 2-7-16,0-5 22 15,1-4-2-15,37-21-8 0,-32 24-8 16,32-24-3-16,0 0 14 15,0 0 4-15,0 0-12 0,0 0 8 16,0 0-2-16,0 0-6 16,38-14-6-16,0-7-3 15,-1-11 13-15,-5-1 7 0,-7-2-6 16,-6 0-11-16,-7-1 9 16,-5 1 7-16,-7 3-10 0,0 32 8 15,-7-31 3-15,7 31 2 16,0 0-6-16,0 0-7 15,0 0 0-15,-25 28 8 0,6 7-8 16,19 8 0-16,13 2-3 16,12-2 3-16,13-3-12 0,12-8-25 15,7-4-11-15,18-10 3 16,1-8 5-16,-6-10-10 16,-1-7 13-16,-6-7 15 0,-7-7 6 15,-12-8 6-15,-6-6-1 16,-7-8 11-16,-12-7 0 0,-6 1 26 15,-13-4 48-15,-13 2 11 16,1 9-25-16,12 42-25 16,-57-35-25-16,-6 20-14 0,0 22 4 15,0 15-3-15,7 6-32 16,-1 11-110-16,20 8-160 0,10 2-262 16,21 1-234-16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59:56.76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138 171 1217 0,'0'0'266'15,"0"0"-25"-15,0 0 15 0,-50 4-47 16,12 6-47-16,0 1-84 16,38-11-22-16,0 0-32 0,0 0-5 15,-12 32-3-15,12-32 0 16,31 25-11-16,7-11-24 16,6-11-21-16,6-3 7 15,0-7 21-15,-6-7 9 0,-6-4 8 16,-6-10 3-16,-7-4 3 15,-6-3 26-15,-13 0 77 0,-6-1 63 16,-6 4-22-16,6 32-76 16,-38-24-35-16,0 13-18 0,0 18-12 15,-6 11-11-15,0 14-16 16,0 3-44-16,13 4-107 0,12 0-107 16,19-4-144-16,0-35-246 15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59:57.22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160 94 1988 0,'0'0'287'0,"0"0"-73"0,-26 29-33 16,26-29-20-16,0 39-27 15,7-4-57-15,12-7-37 0,-19-28-17 16,44 36-18-16,-7-12-10 15,-5-6-32-15,-32-18 16 0,25 7-11 16,-25-7-38-16,0 0 5 16,25-25 24-16,-12-3 14 0,-1-4 9 15,-18-7 13-15,0-3 14 16,-13 0 64-16,-6 3 46 0,-1 7 10 16,26 32-52-16,-44-25-38 15,0 18-5-15,7 11 0 16,-1 10 1-16,0 7-6 15,38-21-12-15,-31 32-3 0,6 0-11 16,18-1-1-16,7-31-24 16,7 32-123-16,-7-32-180 0,37 32-311 15,7-18-285-15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59:57.64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5 156 642 0,'0'0'159'15,"0"0"82"-15,0 0 202 0,0 0-57 16,0 0-92-16,0 0-98 16,0 0-69-16,0 0-66 0,-12 39-45 15,12-39 11 1,6 36-4-16,-6-36-11 0,0 0-29 16,50 35 17-16,-12-17-26 15,0-11-13-15,-1-7-12 0,-37 0 25 16,52-14 13-16,-15-4 20 15,-37 18-4-15,44-47-16 0,-12 5 49 16,-13-1 50-16,-7 5 60 16,-6 1 41-16,-6 37 18 0,-6-32-71 15,6 32-82-15,0 0-27 16,-44-17-11-16,0 20-14 0,44-3-125 16,-50 29-230-1,5 2-419-15,7 2-254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0:03.90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115 122 716 0,'0'0'189'0,"0"0"23"0,0 0 16 16,0 0-101-16,0 0 91 15,-19 32-48-15,19-32-71 0,-18 36-17 16,11-7-30-16,7-29 31 16,-12 39-50-16,18-11-13 15,-6-28 15-15,13 33-38 16,-13-33 3-16,31 24 11 0,-31-24-24 15,31 11-5-15,-4-11-47 16,-27 0-24-16,37-18 16 0,-12-6 13 16,-6-9 30-16,0-3-5 15,-13-6 15-15,1-5 38 0,-7 1-28 16,-13 4 22-16,7 5-12 16,6 37 20-16,-38-24 35 15,0 20 0-15,-7 22 25 0,8 10-55 16,-1 12 22-16,7 2-14 15,12-3 4-15,6 5-14 16,13-9 14-16,6-3 9 0,-6-32-46 16,19 33 29-16,-19-33-22 15,38 24-1-15,-38-24-2 16,31 7-18-16,-31-7 19 0,32-10-26 16,-32 10 5-16,12-32 3 15,-12 32-55-15,-6-36-48 0,6 36-187 16,-19-29-297-16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0:06.35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177 8 1228 0,'0'0'285'15,"0"0"62"-15,0 0-14 0,0 0-47 16,0 0-114-16,32-7-67 16,0 7-60-16,18 0-11 0,1 0-60 15,6 4-90-15,0-1-127 16,-6 1-102-16,-7-1-51 0,1 4 3 15,-20 0 75-15,-25-7 51 16,0 0 73-16,0 0 31 0,0 0 37 16,-13 32 44-16,-24-11 34 15,-21-3 29-15,-5 2 49 0,-7-2 37 16,-13 0 26-16,8-1 39 0,5-3 43 16,7 4 39-16,12-7 57 15,51-11 31-15,-38 10-11 0,38-10 23 16,0 0 28-16,0 0-85 15,0 0-82-15,44 7-92 16,13-7-36-16,6 0-20 0,7 0-57 16,0-3-86-16,0 3-159 0,-6 0-179 15,-8-4-147-15,-6-3-75 16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0:05.69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39 0 1676 0,'38'0'190'0,"0"0"21"16,6 0-57-16,1 4-39 15,-7-4-68-15,6 0-10 0,-5 0-66 16,-39 0-62-16,37 0-78 16,-37 0-71-16,0 0 3 0,0 0-48 15,0 0 18-15,0 0 113 16,0 0 67-16,0 0 54 0,-50 32 9 15,-1-11 15-15,0 0-1 0,0-3 42 16,13 3 54-16,1-3 25 16,4-3 11-16,33-15 18 0,0 0 106 15,-31 39-43-15,18-11-39 16,7 11-11-16,6 0-28 0,6 3-44 16,1 4-3-16,11 5-30 15,-5 2-14-15,0 0-22 0,6-4-2 16,-6 1-1-16,0-7-29 15,-1-1-51-15,-12-42-137 0,0 50-135 16,0-50-119-16,0 32-62 16</inkml:trace>
  <inkml:trace contextRef="#ctx0" brushRef="#br0" timeOffset="173">90 774 1285 0,'0'0'290'0,"-32"-32"29"16,32 32 17-16,0 0-94 0,0 0-65 16,0 0-78-16,0 0-49 15,38-14-38-15,13 10-165 0,0 8-183 16,5-4-224-16,15 3-77 16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0:02.09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0 167 1319 0,'0'0'308'0,"0"0"36"16,0 0-9-16,6 17 59 0,1 8-105 15,-1 17-95-15,7 8-61 16,-7 3-21-16,0 11-50 0,0-4-38 15,1 3-17-15,-7-3 4 16,0 4-11-16,0-4-115 0,0-3-145 16,0-4-174-16,0-8-240 15,-7-9-59-15</inkml:trace>
  <inkml:trace contextRef="#ctx0" brushRef="#br0" timeOffset="323">164 410 1199 0,'0'-49'236'15,"6"3"124"-15,0 4-13 0,7 3-88 16,6 0-94-16,-7 7-66 16,-12 32-42-16,44-32-28 0,-6 15 2 15,12 20 3-15,0 15 17 16,7 10 5-16,-7 22 12 0,1 10-12 15,-14 10-17-15,-5 5 15 16,-1 2-24-16,-12 5 6 16,0-5-14-16,-13 1 0 0,0-18-6 15,-6 4-7-15,-12-4-3 0,-13-7-1 16,-7-7 1-16,-18-7-12 16,-7-11-10-16,-12-3-35 0,-6-4-46 15,6-11-55-15,6-2-49 16,6-5-115-16,7-3-180 0,12-7-109 15</inkml:trace>
  <inkml:trace contextRef="#ctx0" brushRef="#br0" timeOffset="2923">1025 117 979 0,'0'0'128'0,"0"0"48"16,0 0 166-16,0 0 43 0,0 50-84 15,6 13-88-15,-6 15-77 16,6 21-19-16,1 11-48 0,-1 3-22 16,0 7-18-16,7 0-15 15,5-7-14-15,1-7 0 0,0-11-96 16,0-17-100-16,0-14-204 16,0-11-136-16,-19-53 28 15,25 35 82-15,0-17 48 0</inkml:trace>
  <inkml:trace contextRef="#ctx0" brushRef="#br0" timeOffset="3199">1069 534 931 0,'-19'-78'269'0,"6"4"8"16,13 7 17-16,0 3-17 15,7 4-52-15,11 7-66 16,1 4-49-16,13 10-43 0,12 11-28 15,0 14 2-15,0 7-14 16,12 10-5-16,-6 15-6 0,7 10-7 16,-7 14 0-16,-6 4-5 0,-6 11 17 15,-7 7-1-15,-12-1 3 16,-19 4 12-16,-12 0-10 0,-20 1-18 16,-18-1 7-16,0-14-14 15,-7 0-19-15,1-11-118 0,12-7-131 16,6-6-202-16,38-29-136 0,-32 21-55 15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0:08.26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0 138 487 0,'0'0'123'15,"0"0"12"-15,0 0-12 0,0 0-19 16,0 0 0-16,0 0 25 15,0 0-24-15,0 0-33 0,0 0-45 16,0 0 18-16,44 11-19 16,-6-11-19-16,-38 0 12 0,50-18-39 15,-12-3 35-15,-38 21 16 16,44-35 8-16,-44 35 25 0,31-39-13 16,-31 39 30-16,25-36 11 0,-25 36-50 15,0 0-7 1,0 0-43-16,0 0 18 0,0 0 71 15,-6 46-37-15,-19 22 3 0,0 9-35 16,-1 15 29-16,8 0-37 16,-1 0 15-16,6-4-26 0,1-6 31 15,5-8-19-15,14-11 3 16,-1-6 1-16,0-11-25 0,0-7-37 16,-6-39-178-16,13 39-130 15,-13-39-94-15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0:08.94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528 296 1297 0,'19'-35'-27'0,"-1"3"19"15,-18 32 28-15,26-46-11 16,-8 11-15-16,-18 35-9 16,26-35 23-16,-26 35-32 0,31-32 11 15,-31 32 4-15,0 0 25 16,0 0-10-16,0 0-12 0,0 0 14 15,0 0-8-15,0 0-19 16,0 0 12-16,0 0 33 0,-63-32-51 16,7 18 32-16,-7 3 6 15,0 4-10-15,-6 0-24 0,12 4 24 16,7-1-3-16,12 4 11 16,38 0-18-16,-38-3-5 0,38 3 12 15,0 0 4-15,0 0-17 16,0 0 29-16,0 0 30 15,7 45 15-15,5-6 1 0,-5 7 78 16,-7 4-1-16,-7 3 18 16,-5 3-56-16,-7 1 3 0,-6 3-35 15,0-11-23-15,-1 4-11 0,1-10-38 16,0-1 24-16,6-10-21 16,19-32 4-16,-12 25 8 0,12-25-25 15,0 0 26-15,0 0 17 16,0 0 4-16,0 0-17 0,44 7-28 15,6-18 3-15,25-10 21 16,1-4-6-16,-1 4 13 16,7 3-39-16,-13 8 19 0,-6 6 25 15,0 11 13-15,-19 11 12 16,0 7 47-16,-13 7 30 0,-18 6-11 16,-13 8-44-16,-13 0-32 15,-12 0 6-15,-6-3-29 0,-7-4-8 16,0-8 4-16,-12 5-10 0,0-1-64 15,6-7-122-15,0 1-160 16,6-5-259-16,7-2-120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3-06T06:39:25.53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CFEEEA4-1157-4BD2-A626-C026C1FED7BC}" emma:medium="tactile" emma:mode="ink">
          <msink:context xmlns:msink="http://schemas.microsoft.com/ink/2010/main" type="inkDrawing" rotatedBoundingBox="8286,5670 12139,5801 12047,8513 8194,8382" hotPoints="11681,7280 10032,8929 8383,7280 10032,5630" semanticType="enclosure" shapeName="Circle">
            <msink:sourceLink direction="with" ref="{8B9B7576-9FC0-4E57-A804-C7490CAFDCC2}"/>
          </msink:context>
        </emma:interpretation>
      </emma:emma>
    </inkml:annotationXML>
    <inkml:trace contextRef="#ctx0" brushRef="#br0">3366 388 650 0,'0'0'71'0,"0"0"33"0,0 0 16 15,0 0-71-15,0 0 6 16,0 0-40-16,0 0 9 0,0 0 5 16,-36-8-39-16,-1 0 15 15,-5 5-8-15,0-1 10 16,0-4-14-16,0 0 22 16,-10 4-15-16,4 0 7 0,-4-8-11 15,5 4-4-15,-6-3 32 16,6-9-45-16,11 4-8 0,-1-4 58 15,0 1-26-15,6-5-29 16,31 24 34-16,-42-27 2 0,0 3-20 16,10 8-11-16,1 1 34 15,-6 3 1-15,6 0-10 0,4 8-25 16,-4 0 30 0,-1-4-6-16,32 8-12 0,-41-4 15 15,4 0 18-15,11 4-24 16,26 0-31-16,-42-3 31 0,5 3 13 15,37 0-7-15,-42-4-12 16,0 0 12-16,5-4-12 0,-5 0 6 16,6 4 4-16,-6-4 12 15,0 0-31-15,0 0 3 16,0 1 27-16,5 3-15 0,0-4-3 16,1 0 11-16,-1 4-4 15,6 4-15-15,31 0 29 0,-42-4-18 16,5 4 5-16,5 0-2 15,1 0 10-15,-6 4-26 16,1-4 3-16,4 4 10 0,-5 0 20 16,1 0-42-16,-1 4 26 15,-5-1-11-15,5-3 7 16,-5 8 3-16,0-4-3 0,6 0 9 16,-1 4-9-16,-5-4-6 15,0-1-3-15,0 1 27 0,5 0-18 16,1-4 3-16,-6 4 6 15,5 0-34-15,6 0 19 0,-1 0 15 16,32-8-23-16,-42 11 25 16,11-3-2-16,31-8-1 15,-37 16-4-15,37-16-14 16,-37 16 23-16,37-16-13 0,-42 15-11 16,11-3 11-16,31-12-3 15,-42 24 8-15,5-8-5 0,11-5 0 16,-5 5-9-16,31-16 6 15,-42 24 12-15,5-9-1 0,37-15-8 16,-32 24-28-16,32-24 48 16,-36 20-9-16,36-20-34 15,-32 31 9-15,32-31 49 0,-31 36-54 16,31-36 19-16,-32 35 14 16,32-35-11-16,0 0-24 0,-31 47 10 15,31-47 28-15,-32 43-31 16,32-43 11-16,0 0 30 15,0 0-36-15,-21 48 20 16,21-48 0-16,0 0-4 0,-15 47-26 16,15-47 34-16,0 0-9 15,-5 51-14-15,5-51 18 0,0 0-10 16,-6 59-15-16,6-59 15 16,-5 55 30-16,5-55-9 0,-5 55-21 15,5-55 14-15,0 51-5 16,0-51-2-16,0 43-12 15,0-43 9-15,0 0-7 16,5 59 5-16,-5-59 11 0,0 55-19 16,0-55-12-16,5 56 9 15,-5-56 33-15,0 0-32 0,11 62-5 16,-11-62 44-16,5 56-21 16,-5-56-15-16,10 47 1 0,-10-47 25 15,0 0-46-15,16 51 34 16,-16-51-14-16,11 47 34 0,-11-47-35 15,0 0-18-15,10 59 39 16,-10-59-30-16,16 51 27 16,-16-51-3-16,10 59-1 15,-10-59 0-15,11 59 8 0,-11-59-49 16,21 63 33-16,-21-63-26 16,21 59 42-16,0-12-36 0,-21-47 33 15,26 59-3-15,-5-15-2 16,-21-44 5-16,21 59-20 15,-21-59 2-15,31 55-3 0,-31-55 5 16,37 51 9-16,-37-51 4 16,37 47-10-16,-37-47 3 0,42 47-17 15,-42-47 19-15,42 51-17 16,-42-51 12-16,42 47-16 0,-6-7 48 16,1-5-13-16,-5-7-25 15,4-1-11-15,6 5 3 16,0-9-9-16,11 1 41 0,-1-1 12 15,6-3-40-15,-1 0-2 16,6 3 27-16,0-7-10 16,-5 4-39-16,10-1 28 0,-5-3 21 15,0-4-4-15,0 4-8 16,5-5-26-16,0 1 8 0,6 0 27 16,-6-4 3-16,11 4-21 15,-6-4 13-15,0-4-26 0,6-1 8 16,-6 1 11-16,-4-4 16 15,-1-4-27-15,0-3-2 16,0-1 10-16,0-8 8 16,-5 0 16-16,5 1-25 0,-10-9 6 15,5 4-29-15,0-7 48 16,0-1-36-16,-5 1 2 0,4-5 34 16,1-3-21-16,-5-1 4 15,0 1 15-15,-1 0-33 0,-4-1 9 16,-1-3-10-16,1 4-6 15,-1-1 21-15,-5-3-27 16,1-1 4-16,-1 1-1 16,0-4 28-16,0 4-15 0,-5-5 11 15,0 1 19-15,-5 0-30 16,-1 0 11-16,-9-9 0 0,-1 1 19 16,0-8-8-16,-10-4-5 15,0-4 13-15,-6-11-24 16,6-5-1-16,-11-3 3 0,6-1 0 15,-6 5 3-15,-5-1 0 16,0 8-3-16,0 12 0 0,-11 0-5 16,1 8 35-16,-11 12-37 15,-11 0 10-15,-10 7 23 0,-10 9-42 16,0-1 11-16,-6 5 29 16,0-1-4-16,0 1-51 0,6-1 43 15,0-7 11 1,-1-1-17-16,11-7-21 0,0-5 37 15,6 5-19-15,-1 4-5 16,37 35-5-16,-42-44-234 0</inkml:trace>
  </inkml:traceGroup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0:15.18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61 1043 0,'50'-11'13'0,"0"-7"-130"16,7-14-137-16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0:16.67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347 0 556 0,'0'0'148'0,"0"0"32"0,0 0 1 16,0 0-7-16,0 0 32 15,0 0 83-15,-44 25-11 0,6 28-35 16,1 18-32-16,-1 17-31 0,-6 11-50 16,6 14-39-16,7 4-37 15,-1 20-29-15,13-2-6 0,7 3-4 16,6 3-15-16,-1 0 2 0,7 1 5 16,7-1-7-16,-1-7 9 15,6-7-1-15,7-13-34 0,6-8-120 16,1-22-140-16,5-9-158 15,13-19-153-15,6-13-42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0:12.41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5632 557 759 0,'0'0'180'0,"0"0"5"15,0 0-43-15,0 0-45 0,0 0-47 16,0 0 106-16,0 0 14 0,0 31 29 16,12 1-42-16,7 4-72 15,19 2-21-15,6 5-17 0,12-1-22 16,1-3-34-16,6 0 28 16,-13-14-13-16,0-1-14 0,-12-2 8 15,-6-12 13-15,-32-10-13 16,0 0 8-16,25 14-6 0,-25-14 1 15,0 0-9-15,0 0 2 16,0 0 11-16,0 0-22 16,-38-21 10-16,0 11 14 0,-6 6 10 15,-12 8 6-15,-7 10 6 0,-6 3 27 16,-7 8-19-16,7 3-13 16,-6 11 6-16,-1-3-25 0,7 6-7 15,0-7 11-15,6 4-110 16,7-7-182-16,12-7-244 0,-7-4-152 15</inkml:trace>
  <inkml:trace contextRef="#ctx0" brushRef="#br0" timeOffset="568">4903 1083 742 0,'0'0'225'0,"0"0"21"0,-38-18-61 16,38 18-107-16,-44-14-33 15,44 14-4-15,-38-17-45 0,38 17 4 16,0 0 9-16,0 0-72 16,-6-43-9-16,6 43 15 15,19-42 7-15,12 7-2 0,7 10 41 0,6 4 6 16,-6-1-16-16,-38 22 21 15,44-14-5-15,-44 14 112 16,44 0 24-16,-44 0 5 0,0 0-15 16,0 0-15-16,-7 50 32 15,7-50-64-15,-37 49-50 0,-7-13 9 16,0-12-18-16,-13-6-15 16,0 0-15-16,1-4 26 0,-1-4-35 15,7-6-27-15,-7-1-7 16,13-10-42-16,7 0-6 0,5-3-30 15,32 10 19-15,-25-29 10 0,13 1 27 16,5 3 46-16,7 25 31 16,7-31 52-16,-7 31 30 15,0 0-13-15,0 0 100 0,0 0 22 16,0 0 5-16,0 0 1 16,-32 21-11-16,-6 7-25 0,-12-3-12 15,0 0-40-15,-7-1-23 16,-12 1-16-16,-13 0-39 0,1-11 13 15,-7-4-29-15,0-2-4 0,0-5-12 16,6-10 6-16,7-7-2 16,5-4-62-16,8-7-92 0,18 1-98 15,6-5-144-15,19-6-221 16,13-7-27-16</inkml:trace>
  <inkml:trace contextRef="#ctx0" brushRef="#br0" timeOffset="744">4444 440 1142 0,'56'-18'242'0,"-12"1"-3"16,7 6-74-16,11 0-87 0,1 4-28 15,0 0-85-15,-6 4-191 0,-7 3-162 16,-12-4-109-16</inkml:trace>
  <inkml:trace contextRef="#ctx0" brushRef="#br0" timeOffset="930">3715 617 1217 0,'0'0'246'15,"0"0"71"-15,0 0-76 16,50-18-110-16,0 7-75 16,13 8-33-16,-6 3-162 0,-1-4-256 15,-6 8-181-15</inkml:trace>
  <inkml:trace contextRef="#ctx0" brushRef="#br0" timeOffset="1173">3117 228 1241 0,'0'0'280'15,"0"0"-73"-15,0 0-95 0,0 0 106 16,0 0-31-16,-18 49-74 15,-1 8-62-15,0 10-28 0,-6 4-14 16,6 3-4-16,-6 0-174 16,0 0-219-16,6-3-165 0,-6-4-71 15</inkml:trace>
  <inkml:trace contextRef="#ctx0" brushRef="#br0" timeOffset="1528">2665 878 895 0,'-38'-21'126'16,"38"21"28"-16,0 0-24 15,-38-28-24-15,38 28-44 0,0 0-39 16,-25-36-2-16,25 36-62 0,7-35 41 15,-7 35-18-15,37-32 11 16,-37 32-24-16,51-17 44 16,-14 20 3-16,-37-3-11 0,44 11 10 15,-44-11 72-15,0 0-33 0,38 31 45 16,-38-31-17-16,6 36 8 16,-6-36 25-16,-31 46-3 0,-7-7-5 15,-12-8-45-15,-7 5-18 16,-12-1-15-16,0-3-29 0,-6 3-4 15,12-3-18-15,0-4-121 0,13-3-175 16,12-7-155-16,6-4-118 16</inkml:trace>
  <inkml:trace contextRef="#ctx0" brushRef="#br0" timeOffset="1729">2684 366 1984 0,'0'0'336'15,"0"0"8"-15,0 0-137 16,0 0-98-16,0 0-71 0,0 0-128 16,0 0-151-16,0 0-227 15,0 0-227-15,0 0-46 0</inkml:trace>
  <inkml:trace contextRef="#ctx0" brushRef="#br0" timeOffset="1904">2363 532 1688 0,'0'0'323'0,"0"0"1"0,-25-7-95 15,25 7-131-15,0 0-93 0,0 0-175 16,0 0-205-16,0 0-267 16</inkml:trace>
  <inkml:trace contextRef="#ctx0" brushRef="#br0" timeOffset="2101">2112 228 1088 0,'0'0'301'16,"0"0"75"-16,0 35 17 15,0 1-111-15,0 6-104 16,0 7-87-16,-7 8-40 0,1 3-43 16,-13 0-165-16,0 4-235 0,-6-1-236 15,0 1-8-15</inkml:trace>
  <inkml:trace contextRef="#ctx0" brushRef="#br0" timeOffset="2600">1741 648 1263 0,'0'0'230'16,"0"0"-18"-16,0 0-50 15,0 0-52-15,19 43-28 0,-13-1-21 16,-12-3-16-16,-13 0-28 0,-6-4-17 16,-13-3 11-16,-12-4-6 15,-13-3-20-15,0-11 2 0,-6-3-23 16,0-8-35-16,6-6-5 0,6-4 22 16,13-4 28-16,7-6-15 15,37 17 20-15,-38-36-2 0,19 8 33 16,19 28 15-16,0 0-17 0,0 0-5 15,0 0 28-15,32-11 2 16,-1 22 3-16,-31-11-9 16,38 49 26-16,-13 8 9 0,-6 3-19 15,-19 7-6-15,-13-7 7 0,-18 11-22 16,-13 0-6-16,-13-1-7 16,-18-6 3-16,-13-4-12 0,0-14 0 15,-13-11 7-15,-6-10-1 0,0-11-6 16,7-14 0-16,-1-18 16 15,20-6 30-15,5-15-4 0,13-14-19 16,13-7 7-16,12-14 33 0,13-4 3 16,19-7 21-16,12 4 12 15,13 7-24-15,12 6-36 16,13 12-19-16,13 6-12 0,12 8-74 16,13 3-146-16,6 11-178 0,0 3-252 15,6 14-26-15</inkml:trace>
  <inkml:trace contextRef="#ctx0" brushRef="#br0" timeOffset="3008">924 256 1414 0,'-25'-85'434'0,"12"15"-11"16,7 13-75-16,0 15-113 15,6 42-15-15,0 0-3 0,31-11-26 16,7 25-23-16,-7 15-47 16,1 6-45-16,-1 0-25 0,-12-3-23 15,-13 3-20-15,0-3-21 0,1-4-86 16,-20 1-138-16,-6-1-215 15,19-28-396-15,-56 35-216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0:16.03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3360 0 899 0,'0'0'188'0,"0"0"211"16,0 0 12-16,6 39-59 0,0 14-102 15,7 18-84-15,6 10-56 16,0 8-53-16,0 10 4 0,-1 7-29 16,-5 7 34-16,-7 7 19 0,-6 7-9 15,-19 11-35-15,-18 7-9 16,-20 0-24-16,-31 7 9 16,-12-4-8-16,-20-10-14 0,-6-11-18 15,-6-14-122-15,7-14-157 0,-2-21-273 16,1-15-196-16</inkml:trace>
  <inkml:trace contextRef="#ctx0" brushRef="#br0" timeOffset="1548">2183 806 332 0,'0'0'106'0,"0"0"-1"0,0 0 27 16,0 0 14-16,0 0 51 16,0 0 1-16,0 0 7 0,0 0 18 15,38 14-23-15,-38-14-58 0,38 29-57 16,-38-29-25-16,0 0-4 16,31 45-25-16,-31-45-9 0,0 0-29 15,19 39 4-15,-19-39 15 0,0 0-1 16,0 0-51-16,0 0-63 15,0 0 11-15,0 0 4 0,-38 32 2 16,38-32-20-16,0 0-2 16,0 0 18-16,0 0 13 0,-18-42-2 15,24 10 26-15,-6 32 40 0,12-39-5 16,-12 39 59-16,0 0-19 16,0 0 26-16,0 0 13 0,0 0 115 15,0 0-41-15,0 0-29 0,0 0-12 16,0 0 8-16,0 0-14 15,0 0-17-15,-37 35-39 0,-1-10-28 16,-6-11 5-16,6 8 7 0,-6-12-5 16,0-6-1-16,0-4-17 15,0-4-3-15,7-6 25 16,5-1 4-16,32 11 0 0,-25-28-2 16,6-1-24-16,13-10 7 0,0 4 4 15,12-4 1-15,6-3-3 16,1 3-8-16,6 4 1 0,0 6 19 15,-7 1-14-15,-12 28-15 0,25-32-1 16,-25 32-99-16,0 0-137 16,38-31-163-16,-38 31-95 0</inkml:trace>
  <inkml:trace contextRef="#ctx0" brushRef="#br0" timeOffset="1888">1731 898 722 0,'-38'18'133'0,"38"-18"-8"0,-38 7 44 16,38-7-51-16,-37-7 8 16,37 7 5-16,0 0-2 0,0 0-21 15,-38-14-28-15,38 14-13 0,0 0-24 16,0 0-9-16,0 0-11 15,0 0-17-15,0 0 6 16,0 0-26-16,0 0-6 0,44-29 17 16,-6 15 3-16,-38 14 0 0,37 7 27 15,-37-7 38-15,0 0 18 16,13 43-12-16,-19-12 18 0,6-31-14 16,-51 50-27-16,7-11-29 0,-12-4-25 15,6-3 10-15,-7-4-68 0,0-7-180 16,7-3-170-16,0 0-85 15,0-11-54-15</inkml:trace>
  <inkml:trace contextRef="#ctx0" brushRef="#br0" timeOffset="2632">1486 361 712 0,'0'0'133'0,"0"35"61"0,0-35 0 15,-19 36-51-15,19-36-46 0,-13 35-66 16,13-35 1-16,0 0-2 16,-50 39-13-16,6-18-14 0,44-21-22 15,-50 11 19-15,6-4 0 0,6-4-3 16,38-3-10-16,-38-10-37 15,38 10-16-15,0 0 17 16,-31-36 39-16,18 8-29 0,13 28 39 16,-6-28-18-16,6 28 1 0,0 0 38 15,0 0 10-15,0 0 67 16,0 0 21-16,0 0-36 0,0 0-21 16,25 49-35-16,-12-13 21 0,-13-36-11 15,-7 42-15-15,7-42-25 0,-18 39 8 16,18-39 9-16,0 0 4 15,-44 39-25-15,0-22-26 0,6-6-59 16,38-11 25-16,-50 0 16 0,50 0-18 16,-44-4-1-16,44 4-15 15,0 0 11-15,-26-35 31 16,26 35-2-16,-6-39 36 0,12 0-2 16,-6 39 11-16,0 0 13 0,0 0-11 15,0 0 56-15,0 0 20 16,0 0 29-16,0 0-1 0,0 0-3 15,0 0-23-15,26 39-34 0,-20-3-17 16,-6-1 0-16,-6 4 10 16,-1 3-7-16,1 1 3 0,-7 6 33 15,-5 4 32-15,-2 0 0 0,-5 4-28 16,-13-1-20-16,6 1-10 16,-12-4-6-16,-12-7-5 15,-1-4-8-15,-12-7-17 0,-6-3 14 16,6-7-20-16,-1-11 15 0,1-3 12 15,13-8 48-15,5-6 29 0,7-8-21 16,7-7 8-16,37 18-11 16,-38-49-30-16,13-4-23 0,12-7-3 15,13-4-4-15,13 1-13 0,-1-12-10 16,7 12 5-16,0-1 3 16,13 4-17-16,-7 7-54 0,0 7-53 15,6 7-58-15,-31 39-81 16,51-35-123-16,-7 7-130 0,0 10-28 15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1:41.53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5500 435 464 0,'-25'15'161'16,"25"-15"29"-16,0 0-32 15,-19 46 43-15,19-10-26 0,7-8-31 16,-7-28-48-16,37 32-55 16,7-18-8-16,-6-7-5 0,6-4-38 15,0-10 10 1,-6-10 37-16,-1-5-42 0,1-6 0 15,-6-4-13-15,-7-7 22 16,-6 3-17-16,-13-3 16 0,-6 7 7 16,0 32 4-16,-13-28-30 15,13 28 34-15,-50-17-34 16,-7 20 12-16,-12 15-7 0,-12 6 23 16,-7 5 1-16,6 6-28 15,-6 1 33-15,-6-4 20 0,6 0-57 16,0-7 19-16,12-8 13 15,13-6-3-15,7-7-27 16,12-8-31-16,44 4-17 16,-44-25-44-16,19-6-10 0,12-8 5 15,19-8 17-15,1 4 63 16,12 4-17-16,-19 39 46 0,31-42-16 16,-31 42 8-16,50-14 22 15,-6 14 36-15,-12 14-15 0,-32-14 38 16,37 42-9-16,-18-3-7 15,-12 0 0-15,-7 5-3 16,-13-2-3-16,-18 0 9 0,-7-3-25 16,-6 0-41-16,-6-4 20 15,-7-3-5-15,-6-7 16 16,-6-4-20-16,0-7-6 16,-7-7 19-16,7-3-32 0,0-8 4 15,13 4 20-15,5-7 19 16,7 0-28-16,13 4-58 0,31 3 25 15,0 0 21-15,0 0-15 16,0 0 14-16,0 0 4 0,0 0-24 16,0 0 44-16,0 0-12 15,0 0-7-15,0 0 36 16,0 0-54-16,0 0 56 16,0 0-38-16,0 0 21 0,-13 28-3 15,13 0-11-15,0-28 44 16,13 43 11-16,6-8-4 0,0 0 21 15,-7 1 0-15,7 3-20 16,-6-4 8-16,5 0 6 16,-5 1-26-16,0-5-5 0,-7-2 7 15,-6-29-9-15,-13 42-37 16,-6-10 27-16,19-32-3 0,-50 35-28 16,12-14 22-16,-6-6 8 15,7-8-21-15,-1-7-1 0,0-7 5 16,7-11-40-1,-1-14-48-15,7-7-45 0,13-21-44 16,12-18-36-16,0-17 45 16,19-11 31-16,-1 7 65 0,8 11 49 15,-1 10 1-15,0 18 7 16,-13 17 28-16,14 15 15 16,-26 28 14-16,31 0 42 0,-31 0 11 15,31 39-23-15,-12 3 31 16,-6 8 0-16,-13-1-22 0,-6 8 0 15,-7-4-10-15,-18 0 0 16,-7-4-67-16,-12 1 0 16,-7-8 6-16,-18-3 12 0,5-11-34 15,-11-3 15-15,12-7-3 16,-7-11 13-16,13-7-13 16,0-14-46-16,13-11-15 0,6-3 30 15,44 28-30-15,-31-43 67 16,12 8-6-16,19 35-23 0,12-28 16 15,-12 28 25-15,51-11 9 16,5 15 24-16,-5 10 42 16,-1 14 52-16,-6 11-32 0,-6 7 0 15,-7 7 13-15,-18 11-4 16,-13-1-25-16,-26 4-35 0,-18 5-28 16,-12-1-13-16,-13 3-21 15,0-14-81-15,-1-4-186 16,8-13-252-16,5-8-110 15</inkml:trace>
  <inkml:trace contextRef="#ctx0" brushRef="#br0" timeOffset="193">4199 0 1986 0,'0'0'4'16,"0"0"-20"-16,0 0-104 15,0 0-176-15,0 0-102 0,0 0-72 16</inkml:trace>
  <inkml:trace contextRef="#ctx0" brushRef="#br0" timeOffset="561">3043 949 1233 0,'-25'38'210'0,"25"-38"-50"0,0 0-56 15,25 39-42-15,-25-39-60 16,0 0-2-16,37 39 8 15,-37-39 15-15,0 0 0 0,0 0-20 16,0 0-3-16,0 0-9 16,0 0-52-16,0 0 26 0,0 0 18 15,-12-39 17-15,-13 4-9 16,25 35 9-16,-51-28 26 16,7 17 39-16,-6 22 35 15,0 17 74-15,0 25-14 0,12 14-28 16,6 7 4-16,1 15-30 15,25 7-34-15,12 3-28 0,13 7-17 16,19 0-17-16,12 0-52 16,6-3-112-16,7-8-180 0,0-14-281 15,-13-10-136-15</inkml:trace>
  <inkml:trace contextRef="#ctx0" brushRef="#br0" timeOffset="1224">0 1720 2135 0,'0'0'280'0,"0"0"-29"16,19 60-39-16,6 4-19 0,7-1-38 15,6 8-59-15,6 3-52 16,-7-3-17-16,-5 0-12 16,5-3 3-16,1-8-15 0,-13-11-75 15,0 1-72-15,-6-15-71 16,-19-35-30-16,19 35-34 0,-19-35-89 16,0 0-15-1,0 0 87-15,0 0 48 0,-19-53 94 16,0-10 67-16,1-11 54 15,-1-12 47-15,0-3 60 16,0 5 31-16,6-1 119 0,7 7 13 16,0 7-31-16,0 4 18 15,6 7-12-15,6 4-30 0,6 6-22 16,7 8-46-16,6 6-32 16,7 5-27-16,12 9-21 15,6 8-11-15,7 11-15 0,12 13 21 16,-6 15 1-16,0 14-9 15,-7 14 22-15,-12 14-26 16,-19 7 31-16,-18 15-20 0,-7 2-18 16,-13 5 13-16,-12-1-16 15,-13-6 5-15,-6-11-21 16,0-7-30-16,0-14-126 0,0-11-159 16,44-46-271-16,-50 31-115 15</inkml:trace>
  <inkml:trace contextRef="#ctx0" brushRef="#br0" timeOffset="1876">1050 1405 1371 0,'0'0'263'0,"0"0"1"16,-6 61-7-16,18-1-44 15,1 7-30-15,12 7-69 16,7 7-19-16,5 11-41 0,1 7-32 16,0 4 5-16,-7 3-27 15,-6-3 9-15,0-8-13 16,-6-3 14-16,-12-14-18 0,5-11 8 15,-12-14-33-15,6-17-26 16,-6-36-42-16,0 0-67 16,0 0-31-16,0 0-47 0,0 0 49 15,0 0-10-15,-18-60 42 16,5-11 24-16,-6 0 53 0,-6-3 46 16,0-7 20-16,0-1 13 15,0 0 77-15,6 8 53 16,6-4-13-16,1 4 51 0,5 0-38 15,7 0 7-15,7-4-49 16,5 0-21-16,13 4-53 16,0 3 23-16,1 4-35 0,5 7 25 15,0 6-18-15,-5 8-9 16,-1 11 4-16,-6 10-9 16,-19 25 14-16,0 0 3 0,37-28 1 15,-37 28-4-15,32-7 12 16,-32 7 14-16,37 24 17 0,-5 12 27 15,-7 10-9-15,-6 7-13 16,0 4 9-16,0-4 1 0,-13 4-8 16,-6-1-22-1,-6 1-17-15,-13-1-2 0,-13-3-25 16,1-7 25-16,-13-3 1 16,0-4-10-16,0-8-27 0,44-31-130 15,-63 32-91-15,13-18-92 16,50-14-76-16,-44-10-80 0</inkml:trace>
  <inkml:trace contextRef="#ctx0" brushRef="#br0" timeOffset="2336">1987 828 1399 0,'31'-24'268'0,"7"-5"-8"16,12 1-66-16,0-4-86 0,1-3-47 15,-1 3-26-15,-6 4-22 16,0 7-24-16,0 3-49 0,-13 4-57 16,-31 14-60-16,38-7 23 15,-38 7 41-15,0 0-40 16,0 0-23-16,-12 46 176 0,-14 0-122 15,-5 0 64-15,0-4 37 16,-7 0 9-16,0 1-8 16,7-1 58-16,-7 1 67 0,13-4 46 15,6-4 56-15,6 0-11 16,7 4 10-16,12 4-7 16,1-1-33-16,12 0-7 0,-1 8-4 15,8-4-9-15,5 3-23 16,-6 2-19-16,0-2-22 0,0 1-14 15,-6-1-19-15,0 1-17 16,-6-4-22-16,-1-1 0 0,-5-6-3 16,-7-3-7-16,0-36 0 15,0 0-77-15,0 46-83 16,0-46-139-16,0 0-302 16,0 0-225-16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1:44.81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213 262 1317 0,'0'0'157'16,"7"-43"13"-16,-7 43-42 16,0 0-89-16,44-46 2 0,0 11-8 15,-7 7-33-15,7 7 0 16,-44 21-10-16,57-29 19 0,-13 4-21 16,-44 25-5-1,44-17 8-15,-44 17 15 0,0 0 5 16,44-18-29-16,-44 18 15 15,0 0 16-15,0 0-30 0,0 0 4 16,0 0 13-16,0 0 22 16,0 0 2-16,-63 35-5 0,7 1-3 15,-7-4 7-15,0 3-9 16,0 0 1-16,0-3-24 16,0-7 16-16,13 0-28 0,6-4 30 15,44-21 52-15,-50 17-9 16,50-17 21-16,0 0-10 0,0 0-19 15,0 0-20 1,0 0-22-16,0 0-2 0,56-35 2 16,1 10 3-16,-1 4-15 15,1 0 10-15,0 3 21 0,-13 8-25 16,-44 10 4-16,50-14 10 16,-50 14 17-16,0 0-19 0,0 0 4 15,0 0 0-15,0 0-21 16,0 0 16-16,0 0-7 15,0 0 7-15,0 0-20 0,-50 24-100 16,50-24-175-16,-44 22-273 16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2:23.41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71AC8AD-05B5-4C59-BB4A-D4D1E958D9D0}" emma:medium="tactile" emma:mode="ink">
          <msink:context xmlns:msink="http://schemas.microsoft.com/ink/2010/main" type="inkDrawing"/>
        </emma:interpretation>
      </emma:emma>
    </inkml:annotationXML>
    <inkml:trace contextRef="#ctx0" brushRef="#br0">0 0 914 0,'0'0'328'0,"0"0"19"16,0 0 13-16,12 53-42 0,-5 0-123 16,-7 7-78-16,0 1-60 15,6 6-26-15,0 0-21 16,1 0-103-16,5-7-345 0,7-3-414 15</inkml:trace>
    <inkml:trace contextRef="#ctx0" brushRef="#br0" timeOffset="271">742 258 1747 0,'0'0'201'0,"-13"64"64"16,-25 0-38-16,-6-1-44 16,-12 8-69-16,-7 0-56 0,-6-1-27 15,0-3-18-15,6 4 1 16,0-11-32-16,6 0-171 15,7-7-198-15,6-10-189 0,13-8-117 16</inkml:trace>
    <inkml:trace contextRef="#ctx0" brushRef="#br0" timeOffset="739">773 849 1042 0,'0'0'312'16,"0"0"-18"-16,0 0-60 15,0 0-59-15,0 0-44 0,0 0-12 16,0 0-65-16,0 0-18 16,0 0-5-16,0 0-23 15,0 0 3-15,-38-11-19 0,38 11 5 16,0 0-13-16,-44-14 23 16,44 14-30-16,0 0-86 15,0 0-10-15,-19-50-17 0,19 50 45 16,32-60-2-16,-32 60 43 15,56-53 9-15,-12 21 16 16,-44 32 16-16,57-17 9 16,-13 13 71-16,-44 4 3 0,44 21-24 15,-44-21 56-15,31 57-11 16,-12 3-10-16,-6-3-31 0,-7 3-13 16,0 3-13-16,1 1-17 15,-1-1-1-15,7 1-232 16,5 0-350-16</inkml:trace>
  </inkml:traceGroup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2:22.16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C9192C8-B4DC-46B0-A8C5-0DB56A7FEE17}" emma:medium="tactile" emma:mode="ink">
          <msink:context xmlns:msink="http://schemas.microsoft.com/ink/2010/main" type="inkDrawing"/>
        </emma:interpretation>
      </emma:emma>
    </inkml:annotationXML>
    <inkml:trace contextRef="#ctx0" brushRef="#br0">0 0 1370 0,'0'0'309'0,"0"0"-21"15,0 0-64-15,0 0-73 0,0 0-52 16,0 0-8-16,37 53-35 16,-18 4-21-16,-6 3-17 15,-1 0-12-15,1 0-21 0,-1 4-179 16,1-4-254-16,0-4-192 15</inkml:trace>
    <inkml:trace contextRef="#ctx0" brushRef="#br0" timeOffset="247">710 308 1449 0,'0'0'284'0,"-50"24"75"0,-1 12-51 15,7 10-80-15,0 7-62 16,-6 3-79-16,0 1-46 16,-7 3-1-16,-6 3-24 15,0 5-53-15,7-5-183 0,-1-3-253 16,13-3-204-16,0-11-78 15</inkml:trace>
    <inkml:trace contextRef="#ctx0" brushRef="#br0" timeOffset="699">842 576 1134 0,'0'0'91'0,"0"0"98"0,0 0-6 15,0 0 26-15,0 0-11 16,0 0-64-16,6 50-53 15,-6-50-31-15,0 0-45 0,-44 42 1 16,44-42 6-16,-56 25-12 16,56-25-13-16,-51 7 15 15,51-7 13-15,-50-4-34 16,50 4-72-16,0 0-38 0,-13-56-42 16,32 3 19-16,13-4 48 15,12 11 65-15,12 4-4 0,-5 10 52 16,-7 18 61-16,0 14 9 15,-44 0-2-15,37 46 59 16,-24 7-4-16,-13 7-1 0,-13 7-33 16,1 4-33-16,-13-1-45 15,6-2-16-15,6-5-32 16,1 1-334-16,5-15-419 16</inkml:trace>
  </inkml:traceGroup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2:17.07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0EF9715-8095-4972-8B99-A8313CE9D20D}" emma:medium="tactile" emma:mode="ink">
          <msink:context xmlns:msink="http://schemas.microsoft.com/ink/2010/main" type="inkDrawing"/>
        </emma:interpretation>
      </emma:emma>
    </inkml:annotationXML>
    <inkml:trace contextRef="#ctx0" brushRef="#br0">33 0 557 0,'0'0'118'0,"0"0"12"16,0 0-9-16,0 0-19 15,0 0-22-15,0 0 37 0,0 0 65 16,0 0 24-16,0 0-41 16,0 0-21-16,0 0-4 15,-6 57 29-15,0-1-25 0,0 5-35 16,-1-1-20-16,7 3-15 16,-6-6-29-16,6-1 12 0,0-6-28 15,6-4-10 1,-6-4 9-16,0-42-13 0,7 43-13 15,-7-43-6-15,0 0-33 16,0 38-128-16,0-38-177 0,0 0-255 16,0 0-119-16</inkml:trace>
    <inkml:trace contextRef="#ctx0" brushRef="#br0" timeOffset="352">480 170 582 0,'0'0'100'0,"0"0"30"15,0 0 31-15,0 0-28 16,0 0 45-16,-7 46-40 16,-11 3 57-16,-8 12 19 0,-11 6-39 15,-1 3-16-15,7-3-41 16,-13 1-42-16,6-1-28 16,0-4-13-16,7-3-17 15,-7-10-3-15,7-4-20 0,5-4 0 16,26-42-22-16,-37 43-136 15,37-43-182-15,-25 35-186 0,25-35-138 16</inkml:trace>
    <inkml:trace contextRef="#ctx0" brushRef="#br0" timeOffset="828">662 637 763 0,'0'0'79'15,"0"0"74"-15,0 0-33 0,0 0-53 16,0 0-11-16,6 38 12 15,-6-38-35-15,0 0 15 0,0 0-45 16,-44 39-3-16,44-39-22 16,-44 25 58-16,44-25-52 15,-50 4 1-15,50-4 2 16,-44-11-46-16,44 11-7 0,0 0 14 16,-19-50-9-16,13-3 23 15,18 8 29-15,7-1-17 16,6 7 13-16,-25 39 33 0,38-39-10 15,-38 39 7-15,44-28 31 16,-6 13 27-16,-38 15 43 0,38 0 26 16,-38 0-19-16,37 36 17 15,-12 10 11-15,-18 10-2 16,-1 8-58-16,-12-1-39 16,6 1-10-16,-7 0-20 0,7-1-3 15,0-10-18-15,7 0-216 16,-1-10-335-16</inkml:trace>
    <inkml:trace contextRef="#ctx0" brushRef="#br0" timeOffset="3844">209 1354 1158 0,'0'0'331'15,"26"42"17"-15,-26-42-19 16,25 57-106-16,-13-4-83 16,1 0-62-16,-7 3-38 15,7 1-15-15,-1-4-18 16,1 0-62-16,-1 0-231 0,1-4-280 15,0-6-147-15</inkml:trace>
    <inkml:trace contextRef="#ctx0" brushRef="#br0" timeOffset="4092">1045 1637 1579 0,'0'0'281'0,"0"53"32"0,-25 0-62 16,-19 3-68-16,-12 4-51 16,-13 0-54-16,-7 7-36 0,1 1-24 15,-1-1-13-15,7 0-74 16,0 0-157-16,12-14-245 15,13-7-222-15</inkml:trace>
    <inkml:trace contextRef="#ctx0" brushRef="#br0" timeOffset="4636">1215 2103 1267 0,'0'0'276'16,"-50"18"-27"-16,6-8-52 16,-7-3-53-16,7 0-68 0,7-7-14 15,37 0-27 1,-44 0-19-16,44 0 41 0,0 0 10 15,0 0-1-15,0 0-25 16,0 0-25-16,0 0-75 16,0 0-23-16,19-49-38 0,18 3 1 15,7 7 53-15,0 7 34 16,-44 32-3-16,57-28 18 0,-57 28-7 16,44-10 17-16,-44 10 37 15,0 0 72-15,25 45-19 16,-19 1-22-16,-6 7-15 0,-12 0-15 15,5 4-27-15,1 3 2 16,-6-3-10-16,5 3-5 16,7-7-200-16,0-4-320 15,7-3-187-15</inkml:trace>
  </inkml:traceGroup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2:19.59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918ED06-70CE-4F8E-B9E9-7E64669EDD20}" emma:medium="tactile" emma:mode="ink">
          <msink:context xmlns:msink="http://schemas.microsoft.com/ink/2010/main" type="inkDrawing"/>
        </emma:interpretation>
      </emma:emma>
    </inkml:annotationXML>
    <inkml:trace contextRef="#ctx0" brushRef="#br0">0 0 1018 0,'0'0'311'0,"0"0"-18"0,19 64-8 16,0-4-21-1,0 7-67-15,-13 0-76 0,7 1-49 16,-1-1-33-16,1 0-23 16,6-7-61-16,-7-7-320 0,1-4-364 15</inkml:trace>
    <inkml:trace contextRef="#ctx0" brushRef="#br0" timeOffset="267">817 283 1087 0,'0'0'275'0,"-6"32"-38"0,-13 7 36 16,-12 3-43-16,-13 11-55 15,-7 7-40-15,-11 4-65 16,-1 0-42-16,-6-1 4 0,6 1-27 16,0-8-20-16,13-3-151 15,6-7-236-15,12-10-177 16,32-36-69-16</inkml:trace>
    <inkml:trace contextRef="#ctx0" brushRef="#br0" timeOffset="667">924 831 1359 0,'0'0'273'0,"0"0"-4"0,0 0-102 16,0 0-109-16,0 0 1 16,0 0-36-16,-44-18-44 15,0 8 27-15,44 10-1 0,-44-11-22 16,44 11 38-16,0 0-48 16,0 0-41-16,0 0-34 0,-25-39 0 15,19 7-24-15,25-3 45 16,-1 0 8-16,-18 35 48 15,44-36 5-15,-44 36-16 16,44-17 28-16,-12 13 68 0,-32 4-17 16,0 0 7-16,38 57 9 15,-20-4-41-15,-11 7 27 16,-1-4-39-16,-6 4 4 0,0 0 7 16,0 1-275-16,13-5-265 15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24:47.15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5601 901 760 0,'0'0'158'0,"0"0"-62"15,0 0 21-15,0 0-15 0,0 0-24 16,0 0 26-16,0 0 10 15,0 0 24-15,0 0-14 0,0 0 8 16,0 0 4-16,0 0-8 16,0 0 46-16,0 0-90 15,0 0-36-15,0 0-44 0,-38-28-15 16,6 10-40-16,32 18 3 16,-31-24-30-16,31 24-6 0,0 0-65 15,-13-43 70-15,13 43-5 16,7-39 60-16,-7 39-3 0,0 0 15 15,44-24-28-15,-44 24 43 16,50-7-31-16,-50 7 50 16,38 10-32-16,-38-10 27 0,31 21-31 15,-31-21 21-15,25 32-29 16,-25-32 43-16,19 29-32 16,-19-29 23-16,0 0-7 0,0 0 22 15,0 0 26-15,0 0 38 16,0 0-29-16,0 0 20 0,0 0-62 15,0 0 52-15,-38 31-31 16,1-6 36-16,5-4-11 0,-5 4 17 16,-1 3-13-16,0 1 0 15,-6 2-31-15,13 1-30 0,-7 0 14 16,0 0-8-16,13 0-11 16,0-4 4-16,25-28-20 0,-38 28-71 15,38-28-162-15,0 0-256 16,-44 21-171-16</inkml:trace>
  <inkml:trace contextRef="#ctx0" brushRef="#br0" timeOffset="221">5676 562 1052 0,'0'0'381'16,"0"0"-35"-16,0 0-110 0,0 0-131 15,0 0-71-15,0 0-4 16,0 0-15-16,0 0-166 0,0 0-287 16,0 0-112-16</inkml:trace>
  <inkml:trace contextRef="#ctx0" brushRef="#br0" timeOffset="791">5098 940 818 0,'0'0'144'0,"-44"-10"55"0,44 10-11 15,0 0-62-15,-44-22-29 16,44 22 33-16,0 0-49 16,0 0-51-16,-19-42-41 0,25 7 5 15,-6 35-14-15,32-39-5 16,-32 39 11-16,50-35-16 0,-6 13 50 16,-44 22-29-16,50-14 14 15,-50 14-11-15,44 4-31 0,-44-4 32 16,44 21 9-16,-44-21-4 15,0 0 17-15,25 42-1 16,-25-42 9-16,13 36-8 0,-13-36 45 16,-25 35-24-16,25-35-23 15,-51 32 9-15,1-11-24 0,0-10 12 16,6-8-6-16,6-3-6 16,38 0-16-16,-38 0 21 0,38 0 7 15,-37-10-1-15,37 10-2 16,0 0-13-16,0 0 19 0,0 0-19 15,0 0-11-15,0 0 7 16,0 0-14-16,0 0 31 0,0 0-20 16,-38 35 31-16,7 4 7 15,12-4 12-15,6 4-25 16,1 0 36-16,-1-4 34 0,-6 4 20 16,0-7-5-16,0-4-14 15,19-28-36-15,-50 35-11 0,0-10-25 16,-7-14-13-16,-6-8 7 15,1-3-34-15,-8-10-53 0,1-4-142 16,6-8-204-16,7-9-188 16</inkml:trace>
  <inkml:trace contextRef="#ctx0" brushRef="#br0" timeOffset="997">4884 481 1503 0,'0'0'185'16,"0"0"10"-16,0 0-93 0,0 0-64 16,0 0-21-16,38-25-3 15,-38 25-69-15,0 0-347 0,37 0-147 16</inkml:trace>
  <inkml:trace contextRef="#ctx0" brushRef="#br0" timeOffset="1732">4626 385 904 0,'0'0'177'0,"0"0"6"16,-31 43-8-16,18 6 47 0,1 4-117 15,18 4-23-15,-6-4-23 16,0 0-44-16,0-11 0 0,0-6-6 16,0-36 2-16,-13 39-20 15,13-39 22-15,0 0-8 0,0 0 2 16,-37 24-22-16,37-24-20 15,-44 4-13-15,44-4-19 0,0 0-17 16,-38-28 23-16,38 28 25 16,0 0 20-16,-31-39 6 0,31 39-7 15,0 0-22 1,0 0 28-16,0 0 24 0,0 0 2 16,0 0-26-16,0 0 15 15,0 0 20-15,0 0-3 0,-32 46-7 16,32-46 0-16,-19 35-14 15,19-35 9-15,0 0-27 0,0 0 18 16,0 0 0-16,-44 32-5 16,44-32 20-16,0 0-12 0,0 0-3 15,-31-14-99-15,31 14 12 16,0 0 16-16,-25-36 25 0,25 36 19 16,0 0 20-16,0 0-5 15,0 0-11-15,0 0 50 16,0 0 59-16,0 0-16 0,-25 36 8 15,25-36 9-15,-32 49-7 16,1-7-33-16,-1-10-24 0,7-3 5 16,25-29-8-16,-38 28-18 15,38-28 5-15,-37 17 10 0,37-17-38 16,0 0-31-16,-44-10-12 16,44 10-46-16,0 0-9 0,-25-46 67 15,12 0-37-15,13 4 39 16,0 3 29-16,6 3 2 0,-6 36 46 15,0 0-24-15,0 0 17 16,0 0 103-16,0 0 41 16,0 0-4-16,0 0-3 0,-44 22-52 15,7 2-31-15,-1 5-13 16,0-8-37-16,13 0-21 0,25-21-1 16,-44 21-171-16,44-21-258 15,-44 7-126-15</inkml:trace>
  <inkml:trace contextRef="#ctx0" brushRef="#br0" timeOffset="1908">4161 474 1246 0,'0'0'133'0,"0"0"-45"16,38-11-43-16,-38 11-45 15,0 0-9-15,0 0-143 0,38 18-122 16,-38-18-137-16</inkml:trace>
  <inkml:trace contextRef="#ctx0" brushRef="#br0" timeOffset="2060">3583 1474 1126 0,'0'0'201'0,"0"0"-35"16,44 28-75-16,12-10-43 0,7-15-24 16,13-6-98-16,5-4-164 15,7-7-154-15</inkml:trace>
  <inkml:trace contextRef="#ctx0" brushRef="#br0" timeOffset="2280">5626 0 1264 0,'-51'46'245'15,"1"-3"-25"-15,0-1-95 16,-7 7-61-16,-12-6-15 0,0-4-37 15,-13 0-80-15,-18-4-345 16,-1 0-198-16</inkml:trace>
  <inkml:trace contextRef="#ctx0" brushRef="#br0" timeOffset="2756">3445 559 1074 0,'0'0'133'16,"0"0"-61"-16,0 0-41 15,0 0 10-15,0 0 40 0,0 0-18 16,0 0-35-16,0 0-6 15,-13 42 18-15,13-42-4 16,-25 46-39-16,25-46-10 0,-32 46 23 16,32-46-10-16,0 0-85 15,-50 32-29-15,50-32 6 16,0 0-16-16,-50-4 7 0,50 4 38 16,0 0 29-16,-19-46 9 15,19 46 72-15,-13-46-13 0,13 46 25 16,0 0-38-16,0 0-3 15,0 0 118-15,0 0 66 0,0 0-18 16,0 0 57-16,-56 50-4 16,12-4 5-16,0-4-46 15,0-10-31-15,-6 0-53 0,-1-8-34 16,-5-6-46-16,-7-4-9 16,0-7 6-16,0-3-20 0,0-8-36 15,0 1-106-15,1-8-152 16,11 1-231-16,1-5-34 0</inkml:trace>
  <inkml:trace contextRef="#ctx0" brushRef="#br0" timeOffset="2929">2615 1251 1355 0,'50'11'256'15,"7"-4"-45"-15,-1-4-117 0,7 1-36 16,13-4-31-16,-7-4-131 16,6-6-267-16,-6-4-126 0</inkml:trace>
  <inkml:trace contextRef="#ctx0" brushRef="#br0" timeOffset="3149">3859 124 961 0,'0'0'224'16,"-50"46"56"-16,6-11-74 15,-12 1-101-15,-7-5-50 0,-6 1-16 16,-13 0-17-16,-12 0-134 15,-13-4-252-15,-6-3-148 16</inkml:trace>
  <inkml:trace contextRef="#ctx0" brushRef="#br0" timeOffset="3981">1911 347 1203 0,'0'0'116'16,"0"0"43"-16,38 28 23 0,-38-28-43 16,18 53-3-16,-5-7-61 15,-13-4-20-15,-6 1-13 16,-1-8 22-16,1-3 32 0,-13-4-20 15,19-28-21-15,-44 35-19 16,-6-13-20-16,0-8-24 0,6-7-20 16,-6-7 3-16,12-4-1 15,-6-3-27-15,44 7-45 0,-44-32-12 16,44 32-45-16,-32-56 7 16,20 10 59-16,12 7 36 0,6 4 29 15,-6 35-12-15,0 0 28 16,32-32-8-16,-32 32 42 15,37-11-41-15,-37 11 47 0,0 0-25 16,44 25-21-16,-44-25-5 16,32 39 34-16,-32-39-4 0,25 39-2 15,-25-39 28-15,0 0 22 16,0 42 5-16,0-42-7 0,0 0-18 16,-44 25-9-16,0-15-27 15,6-6-3-15,0-8 9 0,38 4-16 16,-44-21-27-16,44 21-65 15,0 0 20-15,-44-49-1 0,44 49 29 16,0 0 27-16,-31-39 6 16,31 39 11-16,0 0 32 15,0 0-47-15,0 0-4 0,0 0 52 16,0 0 53-16,0 0 48 16,-13 42-17-16,7-6-2 0,6-36-33 15,-25 42-22-15,25-42-6 16,-31 39-16-16,31-39-20 0,-44 35 8 15,6-17-10-15,38-18-5 16,-44 7-27-16,44-7-6 0,-44-11-21 16,44 11-54-16,0 0-43 15,-44-49-20-15,19 10 49 0,25 39 51 16,-7-39 35-16,7 39 45 16,0 0-39-16,0 0 9 15,0 0 6-15,0 0 2 0,0 0 17 16,44 0 66-16,-44 0 41 15,0 0 36-15,26 36 17 0,-26-36-10 16,-7 49-34-16,-12-10-34 16,19-39-36-16,-56 46-30 0,-1-18-6 15,1-3-10-15,-1-7-50 16,1-8-68-16,-1-3-143 0,7-7-164 16,6-7-82-16,12-11-14 15</inkml:trace>
  <inkml:trace contextRef="#ctx0" brushRef="#br0" timeOffset="4173">1282 244 1156 0,'32'-11'78'15,"-32"11"-36"-15,50-14-5 0,-6 7-11 16,-12 0-52-16,-32 7-164 16,44-3-214-16</inkml:trace>
  <inkml:trace contextRef="#ctx0" brushRef="#br0" timeOffset="4480">761 449 980 0,'0'0'89'0,"0"0"-12"0,0 0-7 15,0 0 69-15,0 0 45 16,0 0-58-16,0 0-34 0,-57 32 5 15,13-7 5-15,0 3-10 16,0 4 60-16,6 7-20 0,-6 6-28 16,0 5-20-16,-6 7-18 15,6 3-30-15,0 0-20 0,-6 3-1 16,6-3-7-16,-6 0-1 16,-1-7-110-16,-5-7-274 0,-1-7-300 15</inkml:trace>
  <inkml:trace contextRef="#ctx0" brushRef="#br0" timeOffset="4653">220 1548 1516 0,'63'-7'188'16,"0"0"-75"-16,12 0-31 15,-6 0-112-15,1 0-330 16,-1 0-243-16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2:18.41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22D8C5A-613A-40FD-AC5A-5A10CDE02413}" emma:medium="tactile" emma:mode="ink">
          <msink:context xmlns:msink="http://schemas.microsoft.com/ink/2010/main" type="inkDrawing"/>
        </emma:interpretation>
      </emma:emma>
    </inkml:annotationXML>
    <inkml:trace contextRef="#ctx0" brushRef="#br0">38 0 665 0,'0'0'148'15,"0"0"34"-15,0 0-15 0,0 0-52 16,0 0-16-16,0 0 92 16,0 0 15-16,0 0-11 0,0 0-25 15,-19 53-15 1,6 0-27-16,13 7-14 0,0 4-36 16,0 0-46-16,0-4 0 15,-6 3-15-15,6-6-11 16,0-4-6-16,0 0-493 0,6-11-280 15</inkml:trace>
    <inkml:trace contextRef="#ctx0" brushRef="#br0" timeOffset="264">635 315 1440 0,'0'0'96'0,"0"0"112"0,0 0-2 16,-25 39-60-16,-13 10-62 16,0 11-43-16,-6 7-41 0,-6 4 31 15,-7 3-16-15,1-3-15 16,6-7-73-16,6-4-181 15,6-14-237-15,0-7-93 16</inkml:trace>
    <inkml:trace contextRef="#ctx0" brushRef="#br0" timeOffset="672">717 732 1338 0,'0'0'242'0,"0"0"-57"16,0 0-90-16,0 0-31 0,0 0-39 15,-38 3-10-15,38-3 6 16,-44 0 0-16,44 0-45 15,0 0 30-15,-38-3-6 0,38 3-122 16,0 0-28-16,0 0 30 16,-12-46-1-16,18 4 74 0,6 6 3 15,-12 36 26-15,32-42-18 16,-32 42 13-16,0 0 35 16,44-32 8-16,-44 32 117 15,38-7 31-15,-38 7-63 16,44 28 17-16,-19 8 12 0,0 9-29 15,0 5-42-15,-6-1 5 16,0 4-29-16,-7 0-37 0,7-3-54 16,0-1-335-16,0-10-304 15</inkml:trace>
  </inkml:traceGroup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2:28.34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4B5F3DA-27FB-4804-9FA0-1C4DC8B6FC09}" emma:medium="tactile" emma:mode="ink">
          <msink:context xmlns:msink="http://schemas.microsoft.com/ink/2010/main" type="inkDrawing"/>
        </emma:interpretation>
      </emma:emma>
    </inkml:annotationXML>
    <inkml:trace contextRef="#ctx0" brushRef="#br0">214 0 856 0,'0'0'219'0,"0"0"67"16,0 0 35-16,0 0-53 15,6 63-87-15,0 1-74 0,1 3-45 16,5 0-31-16,1 0-23 16,-1-3-76-16,7-1-296 15,0-10-294-15</inkml:trace>
    <inkml:trace contextRef="#ctx0" brushRef="#br0" timeOffset="276">780 342 1207 0,'0'0'187'15,"-51"50"111"-15,-5 3 13 16,-7 3-40-16,-13 4-111 0,1 4-76 16,0 3-33-16,5 4-24 15,-5-7-21-15,6-1-6 0,6-6-159 16,6-11-197-16,7-4-276 16</inkml:trace>
    <inkml:trace contextRef="#ctx0" brushRef="#br0" timeOffset="1044">685 915 520 0,'0'0'35'0,"0"0"2"16,0 0 23-16,0 0-23 16,0 0-5-16,0 0-9 15,0 0 28-15,0 0 25 0,0 0-32 16,0 0 60-16,0 0 37 16,0 0 12-16,0 0-122 0,0 0 17 15,0 0-34-15,0 0 26 16,0 0-36-16,0 0-14 15,0 0 41-15,-50-35 9 16,50 35 2-16,0 0-13 16,0 0-14-16,0 0-26 0,0 0-5 15,0 0-22-15,25-50-25 16,-25 50 6-16,0 0 57 0,57-46-11 16,-7 21 33-16,-50 25-44 15,57-14 5-15,-57 14-10 16,50-3 55-16,-50 3 18 0,0 0-42 15,44 14 27-15,-44-14 35 16,0 0 65-16,25 56 10 0,-31 1-54 16,-1 3-31-1,-11 4-49-15,-1-1 7 0,6-3-10 16,1 4-43-16,5-4-76 16,14-7-161-16,-1-7-154 15,-6-46-74-15</inkml:trace>
  </inkml:traceGroup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2:25.07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30469CF-1890-4752-AE8C-FDABB247B566}" emma:medium="tactile" emma:mode="ink">
          <msink:context xmlns:msink="http://schemas.microsoft.com/ink/2010/main" type="inkDrawing"/>
        </emma:interpretation>
      </emma:emma>
    </inkml:annotationXML>
    <inkml:trace contextRef="#ctx0" brushRef="#br0">623 0 356 0,'0'0'44'0,"0"0"5"16,0 0 7-16,0 0 13 16,0 0 1-16,0 0-27 15,0 0 1-15,0 0-19 16,0 0 10-16,0 0-20 0,0 0-35 15,0 0-9-15,0 0-141 16</inkml:trace>
    <inkml:trace contextRef="#ctx0" brushRef="#br0" timeOffset="453">32 10 1084 0,'0'0'284'0,"0"0"62"16,0 0-34-16,38-10-82 15,-38 10-83-15,37 10-51 16,-37-10-13-16,38 39-2 0,-13 8 7 16,-12 3-12-16,-1 4-25 15,1 2-23-15,-1 4-28 0,1 1 2 16,-7-4 6-16,1-10-25 16,-7-1-180-16,0-46-230 15,0 49-262-15,0-49-86 0</inkml:trace>
    <inkml:trace contextRef="#ctx0" brushRef="#br0" timeOffset="774">767 221 919 0,'0'0'251'0,"0"0"34"0,0 0 10 16,-19 49-6-16,-18 1-83 16,-7 4-53-16,-7 2-40 15,-5 2-26-15,-13 6-40 0,6-3-22 16,-6 2-5-16,0 2-13 15,-1-2-3-15,8-5-4 16,5-12-12-16,7-7 15 0,50-39-109 16,-51 50-155-16,51-50-229 15,0 0-155-15</inkml:trace>
    <inkml:trace contextRef="#ctx0" brushRef="#br0" timeOffset="1545">742 755 1064 0,'0'0'139'0,"0"0"-43"16,0 0-1-16,0 0 26 15,0 0 4-15,-44 4-35 16,44-4 36-16,0 0-11 0,-44-4 0 16,44 4-26-16,0 0-25 15,0 0-54-15,0 0-89 16,0 0-34-16,38-46-48 0,6 10 37 16,0 7 48-16,0 8 58 15,-44 21-24-15,56-10 50 0,-56 10 44 16,0 0 31-1,0 0 9-15,32 53 9 0,-26-3-12 16,-12 0-35-16,-7 3-34 16,1 4-13-16,5-4 14 0,1 1-10 15,12-4-80-15,-6-50-163 16,26 68-144-16,11-19-186 16</inkml:trace>
  </inkml:traceGroup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2:31.11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3F4BE90-7E35-4F3F-B570-2BB76524301E}" emma:medium="tactile" emma:mode="ink">
          <msink:context xmlns:msink="http://schemas.microsoft.com/ink/2010/main" type="inkDrawing"/>
        </emma:interpretation>
      </emma:emma>
    </inkml:annotationXML>
    <inkml:trace contextRef="#ctx0" brushRef="#br0">0 0 578 0,'44'39'107'0,"-44"-39"46"0,50 22 19 16,-50-22-14-16,69 11-37 16,-12-7-20-16,-57-4-48 0,63 7-49 15,-13-4-18-15,-50-3-89 16,44 0-103-16,-44 0-96 16</inkml:trace>
  </inkml:traceGroup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2:27.17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E74026B-C86B-4BC9-941A-34D34B9FF99E}" emma:medium="tactile" emma:mode="ink">
          <msink:context xmlns:msink="http://schemas.microsoft.com/ink/2010/main" type="inkDrawing"/>
        </emma:interpretation>
      </emma:emma>
    </inkml:annotationXML>
    <inkml:trace contextRef="#ctx0" brushRef="#br0">88 0 1055 0,'0'0'263'0,"37"60"64"16,-24-3-39-16,0-4-67 0,-7 0-84 16,6-4-67-16,-5 4-38 15,5-3-15-15,-5-4-2 0,5 3-61 16,-12-49-263-16,6 57-281 15,-6-57-126-15</inkml:trace>
    <inkml:trace contextRef="#ctx0" brushRef="#br0" timeOffset="276">647 343 1204 0,'0'0'52'16,"-12"50"181"-16,-14-12 49 0,26-38-26 16,-44 60-16-16,0-7-89 15,-6-3-43-15,0 3-47 16,-13 4-28-16,6-8-27 0,-5 4-6 15,-1-4-5-15,0 1-24 16,0-8-224-16,13-3-300 0,50-39-140 16</inkml:trace>
    <inkml:trace contextRef="#ctx0" brushRef="#br0" timeOffset="691">528 855 1078 0,'0'0'37'0,"0"0"30"16,0 0-37-16,0 0-12 15,0 0-12-15,0 0-17 16,0 0 46-16,0 0-33 16,0 0-25-16,0 0 29 0,0 0 13 15,0 0-42-15,0 0 10 16,-7-38-2-16,7 38-4 0,26-46-23 16,-26 46 27-16,56-36 27 15,-12 12 11-15,-44 24 21 16,50 0 66-16,-50 0 17 0,0 0 40 15,0 0-41-15,44 56 8 16,-37 1-41-16,-7-1-31 16,0 4-19-16,-7 0-32 15,1-3-5-15,6 3 2 0,0-7-170 16,13-7-309-16,-13-46-187 16</inkml:trace>
    <inkml:trace contextRef="#ctx0" brushRef="#br0" timeOffset="3072">559 792 209 0,'0'0'45'15,"0"0"70"-15,0 0-7 16,0 0-22-16,0 0-4 0,0 0 27 15,0 0 32-15,57 25-16 16,-57-25-18-16,63 14 27 16,-13-11-4-16,-6-3-52 15,6 4-37-15,7-4-10 0,-7 0-7 16,-50 0-46-16,57-4-135 16,-57 4-220-16</inkml:trace>
  </inkml:traceGroup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2:43.15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66711504-F94C-4E7C-B5B5-86211832CC96}" emma:medium="tactile" emma:mode="ink">
          <msink:context xmlns:msink="http://schemas.microsoft.com/ink/2010/main" type="inkDrawing" rotatedBoundingBox="5767,3396 6342,3677 6133,4105 5557,3823" semanticType="callout" shapeName="Other">
            <msink:sourceLink direction="to" ref="{F62539E9-DFAB-40AF-B969-57DF4B64E710}"/>
            <msink:sourceLink direction="from" ref="{F62539E9-DFAB-40AF-B969-57DF4B64E710}"/>
          </msink:context>
        </emma:interpretation>
      </emma:emma>
    </inkml:annotationXML>
    <inkml:trace contextRef="#ctx0" brushRef="#br0">3 0 623 0,'0'0'163'16,"0"0"21"-16,0 0-46 15,0 0 5-15,0 0-3 0,0 0 92 16,0 0 16-16,0 0-31 16,-6 49-32-16,6 1-19 0,6 3-34 15,7 0-46-15,-1 3-29 16,1-6-32-16,-7-1-5 0,7-6-25 16,-7-4-18-16,-6-4-82 15,0-35-168-15,0 42-208 16,0-42-138-16,-6 39 9 0</inkml:trace>
    <inkml:trace contextRef="#ctx0" brushRef="#br0" timeOffset="609">325 406 518 0,'0'0'92'0,"0"0"16"15,0 0-28-15,0 0-32 16,0 0 9-16,0 0-9 0,0 0-20 15,0 0 9-15,0 0-31 16,0 0-29-16,0 0 23 0,0 0 4 16,0 0-11-16,0 0-2 15,0 0 31-15,0 0 4 0,0 0 6 16,0 0-11-16,0 0 33 16,0 0 35-16,0 0 12 0,0 36-20 15,0-36 30-15,0 0-38 16,0 0-19-16,0 0-10 15,0 0-32-15,50 28-20 16,-18-14-4-16,-32-14-3 0,44-11 15 16,-44 11 19-16,38-21-19 15,-38 21 0-15,0 0-30 0,25-39 15 16,-25 39 18-16,13-39 17 16,-13 39 1-16,0 0-37 0,-7-31 1 15,7 31 15-15,0 0 0 16,0 0 7-16,-37 3-7 0,37-3 18 15,-38 28 31-15,38-28-2 16,-25 39-18-16,25-39 13 16,-13 39-22-16,13-39 25 0,-6 36-15 15,6-36-2-15,0 0-10 16,0 0-6-16,0 0-10 0,0 0-78 16,0 0-110-16,0 0-183 15,0 0-103-15</inkml:trace>
  </inkml:traceGroup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3:05.00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77E2B2D0-1A2A-403B-B2A0-AFFC5E7B6787}" emma:medium="tactile" emma:mode="ink">
          <msink:context xmlns:msink="http://schemas.microsoft.com/ink/2010/main" type="inkDrawing" rotatedBoundingBox="5654,4735 6344,5000 6163,5471 5473,5206" semanticType="callout" shapeName="Other">
            <msink:sourceLink direction="to" ref="{003197C1-DD02-4694-B760-E1FB2FCD82EC}"/>
            <msink:sourceLink direction="from" ref="{003197C1-DD02-4694-B760-E1FB2FCD82EC}"/>
          </msink:context>
        </emma:interpretation>
      </emma:emma>
    </inkml:annotationXML>
    <inkml:trace contextRef="#ctx0" brushRef="#br0">2 0 522 0,'0'0'107'0,"0"0"58"16,0 0-28-16,0 0 24 16,0 0-44-16,0 0-34 15,0 0 56-15,0 0-51 0,0 0 29 16,0 0-27-16,-6 46-10 16,12 0 2-16,0 7-7 15,1 0 0-15,5-3-13 16,-6 3-5-16,7-4 31 0,0-3-4 15,-1-7-31-15,7 3-25 16,-6-3 0-16,-13-39-11 0,18 39-22 16,-18-39 15-16,0 0-1 15,0 0-9-15,19 39-19 0,-19-39 14 16,0 0-120-16,0 0-170 16,0 0-210-16,0 0-56 15</inkml:trace>
    <inkml:trace contextRef="#ctx0" brushRef="#br0" timeOffset="725">448 389 356 0,'0'0'39'0,"0"0"-3"0,0 0 26 15,0 0 6-15,0 0-14 16,0 0-3-16,0 0-14 0,0 0 22 15,0 0 8-15,13 35-19 16,-13-35 3-16,0 0 6 16,12 43 12-16,-12-43-3 0,0 0 21 15,0 0-57-15,0 0 5 16,0 0 2-16,44 35-16 0,-44-35 11 16,0 0-36-1,44 7 9-15,-44-7 19 0,0 0-24 16,0 0 5-16,0 0-21 15,38-42 1-15,-38 42-10 0,25-39 4 16,-25 39 1-16,0 0 20 16,0 0 3-16,-6-43-3 15,6 43-6-15,0 0 19 0,0 0-6 16,0 0 6-16,-50 7-11 16,50-7 16-16,0 0 23 0,-44 29-29 15,44-29 39 1,0 0-7-16,0 0 12 0,-19 49-13 15,19-49-14-15,0 0-1 16,6 36 11-16,-6-36-39 0,0 0 0 16,0 0 28-16,0 0-38 15,44 3-16-15,-44-3 60 0,0 0-34 16,44-28-12-16,-44 28 8 16,25-39 1-16,-25 39-6 15,13-39 9-15,-13 39 32 0,0 0-28 16,0 0-30-16,0 0 43 15,0 0-12-15,0 0-25 0,-44-11 51 16,44 11-29-16,0 0-2 16,0 0 9-16,-44 22-20 15,44-22-219-15,0 0-68 16,0 0-114-16</inkml:trace>
  </inkml:traceGroup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3:19.52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760285C8-9628-42EA-869F-5A423D926695}" emma:medium="tactile" emma:mode="ink">
          <msink:context xmlns:msink="http://schemas.microsoft.com/ink/2010/main" type="inkDrawing" rotatedBoundingBox="2101,6019 2843,6494 2480,7062 1737,6588" semanticType="callout" shapeName="Other">
            <msink:sourceLink direction="from" ref="{0F036440-1899-4513-9D58-BDF55852873C}"/>
            <msink:sourceLink direction="to" ref="{003197C1-DD02-4694-B760-E1FB2FCD82EC}"/>
          </msink:context>
        </emma:interpretation>
      </emma:emma>
    </inkml:annotationXML>
    <inkml:trace contextRef="#ctx0" brushRef="#br0">384 0 515 0,'0'0'167'0,"0"0"37"16,0 0 5-16,0 0 24 15,0 0-49-15,0 0 7 0,0 0-45 16,0 0-34-16,0 0-35 16,0 0-43-16,0 0-34 0,0 0 20 15,0 0-25-15,-38 10 23 16,-6 1-2-16,7 0-28 0,5 4 24 16,-13-1 15-16,45-14-33 15,-44 25 17-15,44-25 2 16,-37 33-16-16,37-33 7 15,-19 36 30-15,19-36-22 0,0 0 23 16,19 43-39-16,-19-43-1 16,50 36-15-16,-5-10 33 15,-45-26-3-15,50 18-13 0,-50-18 9 16,50 17-11-16,-50-17-16 16,0 0 43-16,0 0-22 0,38 12 9 15,-38-12 9-15,0 0-39 16,0 0 21-16,0 0 12 15,-50-3-25-15,0-1 25 0,5-1-5 16,7-5-7-16,38 10 0 16,-50-18-3-16,12-4-8 15,38 22 20-15,-38-32 4 0,38 32-31 16,-31-33 37-16,31 33 9 16,0 0 2-16,0 0 8 15,0 0-5-15,0 0-36 0,0 0 14 16,0 0-1-16,0 0-4 15,0 0 42-15,0 0-4 0,0 0 9 16,0 0 28-16,0 0 4 16,0 47-19-16,6-7 5 15,7 0 0-15,-1-5-24 0,7 5 1 16,0 7 5-16,6-3-12 16,-6-5-11-16,6 5-6 15,-25-44 7-15,31 57-19 0,-5-13-17 16,-26-44 19-16,0 0-10 15,32 43-14-15,-32-43 20 16,0 0-10-16,0 0 0 0,0 0 6 16,0 0-10-16,0 0 7 15,0 0 0-15,0 0 3 0,0 0-19 16,0 0-43-16,0 0-82 16,0 0-108-16,0 0-140 15,0 0-241-15,38 4-33 0</inkml:trace>
    <inkml:trace contextRef="#ctx0" brushRef="#br0" timeOffset="697">624 574 318 0,'0'0'29'16,"0"0"-1"-16,0 0-6 0,0 0 21 15,0 0 63-15,0 0 5 16,0 0-19-16,0 0-16 16,0 0-5-16,0 0-11 0,0 0 19 15,0 0-17-15,0 0-14 16,0 0 15-16,50 25-19 16,-50-25-35-16,0 0 23 0,0 0-25 15,0 0 29-15,0 0-30 16,0 0 25-16,0 0-50 15,0 0 25-15,0 0 10 0,0 0-23 16,0 0-21-16,0 0 12 16,32-47 16-16,-32 47-15 15,0 0 21-15,0 0 13 0,0 0-9 16,0 0-13-16,0 0 52 16,0 0-3-16,0 0 59 0,0 0-17 15,0 0-3-15,0 0-2 16,0 0-4-16,0 0-32 15,0 0 26-15,0 0-35 16,0 0-19-16,0 0 10 0,0 0-29 16,0 0 22-16,0 0-22 15,44 33 0-15,-44-33 4 0,0 0-12 16,44-11-28-16,-44 11 10 16,0 0 3-16,25-43-8 15,-25 43 31-15,0 0 0 0,0 0 8 16,0 0 47-16,0 0 39 15,-63-22-49-15,19 18-4 0,44 4-28 16,0 0-34-16,-44 15 21 16,44-15-116-16,0 0-256 15,0 0-235-15</inkml:trace>
  </inkml:traceGroup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3:21.43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89A78AE7-90E0-4006-B5A4-DE9843E5A976}" emma:medium="tactile" emma:mode="ink">
          <msink:context xmlns:msink="http://schemas.microsoft.com/ink/2010/main" type="inkDrawing" rotatedBoundingBox="3811,5974 4707,6342 4402,7083 3506,6715" semanticType="callout" shapeName="Other">
            <msink:sourceLink direction="to" ref="{003197C1-DD02-4694-B760-E1FB2FCD82EC}"/>
            <msink:sourceLink direction="from" ref="{003197C1-DD02-4694-B760-E1FB2FCD82EC}"/>
          </msink:context>
        </emma:interpretation>
      </emma:emma>
    </inkml:annotationXML>
    <inkml:trace contextRef="#ctx0" brushRef="#br0">332 0 506 0,'0'0'110'16,"0"0"24"-16,0 0 40 15,38 43 11-15,-38-43 25 0,18 42-35 16,-5-7-65-16,-13-35-12 15,6 43 13-15,-6-43-12 16,-6 46-13-16,0-11 26 0,6-35-35 16,-25 39-15-16,25-39-25 15,-51 39 23-15,1-7-24 0,0-11 13 16,6-7-43-16,6 0 2 16,38-14-4-16,-50 7-4 15,50-7 27-15,-44 0 24 0,44 0-27 16,0 0-8-16,0 0-29 15,0 0 5-15,-25-42 22 16,25 42 3-16,-13-43-17 16,13 43-4-16,-6-38 4 0,6 38 0 15,0 0 10-15,0 0-7 16,6-36-11-16,-6 36 20 0,0 0 3 16,0 0-6-16,0 0-4 15,0 0-5-15,0 0 4 0,0 0 15 16,0 0 11-16,0 0-6 15,0 0-3-15,0 0-4 16,0 0-22-16,0 0 24 0,0 0-1 16,0 0-15-16,0 0-3 15,0 0-7-15,0 0 17 16,0 0 4-16,0 0-14 16,0 0-8-16,0 0 8 0,0 0 5 15,0 0 9-15,0 0-11 16,0 0-8-16,0 0 23 0,0 0 2 15,0 0 22-15,0 0 0 16,0 0-3-16,19 43-5 16,0-8 4-16,-19-35 4 0,19 53 7 15,-7-4 1-15,1 1-9 16,6-4-17-16,-7 0-12 0,1 0-12 16,6 0 4-1,-19-46-4-15,25 60 6 0,-6-18-25 16,-19-42-120-16,18 50-182 15,-18-50-185-15,0 0-200 0,0 0 18 16</inkml:trace>
    <inkml:trace contextRef="#ctx0" brushRef="#br0" timeOffset="708">659 633 539 0,'0'0'112'0,"0"0"-17"16,0 0-5-16,0 0 20 0,37 21-27 15,-37-21 27-15,0 0-4 16,0 0-62-16,44 35-4 0,-44-35-23 16,0 0-10-16,51 22 3 15,-51-22 14-15,0 0-36 16,44 0-8-16,-44 0-27 16,0 0 27-16,0 0-23 0,44-39 43 15,-44 39-35-15,12-43 6 16,-12 43 22-16,0 0 51 15,0-46-25-15,0 46 37 0,0 0 10 16,-44-7 11-16,44 7 24 16,0 0 38-16,-50 22-22 0,50-22-21 15,0 0-8-15,0 0-13 16,0 0-23-16,-31 38 8 16,31-38-19-16,0 0-19 0,0 0-17 15,0 0-11-15,0 0 6 16,44 25-8-16,-44-25-10 15,0 0-18-15,44-10-14 0,-44 10 4 16,0 0 28-16,0 0 25 16,12-36-21-16,-12 36-2 15,0 0 24-15,0 0 18 0,-50-7-39 16,6 7-5-16,44 0-1 16,-50 14-192-16,50-14-274 0,0 0-143 15</inkml:trace>
  </inkml:traceGroup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3:24.89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69F9EBD6-8C41-46E2-90F4-474ABFEA0017}" emma:medium="tactile" emma:mode="ink">
          <msink:context xmlns:msink="http://schemas.microsoft.com/ink/2010/main" type="inkDrawing" rotatedBoundingBox="5726,5937 6626,6334 6336,6993 5435,6597" semanticType="callout" shapeName="Other">
            <msink:sourceLink direction="with" ref="{003197C1-DD02-4694-B760-E1FB2FCD82EC}"/>
          </msink:context>
        </emma:interpretation>
      </emma:emma>
    </inkml:annotationXML>
    <inkml:trace contextRef="#ctx0" brushRef="#br0">413 0 324 0,'0'0'54'0,"0"0"3"0,0 0 2 16,0 0-5-16,0 0 20 15,0 0 7-15,0 0-18 0,0 0 31 16,0 0 23-16,0 0 15 16,0 0-22-16,0 0-41 0,0 0 122 15,0 0-9-15,0 0-19 16,0 0 4-16,-6 53-39 16,-13-15-11-16,13 1-33 0,-7-3 5 15,13-36-39-15,-19 46-1 16,1-11-6-16,18-35-19 15,-32 35 2-15,32-35-20 0,-44 36 9 16,44-36-18-16,-50 21 3 16,12-11 14-16,38-10-14 0,0 0 3 15,-37-7-3-15,37 7-11 16,0 0 19-16,-44-35-20 16,18 0 12-16,8-4-7 0,5 3 7 15,7-2 0-15,6 38-9 16,-13-43 17-16,13 43-8 0,-6-35-3 15,6 35-3-15,0 0-7 16,0 0 39-16,0 0 7 16,0 0 42-16,-6 46-4 0,6-4-12 15,6 4 2-15,0 4-22 16,13-4 16-16,0 3-30 16,0 0 27-16,6 1-21 0,0-8-9 15,0 1-13-15,-25-43 5 16,38 56-19-16,-13-13 14 0,-25-43-5 15,31 39-13-15,-31-39 17 16,0 0-13-16,0 0-3 0,32 42 13 16,-32-42-15-16,0 0 24 15,0 0-24-15,0 0-15 16,0 0-28-16,0 0-39 16,0 0-36-16,0 0-88 0,0 0-137 15,0 0-177-15,0 0-154 16</inkml:trace>
    <inkml:trace contextRef="#ctx0" brushRef="#br0" timeOffset="568">690 537 631 0,'0'0'174'15,"0"0"-4"-15,0 0-25 0,0 0-15 16,0 0-78-16,0 0 4 16,0 0 36-16,0 0 12 15,0 0-12-15,0 0 69 0,0 0-82 16,0 0-18-16,0 0 20 16,0 0-1-16,0 46-20 15,0-46-30-15,0 0-7 0,0 0 19 16,0 0-37-16,0 0 11 15,50 39-16-15,-50-39 0 0,44 10-24 16,-44-10-30-16,44-10 21 16,-44 10-21-16,0 0-3 0,32-46 17 15,-14 10 19-15,-18 36-8 16,7-42 29-16,-7 42 2 16,0 0 24-16,0 0 17 15,-38-18 65-15,0 18 10 0,38 0-22 16,-50 21-11-16,50-21-49 15,-44 32-6-15,44-32-1 0,0 0-29 16,-25 39 19-16,25-39-61 16,0 0-144-16,0 0-265 0,0 0-174 15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15:31.58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179 109 325 0,'0'0'72'0,"0"0"-5"16,0 0-15-16,0 0 18 16,0 0 10-16,0 0 28 15,0 0 12-15,0 0-18 0,0 0 13 16,0 0 54-16,0 0-41 15,0 0-12-15,0 0-13 0,0 0-28 16,0 0 8 0,0 0-4-16,0 0 6 0,0 0-64 15,0 0-18-15,0 0 5 16,0 0 3-16,0-35-3 0,0 35 20 16,-7-35-4-16,7 35-18 15,0 0 11-15,-25-36-21 16,25 36 4-16,0 0 8 0,-51-3-8 15,19 13 45-15,32-10-8 16,-32 39 13-16,13-3-3 16,7-5 17-16,12-2-24 0,0-29 1 15,18 31-20-15,-18-31-14 16,26 29-10-16,-26-29 17 16,38 14 4-16,-13-11-18 15,-25-3 10-15,0 0-23 0,39-24 27 16,-39 24-21-16,25-39-6 15,-25 39 10-15,13-32-42 0,-13 32-60 16,0 0-116-16,0 0-198 16,0 0-140-16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24:52.38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5 339 1116 0,'-12'39'124'16,"12"-39"62"-16,6 46 69 0,13 0-65 16,6 0-35-16,-6-4-51 15,6 1-42-15,0-1-30 16,0-6-37-16,0-5 8 0,-25-31 20 16,32 36 3-16,-32-36 10 15,31 28 31-15,-31-28 55 0,32 11 4 16,-7-11-61-16,6-7-19 15,-6-15-10-15,7-9-19 0,-1-12-21 16,7-3 1 0,0-14 7-16,-1-3-17 0,1-1 13 15,-6 4-15-15,-7 7-33 16,0 10-51-16,-6 12-98 0,-19 31-158 16,0 0-187-16,0 0-11 15</inkml:trace>
  <inkml:trace contextRef="#ctx0" brushRef="#br0" timeOffset="248">1042 452 1485 0,'13'43'374'15,"-19"-4"-31"-15,-13 0-97 0,0 7-102 16,-6-1-65-16,0 9-27 16,6-1-25-16,0 3-11 15,0-6-16-15,7-1-4 0,5-3-189 16,-5-7-155-16,12-39-186 16,-7 35 49-16,7-35 10 0</inkml:trace>
  <inkml:trace contextRef="#ctx0" brushRef="#br0" timeOffset="480">917 354 1050 0,'0'0'122'15,"0"0"139"-15,0 0 13 16,37 17-74-16,-37-17 3 0,32 53-56 15,-1 0-40 1,-6 4-49-16,1-4-9 0,-1 3-43 16,0 1 6-16,6-1-16 15,-6-6 13-15,7-1-74 0,-7-6-217 16,-25-43-204-16,25 39-69 16</inkml:trace>
  <inkml:trace contextRef="#ctx0" brushRef="#br0" timeOffset="1323">1162 329 367 0,'0'0'66'0,"0"0"-28"16,0 0 11-16,0 0 34 15,0 0 3-15,0 0-21 0,0 0 0 16,0 0 29-16,0 0-11 15,0 0 0-15,0 0-8 0,0 0 7 16,0 0-14-16,0 0-30 16,0 0-16-16,0 0-4 15,0 0 18-15,0 0-62 0,0 0 30 16,0 0-24-16,0 0 0 16,0 0 40-16,0 0 19 0,0 0-10 15,6 63-8-15,-6-13 4 16,-6-1 25-16,-7-3-11 15,-6-3-49-15,7-1 26 0,-13-3-21 16,0 0 20-16,25-39-207 16,-44 49-131-16,6-13-96 15</inkml:trace>
  <inkml:trace contextRef="#ctx0" brushRef="#br0" timeOffset="2211">1501 166 516 0,'0'0'180'16,"-6"39"-12"-16,12-4-26 15,-6-35 9-15,25 61 20 0,1-1-67 16,-1-4-26-16,0-3 56 15,0 0-45-15,0-3-52 0,-6-8 27 16,0 0 40-16,-19-42-41 16,19 46-15-16,-19-46-19 0,12 32 46 15,-12-32 46-15,0 0 9 16,0 0 1-16,0 0-9 16,0 0 50-16,0 0-40 15,0 0-54-15,38-14-49 0,-38 14-10 16,50-57-11-16,-6 1-22 15,0-11 14-15,-6-7-67 0,0-11-42 16,-1-4-67-16,-5 5-5 16,-1 9-47-16,-6 19-137 0,-6 10-135 15,-6 14-78-15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3:44.99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F036440-1899-4513-9D58-BDF55852873C}" emma:medium="tactile" emma:mode="ink">
          <msink:context xmlns:msink="http://schemas.microsoft.com/ink/2010/main" type="inkDrawing" rotatedBoundingBox="2061,-2753 33696,4304 31490,14190 -143,7131" semanticType="enclosure" shapeName="Other">
            <msink:sourceLink direction="with" ref="{A896C21C-16EF-48A4-890D-D6685857CA37}"/>
            <msink:destinationLink direction="from" ref="{760285C8-9628-42EA-869F-5A423D926695}"/>
            <msink:destinationLink direction="from" ref="{16FE735D-A6D4-4DE3-9960-21944B2BB4A7}"/>
          </msink:context>
        </emma:interpretation>
      </emma:emma>
    </inkml:annotationXML>
    <inkml:trace contextRef="#ctx0" brushRef="#br0">7012 3528 643 0,'0'0'247'0,"19"-31"36"0,-19 31-36 16,0 0-17-16,0 0-79 15,0-39-27-15,0 39-23 0,-19-36 1 16,0 8-6-16,19 28-34 16,-31-39-32-16,-7 4 11 0,7 3-48 15,-13 0 30-15,0-3-13 16,-7 0-7-16,-5-4 9 16,-7 0-20-16,0-4 17 15,-12 5-9-15,-7-12 18 0,-6 4 7 16,6 0-9-16,-12 4 19 15,12 3-6-15,-6-3 35 0,6 6-16 16,7 1-25-16,0 3 23 16,-1 0-15-16,1-3-2 0,-1 7-12 15,1-4 6-15,-7 0-4 16,1 0-14-16,-7 4 0 16,6-4-2-16,0 7 3 0,0 4-9 15,7 0 18-15,0 0-15 16,5 3 16-16,1 0-1 15,0 4-10-15,0 0-5 0,0 0 0 16,0-4 0-16,-13 1 7 16,0 3-2-16,-6 3 2 0,0-3-7 15,7 3 0-15,-1-3 0 16,-6 4 0-16,12-1 5 0,-5-3-5 16,12 7 0-16,6-4 9 15,0 4-2-15,13 0 1 0,6 3 6 16,-7 1 3-16,7-1 1 15,-6 1-5-15,6 3-6 0,-6 0-1 16,6 0-6-16,-7 0 3 16,1 0-3-16,0 0-5 15,6 3 2-15,-6 4 3 0,-1 4 0 16,1-4 7-16,0 7-4 16,-1-3 7-16,-5 7 2 0,-1-1-2 15,-6-3 2-15,-6 4-5 16,-6-4 6-16,6-3-4 0,-13 3 5 15,7-4 11-15,5 5-5 16,-5-1-2-16,6 3-6 0,0 5-1 16,0-5-2-16,6 1 1 15,0 3 8-15,6 4 0 0,1 0-3 16,5 3 2-16,1-3-2 16,6 6 2-16,0-2-7 15,44-29-6-15,-56 49 2 16,5-13-1-16,7-1 6 0,-6 0-3 15,6 1-8-15,-6-5 6 16,-1 8-9-16,1-3 7 0,6-1-4 16,0 0 10-16,44-35-4 15,-69 57 3-15,19-11 8 0,6-4 0 16,44-42 0-16,-57 60 6 16,13-7 1-16,6-3 3 0,1-4-9 15,-1 3-10-15,0 1 7 16,1 3-10-16,-1 0 5 0,6 7 2 15,-5 3 1-15,5 8 6 16,1 3 1-16,6 7 0 16,0 1-6-16,6 6 1 0,0 0-2 15,6 1-6-15,1-1 2 16,5-3-3-16,-5 3-10 0,6 1 7 16,-1-5-3-16,1 5 0 15,0-1 4-15,-1-3-4 0,1 0 4 16,0 0-4-16,6-8 10 15,0 1-2-15,6-4 5 0,0 0-6 16,7-3 2-16,6-4 1 16,-7 0-5-16,7-3-10 0,6 0 5 15,-6-4 6-15,0 0-6 16,0-4 4-16,-6 1-4 16,5-1-3-16,-5-3 3 0,0-7-4 15,5 4 4-15,1-4 0 16,0-4 7-16,0 4-7 0,-19-46 0 15,38 57 0-15,-1-11 3 16,-37-46-3-16,57 60 0 0,-57-60-3 16,57 60 0-16,-57-60 3 15,56 60 2-15,-56-60-2 0,63 60 18 16,-63-60-31-16,63 64-5 16,-13-18-12-16,-50-46 9 15,63 56-4-15,-63-56 6 16,63 57-4-16,-63-57-8 0,56 56 13 15,-56-56 6-15,70 50-2 16,-70-50 14-16,62 56-14 0,-62-56-5 16,63 57 3-16,-63-57-8 15,63 56 15-15,-63-56-12 0,63 53 0 16,-19-14 4-16,-44-39 7 16,63 43 4-16,-63-43 3 0,63 45-4 15,-19-9 0-15,-44-36-5 16,63 39 5-16,-19-8 4 15,-44-31 3-15,69 36-7 0,-13-4 1 16,1-8-7-16,-7 1-4 16,0-4 0-16,1 1 1 0,-1-5-15 15,0 1 10-15,7-4-4 16,-7 0 3-16,0 4 13 0,1-4-5 16,-1 4 1-16,-50-18 8 15,63 24 5-15,-19-2 0 0,-44-22 0 16,63 28-12-16,-63-28 15 15,63 28-13-15,-13-7-19 0,0-10 11 16,0-1-1-16,1-2 12 16,-1-5 1-16,7 1 9 15,-1 3 6-15,7-4 2 0,0 1-4 16,-7 3-7-16,7-4 0 16,0 4 3-16,-6-3-3 0,6-4 2 15,-7 0-7-15,7-7 5 16,6-4 2-16,0 1-2 0,0-4-5 15,1-1 5-15,5-2-3 16,-6-4 3-16,7-4 0 0,-7 0-5 16,-6-3-6-16,6 3 20 15,-6 0-9-15,-7 4 6 0,-6-4-6 16,7 4 0 0,-7 4 0-16,1-1-3 0,-51 18-4 0,62-21 7 15,-5 3 0 1,-57 18 4-16,63-21-4 0,-13 3 6 15,-50 18-15-15,69-25 6 16,-12 1 10-16,-13 2-13 0,6 1 1 16,-50 21 15-16,69-35-19 15,-12 10 5-15,-57 25 13 0,69-42-9 16,-12 10 8-16,-57 32-5 16,69-50-8-16,-69 50 8 0,69-56-3 15,-19 14 3-15,-50 42-3 16,63-57 0-16,-13 11 0 15,1 4 0-15,-1-1 0 0,0 1 0 16,0 3 7-16,-6 0 9 16,0 0-1-16,7 4 3 0,-14-4-2 15,-37 39-13-15,63-60-1 16,-19 7-2-16,0 3 2 0,0 1-2 16,0-4-3-16,13-4-3 15,6 1 6-15,-1-4 0 0,8 0-4 16,-14 3 4-16,1 1 0 15,-7 3 0-15,0 3 0 0,-12 1 5 16,0-1-5-16,-7 4 2 16,-6-3-2-16,0 3 0 0,1-7 0 15,-1 0-3-15,0-7-3 16,0 0 6-16,-6-4 0 16,6 0-8-16,-6 4 8 0,0-7 4 15,0 11 1-15,-1-4-5 16,-5 3 0-16,6 0 0 0,-7 4 3 15,1 0-3-15,6-3 0 16,-7-1 0-16,1 1 0 0,6-8 7 16,-7 4 2-16,1-11-5 15,0-3-4-15,5 0 3 0,1-7 3 16,6-4-2-16,-6 0 1 16,0 4 13-16,0 10 16 15,-6 8-15-15,-1 6 3 16,7 8-5-16,-13 10 18 0,1 3-2 15,-7 36-7-15,0-35-16 16,0 35-1-16,0 0-12 0,-7-35-8 16,7 35-32-16,0 0-38 15,0 0-44-15,0 0-79 0,0 0-146 16,0 0-286-16,-19-43-196 16</inkml:trace>
    <inkml:trace contextRef="#ctx0" brushRef="#br0" timeOffset="2932">24851 3627 617 0,'0'0'89'0,"-38"-42"21"16,0 14 24-16,-6-4 55 15,44 32-74-15,-63-39 42 0,13 0-24 16,0 7-40-16,6 1-13 16,6-1 12-16,0-4-9 15,-6 1-47-15,7 0 5 0,-1-4-4 16,-6 0-10-16,0-7-16 15,-6 4-11-15,-1-1 0 0,-12-6 22 16,1 3 4-16,-1-4-26 16,-6 4 26-16,-1 4 8 0,1 3-15 15,-6 0 11-15,-7 7 12 16,7 4-13-16,-1 0-20 16,1 0-4-16,-1 6 15 15,7 1-7-15,0-4 5 0,0 8-21 16,0-1 0-16,0-3 6 15,0 3-3-15,6 1 12 0,0 2-16 16,0 1-1-16,0 0 19 16,-6 4-14-16,6-5-8 15,-6 1 24-15,0 4-16 0,6-1 2 16,-6 0 29-16,0-3-28 16,0 0 0-16,-7 0-3 0,1 3-9 15,-1 1 6-15,-5-4 14 16,-1 3 1-16,-6 1 1 0,-6 2 17 15,-1 1-5-15,-5 0 1 16,-1 4-10-16,1-4 20 16,5 7-1-16,7-7-1 0,-6 3-2 15,12-3-10-15,1 4-11 16,5-5-16-16,-6 1 14 0,7-3-9 16,-7 3 6-16,-12-4-6 15,6 1 9-15,-6-1-23 0,-7 0 22 16,1 4-25-16,-1-7 29 15,7 7-17-15,-7 3 16 0,1 1-4 16,5 3 6-16,1 3-18 16,0 5 22-16,6 2-9 15,6-3-11-15,0 7 15 16,7 1 0-16,0-5-9 0,-1 8 8 16,1-1 4-16,6 1-15 15,-1 7 15-15,1 3-2 0,6-3-16 16,1 0 17-16,-1 3-1 15,6-3 3-15,-6 3 22 0,7 0-12 16,-1 0 0-16,1 1 20 16,-7 2-16-16,6 5-2 0,7-1 3 15,-7 1-15-15,7-1-14 16,0 4 22-16,-7 0-15 16,7-1-3-16,0 1-16 0,12 0 12 15,-6 0 10-15,0 0-18 16,0 3 12-16,0 1 8 0,0-4-11 15,0 7 7-15,-6 0 9 16,-1 3-7-16,1 0 13 0,0 4-1 16,-1 0-13-16,7 4 10 15,0 0-12-15,7 3-6 0,-1 0 7 16,7 7-10-16,-7 4 8 16,6 3 13-16,1-4-21 15,0 1 10-15,5 3 8 0,-5 1-23 16,6-5 18-16,6 4-8 15,-6-3-5-15,6-4 12 16,0 4-12-16,0 0 6 0,0-1 7 16,1 1-16-16,5 3 18 15,0 4-12-15,-5 3-3 0,5 0 16 16,0 4-20-16,1 7 15 16,12 4-11-16,0-1 3 0,0 4 16 15,12 3-23-15,1-3 15 16,0 0-8-16,5 4-3 0,1-4 13 15,0-4-16-15,0-3 9 16,6-4-1-16,0-6-10 0,0-1 20 16,7-3-15-16,6-4 2 15,6 0 4-15,6 0-12 16,6-3 9-16,7 7-1 16,6 0-2-16,7-1 0 0,-1 1 4 15,-6-4-4-15,7 4-7 16,-7 0 16-16,-6-8-9 0,-7-2-11 15,1-1 19-15,-7-11-8 16,-6-3-6-16,7-3 6 0,-7-4 8 16,0-7-12-16,6-1 4 15,-6-2 11-15,6-1-17 0,7 0-4 16,-1 1 16-16,1-1-6 16,12 4 4-16,-6 0-7 15,6 3 7-15,-6-6-4 0,6-1 0 16,0-7 9-16,7-3-9 15,-7 0-9-15,6-4 13 0,1-3-4 16,5-1-6-16,-5 1 11 16,-1 0-2-16,7-1-8 0,-7 1 14 15,7 0-13-15,0-8 4 16,-7 4 11-16,7-3-15 0,-1 0-1 16,1-4 12-16,0 0-7 15,6-4-8-15,-6 1 16 0,6-4-8 16,0 0-8-1,0-7 8-15,-7 3 9 0,-5-3-9 16,5 0 0-16,-5-4-6 16,-1-3 13-16,1-3-7 0,-1-1 0 15,-6-3 2-15,13 0-12 16,-7-4 4-16,7 0-11 0,0 0-6 16,6 1 15-16,0-5 5 15,6-3-6-15,-6 4 12 0,-6-4 4 16,0 1-15-16,6-1 3 15,-7 0 9-15,1 4-4 0,-7-1-6 16,7 1 6-16,-6 0 2 16,-7 0-2-16,0 3 23 15,-6-7-34-15,6 0 4 0,0 4 7 16,-6-4 5-16,-7 4-16 16,7 0 11-16,-12 3 7 0,-1-3-17 15,0-1 20-15,0 1-10 16,7 3-3-16,-7-3 13 0,7 0-15 15,-7 0-4-15,7-4 19 16,-1 3-17-16,7 1-1 0,-6-4 13 16,6 4-5-16,-7 3 2 15,1-3 4-15,-1 0-12 0,-5 0 10 16,-1-8 7-16,-50 36-18 16,69-56-1-16,-12 6 14 0,-7 1-12 15,-6-4 10 1,0 3 0-16,6-3-9 0,-12 0 16 15,6 0-21-15,-13 4 16 16,1-4 1-16,-1 7-7 0,1 3 8 16,-7-3 7-16,0 1-8 15,0 6 22-15,0-4-11 0,-6 1-12 16,6-4 6-16,0-4-8 16,0 1-7-16,1-8 10 0,5-6-14 15,0-1 16-15,1-3-1 16,-1-4-1-16,-6-3 9 0,1-4-7 15,-1-6-3-15,0 2 16 16,0 5 1-16,6-1-11 16,-5 7-5-16,-1 0 9 0,6 1-27 15,-6 3 18-15,0 7 2 16,1-11-9-16,-8 11 3 0,1 0-3 16,-6 0 5-16,-1 3 3 15,1 4-16-15,-7 0 15 0,-6 4-7 16,7-4-13-16,-1 3 21 15,-6-3-18-15,0 0 13 0,6 0-7 16,-6 4-1-16,0-1 14 16,0 4-18-16,-6 0 9 0,0 11 5 15,-1-4-14 1,7 39 15-16,-19-46-17 0,7 14 3 16,12 32 15-16,-19-42-15 15,19 42 8-15,-25-35 5 0,25 35-8 16,-13-32 3-16,13 32 10 15,-19-36-17-15,19 36-2 0,-12-35 17 16,12 35 1-16,-6-49-20 16,-1 10 16-16,1 0-5 0,6 0-11 15,0 4 14-15,0-1-9 16,0 36 8-16,-13-42-2 0,13 42-12 16,-18-39-3-16,18 39-23 15,0 0-40-15,-51-32-44 16,7 11-97-16,44 21-177 0,-63-14-295 15,7 7-125-15</inkml:trace>
    <inkml:trace contextRef="#ctx0" brushRef="#br0" timeOffset="5672">19791 2115 649 0,'0'0'190'16,"0"0"46"-16,0 0 33 15,0 0-5-15,0 0-74 0,0 0-33 16,0 0-26-16,0 0-49 15,0 0-22-15,0 0-9 16,-13-36-33-16,7 1 19 0,-13 0-11 16,0-4-35-16,-6-3 32 15,0-4-11-15,-7-7 6 0,-5 0-4 16,-7-4 5-16,0-7-12 16,-7 8-1-16,-5-4 9 15,-1 3-10-15,1 1-2 0,-7 6 0 16,0 1 0-16,6 6 7 15,-6 1 2-15,7 3-4 0,-1 4-8 16,7 6 10-16,-7-2-16 16,7 2 10-16,-6 1-4 15,-1 3 8-15,7 1-14 0,-7-1 6 16,-6 4 6-16,1 0-10 16,-1-4 14-16,-6 7-5 15,-7-3-5-15,-6 3 0 0,1-3-10 16,-7 0 19-16,-7 3-3 15,7 0-18-15,-6 1 9 0,0-1 11 16,-7 0 0-16,1-3-4 16,-7 4-4-16,0-8-4 0,0 4-4 15,0-1 8-15,0 1-13 16,1 4 15-16,-1-1-2 0,0 0-11 16,0 1 20-16,6-1-9 15,-5-3 7-15,5 3-5 16,-6-7 2-16,0 4-1 15,-6-4-3-15,0 4 0 0,0 0-12 16,0 0-3-16,0 0 25 16,-7 3-10-16,1-3-19 0,-1 3 7 15,7 4 22-15,-6 0 2 16,-1 0-8-16,7-1 0 0,6 1-7 16,0-3-15-16,1 3 18 15,-8-4 0-15,8 7 7 0,-8-3 1 16,8 4-11-16,5-1-9 15,-6 4 9-15,7 0 3 0,-1-4 8 16,0 4-5-16,1 0-1 16,-7-4-2-16,6 4-5 15,-5-3-15-15,-8-1 20 0,8 8-3 16,-1-4 14-16,6 3-8 16,1 0-3-16,12 1 0 0,6-1-5 15,0 8-8-15,1 3 27 16,5 0-8-16,1-3-9 0,6 3-9 15,-7 3 30-15,7-3-18 16,-6 0 0-16,5 4 35 0,-5 0-3 16,6-4-21-16,6 0-18 15,0-4 14-15,0 4 9 0,7 0-12 16,-7-3-16-16,6 3 15 16,-6 0 11-16,1 0-8 15,-8-3-2-15,-11-1-19 16,-1 4 24-16,0 4 1 0,-6-4-16 15,7 0-1-15,-7 4 7 16,6-1 12-16,-6 4-12 0,6 1-4 16,7-1-7-16,-1 3 27 15,7 1-12-15,6 0-12 0,-6-4 8 16,0 7 9-16,0-3 2 16,0-1-8-16,-7 5-15 0,7-5 12 15,0 4 0-15,-6 1 11 16,-7-5-8-16,6 1-3 0,-5 3-15 15,-1 4 26-15,0 0-3 16,1-4-8-16,-7 0-4 16,6 0-9-16,-6 4 13 0,6 0 13 15,-6-8-13-15,6 5 0 16,7 2 8-16,0 1-21 0,5-4 16 16,1 0 1-16,0 8 9 15,6-5-13-15,0-2 0 0,13 2 0 16,-6 5 7-16,5-1-17 15,1-3 14-15,6 3 8 0,0 0-18 16,0-3 0-16,0 0 13 16,-6-1 0-16,6 5-2 0,0-1-15 15,0-3 5-15,-7-1 0 16,7 8 18-16,0-3-3 16,-6-1-10-16,6-3-7 0,-6 3 7 15,6-3 6-15,-13 3-2 16,13 0-14-16,0-3 7 0,0 0-4 15,0 3 19-15,0-3-1 16,-6 3-19-16,6-3 8 0,6-1-8 16,-6 1 18-16,0 0-7 15,7 0-9-15,-1-4 1 0,0 4 5 16,-6 3 10-16,6 0-1 16,1 0-12-16,-1-3 3 15,7 3-4-15,-7 1-4 0,6-1 19 16,1 0-5-16,31-28-1 15,-50 35-21-15,12 1 18 0,0-8-6 16,38-28 15-16,-50 32-4 16,12-7-5-16,38-25-2 0,-44 28-13 15,44-28 21-15,-50 35 0 16,12-10-8-16,38-25-9 0,-37 28 3 16,37-28 12-16,-44 36 4 15,44-36-5-15,-38 31-16 0,38-31 11 16,0 0 11-16,-25 39-4 15,25-39 0-15,0 0-14 16,0 0 4-16,0 0 3 0,0 0 6 16,0 0-4-16,-25 36-10 15,25-36 0-15,0 0 16 0,0 0 0 16,0 0-6-16,0 0-8 16,0 0 10-16,0 0 1 0,0 0 8 15,0 0-10-15,0 0-25 16,0 0-5-16,0 0 0 0,0 0-1 15,12-50-37-15,7 1-11 16,6-11 8-16,0 0 29 0,-6-4 10 16,6 0 15-1,-6 4-14-15,-6 7 28 0,-1 7 4 16,-5 4-7-16,-1 7 3 16,-6 35-5-16,6-39 8 0,-6 39 0 15,0 0-3-15,13-32-22 16,-13 32 17-16,0 0 16 0,0 0-19 15,0 0 1-15,0 0 3 16,0 0 19-16,0 0-15 0,0 0-13 16,0 0 13-16,0 0 22 15,0 0-27-15,0 0 5 0,0 0 13 16,0 0-17-16,0 0 0 16,0 0-3-16,0 0 16 15,0 0 42-15,0 0 7 0,0 0-17 16,6 35 6-16,-6 8 4 15,-6-1-23-15,-1 4-11 0,1 3-17 16,0 4 7-16,0 0 4 16,-7 0 8-16,0-10-13 0,1-1-14 15,-1-6 5-15,13-36 3 16,-18 38 20-16,18-38-12 0,0 0-11 16,-26 39-5-16,26-39 31 15,0 0-8-15,0 0-10 0,-37 32-1 16,37-32-10-16,0 0 6 15,0 0 16-15,0 0 32 16,0 0 5-16,0 0-14 0,0 0-3 16,0 0-3-16,56 14-12 15,1-10-10-15,12-4 6 0,6 3 6 16,7 1-3-16,-13-4-10 16,7 0-22-16,-7 0 9 0,-13 3-7 15,-5 1-116-15,-14-1-184 16,-37-3-249-16,51 4-135 0</inkml:trace>
    <inkml:trace contextRef="#ctx0" brushRef="#br0" timeOffset="6673">10890 892 713 0,'0'0'173'16,"0"0"46"-16,0 0 48 15,0 0-70-15,0 0-32 16,0 0-48-16,0 0-16 0,25-28-38 16,-25 28-30-16,0 0 9 0,0 0-42 15,0 0 98-15,-12 39-14 16,-1 10-27-16,-6 1-20 16,7 6 15-16,6-3-25 0,6 0 34 15,0 0 5-15,12-7-11 16,7-3-18-16,0-8-24 15,6-7 3-15,-25-28-22 0,38 25 20 16,-7-14-42-16,1-11 4 16,-1-11-23-16,0-10 5 0,7-11-27 15,-6-11 7-15,5-6-33 16,1-15 36-16,-7 1 4 0,1 6 50 16,-7 15 24-16,-6 3 19 15,-19 39-33-15,0 0 3 16,0 0 29-16,0 0-11 0,0 0-5 15,-6 57-16-15,6-8 33 16,0 0-24-16,0-6 44 0,12-1 6 16,1-3-19-16,6-11 3 15,-19-28-23-15,44 36-2 0,-7-19 2 16,1-2-18-16,-38-15 28 16,50-7-21-16,-12-15 10 0,-38 22-32 15,38-60 21-15,-13-3-23 16,0-12 16-16,-6-13-17 15,0 3 11-15,6 4-13 16,-13 17 37-16,-5 11-3 0,5 18 7 16,-12 35-19-16,7-35-9 15,-7 35 0-15,0 0 0 0,0 0-10 16,0 0 12-16,0 0-2 16,0 0 0-16,0 0-18 0,0 0-63 15,0 0-123-15,0 0-185 16,0 0-223-16,0 0-104 0</inkml:trace>
    <inkml:trace contextRef="#ctx0" brushRef="#br0" timeOffset="9702">30816 10218 2054 0,'0'0'299'0,"44"28"-132"16,6-6-55-16,6-15-68 15,-12-4-56-15,19-3-219 0,-12-7-292 16,-7-7-298-16</inkml:trace>
    <inkml:trace contextRef="#ctx0" brushRef="#br0" timeOffset="8798">31916 9257 1384 0,'-7'32'117'16,"7"-32"99"-16,0 39-9 16,7-8 5-16,-7 8-65 0,6 0-62 15,0 4-28-15,-6 6-12 16,6 0-35-16,1 1 12 16,-1 3-17-16,0-4-11 0,-6-3 2 15,13-7 4-15,-13-3-415 16,0-36-172-16,0 0-54 0</inkml:trace>
    <inkml:trace contextRef="#ctx0" brushRef="#br0" timeOffset="9093">32255 8762 833 0,'-19'-28'135'16,"-19"3"46"-16,13 4 18 16,-19 7-19-16,-6 3-103 0,-7 11-11 15,1 7-42-15,-1 7 8 16,1 4-37-16,5 7 35 0,7 10-33 15,0 0 35 1,7 11-45-16,12 0-140 0,6 4-114 16,0-1-74-16,13 1-61 15</inkml:trace>
    <inkml:trace contextRef="#ctx0" brushRef="#br0" timeOffset="9509">31482 9547 834 0,'0'0'122'15,"-32"35"102"-15,32-35 5 16,0 0-11-16,-31 39-60 0,31-39-17 15,0 0-43-15,-38 42-8 16,-6-17-56-16,0-11 30 0,7-7-17 16,-7 0 50-16,44-7-21 15,-44 0-10-15,44 0-44 0,-38 0 28 16,38 0 7-16,0 0 30 16,-44-10-44-16,44 10 8 15,0 0-33-15,-19-43 8 0,6 4-29 16,13-3 14-16,0-11-7 15,7-11-18-15,5-17 20 0,1-7-33 16,6 3 8-16,-7 11 4 16,-5 3-1-16,5 22 20 0,-6 6-36 15,-6 43-44-15,0-32-149 16,0 32-147-16,0 0-146 0,0 0-102 16</inkml:trace>
    <inkml:trace contextRef="#ctx0" brushRef="#br0" timeOffset="11241">30049 9596 1527 0,'0'0'98'0,"0"0"98"16,44 11-63-16,-7-8-11 15,-37-3-59-15,44 4-30 16,-44-4-30-16,44 3 8 0,-44-3-2 15,44-7-35-15,-44 7-35 16,38-14-17-16,-38 14 21 0,0 0-46 16,0 0 54-16,32-42 3 15,-32 42 96-15,0 0 0 0,0 0 12 16,0 0-28-16,0 0 1 16,0 0-20-16,0 0 18 0,0 0-50 15,0 0 35-15,0 0-24 16,-57-21 35-16,7 10-17 15,-13 11 3-15,0 3-3 16,-6 5 2-16,-7-1 5 0,1-4-19 16,6-3 14-16,0-3-14 15,0-1 7-15,25-3-11 0,0 0 7 16,44 7 3-16,-51-18 21 16,51 18-37-16,0 0 3 0,-31-53-93 15,25 4-64-15,12 3-5 16,13 3 87-16,-19 43 18 0,25-49 34 15,-25 49 10-15,0 0 20 16,0 0-31-16,50-25 38 0,-50 25 3 16,44 11 20-16,-44-11 21 15,0 0 0-15,32 39-16 16,-32-39 37-16,31 42 11 0,-31-42 19 16,0 0-31-16,-6 50-7 15,6-50 5-15,0 0-12 16,-57 45-23-16,7-20-26 0,0-7 7 15,-7-11-8-15,7-3 6 16,-7-8-6-16,7-3-1 0,0 0-9 16,50 7 3-16,-57-18-4 15,57 18-3-15,-44-18 10 0,44 18-3 16,0 0 6-16,0 0-21 16,0 0 15-16,0 0-16 0,0 0 18 15,0 0-24-15,0 0 35 16,0 0-16-16,0 0 6 15,0 0-10-15,0 0 9 0,-6 54-20 16,6-9 18-16,6 1 12 16,-6-46 9-16,0 53 9 0,-6-7-30 15,6-46 30-15,-25 50-34 16,25-50 32-16,-51 42-28 0,51-42 35 16,-56 25-61-16,-1-22 35 15,57-3-34-15,-56-10 4 0,56 10-54 16,0 0 24-16,-51-50-62 15,39-3-11-15,12-3-69 16,19-8-31-16,12-3 53 16,7 0 103-16,6 3 29 0,0 11 18 15,-44 53-11-15,56-56 23 16,-56 56-1-16,57-39-16 0,-57 39 93 16,0 0 30-16,0 0 33 15,0 0-11-15,0 0-28 0,6 60-27 16,-18-18 11-16,12-42 4 15,-44 50-28-15,44-50-31 0,-70 39-24 16,8-18 26-16,-1-10-11 16,0-8 5-16,13 1-30 15,-1-8 19-15,51 4-11 0,-63-18-34 16,63 18-58-16,0 0-88 16,-44-56 53-16,44 56 25 15,-18-53 58-15,18 53-8 0,0 0 4 16,6-53 40-16,-6 53-3 15,0 0-3-15,0 0 4 0,0 0 3 16,0 0 18-16,0 0-5 16,0 0 6-16,0 0 14 0,50 32-28 15,-50-32 25-15,0 0 11 16,0 0 0-16,0 0 46 16,0 0-2-16,0 0 13 0,0 0 0 15,0 0-32-15,0 0-1 16,0 0-43-16,0 0 29 0,0 0-53 15,0 0-20-15,0 0-5 16,0 0-32-16,0 0 26 0,0 0 46 16,0 0-40-16,0 0 34 15,0 0-4-15,0 0 4 0,0 0 25 16,0 0-33-16,50-11 22 16,-50 11-3-16,0 0-5 0,0 0-8 15,0 0 5-15,0 0-18 16,0 0 41-16,0 0 3 15,0 0-62-15,0 0 67 16,0 0-52-16,51-14 82 0,-51 14-40 16,0 0 31-16,0 0-45 15,50 14 37-15,-50-14-30 0,0 0 52 16,0 0 90-16,0 0 52 16,25 50-23-16,-25-50-33 0,0 56-20 15,-19-10-21-15,19-46-31 16,-37 57-17-16,-1-11 7 0,6-1 1 15,-12-2-22-15,0-4-12 16,-6 0-14-16,-6-1-17 0,5-6-3 16,-5 0-5-16,-1-4-94 15,13-6-164-15,0-8-228 16,44-14-234-16</inkml:trace>
    <inkml:trace contextRef="#ctx0" brushRef="#br0" timeOffset="11458">29320 8667 2611 0,'0'0'74'16,"0"0"-10"-16,0 0-26 15,0 0-26-15,0 0-114 0,0 0-208 16,0 0-341-16,0 0-44 16</inkml:trace>
    <inkml:trace contextRef="#ctx0" brushRef="#br0" timeOffset="11833">28220 9116 1141 0,'-13'49'246'0,"13"-49"-62"16,13 53-58-16,-13-53-51 16,18 49-22-16,-18-49-11 0,0 0-25 15,13 43-21-15,-13-43 19 16,0 0 1-16,0 0-20 0,0 0 7 15,0 0 24-15,-50 28 6 16,50-28 1-16,-57 11-10 0,13-15 20 16,0-3 30-16,44 7 0 15,-56 0-14-15,-1 11 9 16,13 6 44-16,0 15 42 16,0 18 16-16,6 17-6 0,1 18-52 15,11 21-51-15,8 10-16 16,-1 12-20-16,6-1-20 0,7-4-4 15,0-17 8-15,6-10-82 16,0-18-186-16,0-18-229 0,6-21-342 16</inkml:trace>
    <inkml:trace contextRef="#ctx0" brushRef="#br0" timeOffset="12085">27333 8472 2565 0,'-12'57'125'0,"5"10"9"16,14 4-3-16,-1 6-59 15,7 1-34-15,-7 7-29 0,0-4-161 16,0-6-314 0,-12-1-413-16</inkml:trace>
    <inkml:trace contextRef="#ctx0" brushRef="#br0" timeOffset="12585">26944 9218 1820 0,'0'0'140'0,"0"0"23"16,0 0-38-16,12 39-21 15,-12-39-43-15,-25 49-36 0,25-49-18 16,-69 39-12-16,0-18-27 15,6-10 2-15,0-7 18 0,13-4 22 16,6-11-20-16,44 11-7 16,0 0 12-16,0 0 13 0,0 0 42 15,-44-42 5-15,44 42-26 16,0 0 9-16,0 0 5 16,0 0-12-16,44 42 1 15,-13 11 35-15,1 7-12 0,-7 4 15 16,-6 10-14-16,-19-3-39 15,-19-4 11-15,-13-7-32 16,-18 0 12-16,-19-11-3 0,-19-13-8 16,-13-12-1-16,1-9-4 15,-7-23 5-15,-6-9-9 0,12-15 12 16,7-3 12-16,12-11 23 16,13-4 51-16,25 1 20 15,13-1 14-15,12-3-42 0,19 0-31 16,25 0-31-16,13 4-8 15,12-1-75-15,19 11-121 0,6 1-215 16,7 9-345 0,6 8-124-16</inkml:trace>
    <inkml:trace contextRef="#ctx0" brushRef="#br0" timeOffset="12746">26378 10571 2823 0,'82'25'194'16,"6"-18"-86"-16,0-14-66 15,-7-10-161-15,-12-15-289 16,-6-14-640-16</inkml:trace>
    <inkml:trace contextRef="#ctx0" brushRef="#br0" timeOffset="12945">25800 8956 3260 0,'0'0'44'16,"0"0"-22"-16,0 0-52 0,0 0-125 15,0 0-234-15,0 0-360 16,0 0-117-16</inkml:trace>
    <inkml:trace contextRef="#ctx0" brushRef="#br0" timeOffset="13492">25353 9169 1201 0,'0'0'127'16,"-25"56"91"-16,25-56-62 15,-19 50-77-15,19-50-7 0,-12 49-38 16,12-49-17-16,-13 46-10 16,13-46-22-16,0 0 33 0,0 0-13 15,-56 39-52-15,56-39-34 16,-51 17-19-16,51-17-18 15,-50 4-56-15,50-4 67 0,-50-14 48 16,50 14 8-16,0 0-9 16,0 0 4-16,0 0 11 15,0 0 37-15,0 0-16 16,0 0 11-16,-44-25 23 0,44 25 27 16,0 0-15-16,0 0-36 15,0 0 20-15,-44 11 19 16,44-11-34-16,0 0 1 0,-44 17 8 15,44-17 0-15,-44 4 20 16,44-4-33-16,0 0 30 16,-57-21 28-16,57 21 113 0,-56-21 36 15,56 21 24-15,-63-8 34 16,6 12-9-16,-6 3 12 0,1 11-52 16,-14-1-60-1,1 5-47-15,-13-1-38 0,-7 0-24 16,-5-3-30-16,-7-4-4 15,-6-7 2-15,6-7 14 16,0-7-5-16,7-7-17 0,18-4 0 16,6 0 10-16,14-6-44 15,11-8-123-15,51 32-226 0,-25-53-349 16</inkml:trace>
    <inkml:trace contextRef="#ctx0" brushRef="#br0" timeOffset="13662">24668 8882 2643 0,'38'7'43'0,"-38"-7"-82"15,0 0-239-15,0 0-402 16</inkml:trace>
    <inkml:trace contextRef="#ctx0" brushRef="#br0" timeOffset="13842">24059 10504 2836 0,'56'-10'57'16,"20"-11"-62"-16,5-8-169 0,7 1-256 16,-6-11-315-16</inkml:trace>
    <inkml:trace contextRef="#ctx0" brushRef="#br0" timeOffset="14050">23782 8960 2688 0,'63'-14'129'0,"0"10"-48"0,6 1-39 15,-13 3-47-15,-5 0-185 16,-51 0-346-16,50 0-371 0</inkml:trace>
    <inkml:trace contextRef="#ctx0" brushRef="#br0" timeOffset="14404">22883 9161 1599 0,'-25'50'205'0,"25"-50"-18"15,0 53-42-15,0-11-42 16,0-42-38-16,-6 53-38 16,6-53-7-16,-19 53-9 0,19-53-11 15,-38 46 0-15,38-46 0 16,-63 32 0-16,19-18-33 15,-6-7 21-15,6-10-22 0,0-8 23 16,44 11 17-16,-63-17-3 16,13 9 6-16,6 8 11 0,0 11 37 15,44-11-21-15,-57 42 14 16,13-3-29-16,13 0 4 16,6-3-28-16,25-36-196 15,0 0-304-15,-19 42-159 16</inkml:trace>
    <inkml:trace contextRef="#ctx0" brushRef="#br0" timeOffset="14642">24574 8126 1715 0,'-75'49'188'0,"-13"5"45"15,-19 2-22-15,-6 4-109 0,-7 4-34 16,-12-1-33-16,0 1-145 16,-12 3-304-16,-1-3-268 0</inkml:trace>
    <inkml:trace contextRef="#ctx0" brushRef="#br0" timeOffset="15537">21997 9017 1318 0,'0'0'237'0,"0"0"-52"0,0 0-74 16,0 0-27-16,0 0-11 15,0 0-15-15,-57 21-9 16,1 11 6-16,5 3-2 0,7 4-22 16,44-39 0-1,-50 56 12-15,19-6-16 0,31-50-27 16,-13 53 18-16,13-53-10 15,13 46-43-15,-13-46-81 0,44 28-52 16,0-10-23-16,-44-18 21 16,50 3 36-16,-50-3 37 15,0 0-8-15,0 0 71 0,0 0 17 16,0 0 32-16,0 0 60 16,0 0 10-16,-44-25 48 15,-13 22-4-15,-5 14-43 0,-8 6 15 16,-5 11 1-16,6-3-30 15,6 7-38-15,13 7-24 16,12-4 1-16,13 1-17 16,25-36 22-16,6 46-14 0,-6-46-46 15,32 31-36-15,-32-31-55 16,50 25-2-16,-50-25 0 0,44 11 59 16,-44-11 52-16,0 0 41 15,0 0 11-15,0 0 10 16,0 0 50-16,0 0 8 0,-63 14-18 15,0 3-2-15,0-2 23 16,0-5-28-16,7-6-2 16,-1-1-23-16,13-6-25 15,7-4 33-15,37 7-11 0,-38-32-12 16,13-3-12-16,12-11 4 16,7-7-5-16,0-11-11 15,6-10 0-15,-7-15 1 0,7-10-19 16,0-3-2-16,0 3 8 15,0 11-8-15,0 17 15 0,-6 14-19 16,6 19 0-16,0 38-6 16,0 0 6-16,0 0 23 15,0 0 10-15,0 0 6 0,0 0-12 16,-38 49-12 0,13-3 12-16,19 0 6 0,6 10 39 15,0 1-6-15,0 0 3 16,0 6 7-16,-6 4 13 0,-1 0-20 15,-5 4-11-15,-1 0-6 16,-6 0-5-16,-6-4-15 16,-6-4-10-16,-1-10-3 0,-5 0 6 15,-7-10-6-15,0-4 9 16,-7-11-2-16,7-3-7 0,0-8-56 16,44-17-164-16,-44 11-230 15,44-11-193-15,-37-18-16 16</inkml:trace>
    <inkml:trace contextRef="#ctx0" brushRef="#br0" timeOffset="15789">20532 9101 910 0,'0'0'371'16,"25"-49"6"-16,-25 49-55 15,0 0-107-15,0 0-97 16,0 0-57-16,0 0 78 0,0 0 11 16,0 0-61-16,13 78-37 15,-7-1-20-15,-6 8-15 16,0 0-4-16,0 0-1 16,-6-4 2-16,-7-7-38 0,-5-3-120 15,-1-11-168-15,-6-10-257 16,-13-12-183-16</inkml:trace>
    <inkml:trace contextRef="#ctx0" brushRef="#br0" timeOffset="16216">20589 8727 844 0,'0'0'31'0,"0"0"29"16,0 0 172-16,0 0-16 15,0 0-59-15,0 0-89 0,0 0-12 16,12 56-13-16,-12-56-24 15,-12 64-7-15,12-64 10 16,-38 56-28-16,38-56-48 16,-50 36-40-16,50-36-53 15,-57 10 28-15,57-10-23 0,0 0 41 16,-37-42 44-16,18 3 16 16,19 39 66-16,0-53 80 0,0 53-5 15,0 0-18-15,12-39-50 16,-12 39 212-16,0 0-99 15,0 0-93-15,0 0-8 0,0 0-18 16,-31 60-50-16,31-60-317 16,-44 64-237-16</inkml:trace>
    <inkml:trace contextRef="#ctx0" brushRef="#br0" timeOffset="16992">19420 9200 1509 0,'0'0'88'0,"0"0"42"15,0 0 66-15,0 0 89 16,0 0-58-16,31 39-28 0,-12 11-51 15,-6 13-57-15,-1 11-37 16,1 1-35-16,-1 6-15 16,7-3-4-16,-13-1-20 0,-6-9-133 15,0-5-224-15,0-10-292 16,-18-3-139-16</inkml:trace>
    <inkml:trace contextRef="#ctx0" brushRef="#br0" timeOffset="17221">19143 9755 1537 0,'0'0'385'15,"0"0"-1"-15,-44 25-77 16,0 10-113-16,0 11-90 0,-6 11-39 15,0-1-31-15,-7 1-18 16,7-4-104-16,0-7-168 16,-1-4-252-16,20-14-230 0</inkml:trace>
    <inkml:trace contextRef="#ctx0" brushRef="#br0" timeOffset="17438">18791 9395 3001 0,'0'0'187'0,"0"0"-26"15,0 0-65-15,0-32-46 0,0 32-25 16,0 0-109-16,0 0-177 15,0 0-269-15,0 0-400 0</inkml:trace>
    <inkml:trace contextRef="#ctx0" brushRef="#br0" timeOffset="20852">17905 9589 659 0,'0'0'161'0,"0"0"22"15,0 0-32-15,0 0-41 16,0 0-7-16,0 0 101 0,0 0-50 15,0 0-2-15,13 42-44 16,-1-3-32-16,-12 4-16 16,-6-8-19-16,0 0-10 15,-7 1-12-15,-6-4-13 0,-6-4-1 16,25-28-25-16,-38 35 14 16,13-10-27-16,25-25-31 0,-31 11-37 15,31-11-31-15,0 0-2 16,0 0 35-16,-19-39 3 15,6 0 20-15,13 0 41 0,0 39-17 16,7-39 89-16,-7 39 26 16,0 0 9-16,0 0-10 0,0 0 40 15,0 0-26 1,-44 14-9-16,6 7-11 0,-6 8-17 16,6-5 6-16,-6 1-30 15,0-7 22-15,-12-1-37 0,-7-2 5 16,0-8 5-16,0-4 23 15,-6-6-55-15,6-4 7 0,6-8 23 16,7-2-14-16,0-1-16 16,12-3-119-16,38 21-182 0,-25-28-146 15</inkml:trace>
    <inkml:trace contextRef="#ctx0" brushRef="#br0" timeOffset="21081">17754 10306 1337 0,'6'-35'389'0,"-6"35"-10"0,0 0-142 15,0-32-132-15,0 32-36 16,0 0-43-16,0 0-10 15,0 0-158-15,32 25-144 0,-32-25-118 16,12 42-88-16,-18-3-68 16</inkml:trace>
    <inkml:trace contextRef="#ctx0" brushRef="#br0" timeOffset="21258">16981 10642 861 0,'50'-32'19'0,"1"4"-16"15,-1 0-15-15,-6 3-12 0,-6 7-21 16,-13 1-40-16,-25 17-45 16,25-14-50-16</inkml:trace>
    <inkml:trace contextRef="#ctx0" brushRef="#br0" timeOffset="23369">16824 10010 379 0,'19'-29'73'0,"-19"29"-4"16,12-28 15-16,-12 28 8 0,0 0 0 16,13-42 6-16,-13 42-7 15,6-43 13-15,7 8-29 0,-13-4-3 16,6 0-26-16,0-10-14 15,-6-1 14-15,0-6 20 0,0 3 36 16,0 3 31-16,0 11 16 16,0 39-23-16,0-35-46 0,0 35-20 15,0 0-16 1,0 0 4-16,0 0-29 0,0 0-19 16,0 0 0-16,0 0 32 15,0 0 26-15,-12 39 1 0,5 10 3 16,1 4-17-16,0 0-1 15,0 4-6-15,-1-4-1 0,-5 0-16 16,-1-4-3-16,-6 1-2 16,0-8-11-16,1-6 0 0,-8-5-5 15,26-31 3-15,-37 39 2 16,5-18-1-16,1-6-4 0,31-15 0 16,-38 0-9-16,38 0-1 15,-31-18-22-15,6-10-20 16,6-8 6-16,6 1 15 15,7 0 13-15,0 3 7 0,-1 4 8 16,7 28 3-16,0-32 2 16,0 32-8-16,0 0-2 0,0 0 8 15,0 0-5-15,0 0-8 16,0 0 3-16,0 0-5 0,0 0 10 16,0 0 11-16,0 0 0 15,0 32 5-15,-6-4 10 0,6 0 4 16,0-28-12-16,-13 39-8 15,1-7 1-15,12-32-1 16,-13 28-10-16,13-28-9 16,0 0 11-16,0 0 11 0,0 0-12 15,0 0 7-15,0 0-62 16,0 0-31-16,0 0-11 0,-19-35-1 16,7-1 49-16,12 36 29 15,-13-38 12-15,13 38 16 0,0 0-19 16,0 0-10-16,0 0 44 15,0 0 10-15,-25 7-17 0,25-7-15 16,-31 24 13-16,31-24-16 16,-25 32-2-16,25-32 15 15,0 0 0-15,-32 28 8 16,32-28-10-16,-31 15 0 0,31-15-23 16,-38-4-19-16,38 4-50 15,0 0 2-15,-44-32-1 0,44 32 32 16,-25-35 30-16,25 35 0 15,0 0 24-15,0 0-10 0,0 0-18 16,0 0 87-16,0 0 24 16,0 0-7-16,0 0-29 0,0 0-3 15,-25 35 10-15,6-3-30 16,19-32-3-16,-19 35-9 16,19-35-26-16,-25 29 24 15,25-29-17-15,0 0 4 0,0 0 0 16,-38 0-42-16,38 0-17 15,0 0 0-15,-38-46-15 0,20 0 24 16,5-7-22-16,7-7-2 16,-1-8-17-16,7-6 36 0,0 0 28 15,0 7 43-15,0 14 26 16,0 53-26-16,0-42-6 0,0 42 5 16,0 0 99-16,0 0 19 15,0 0-48-15,-6 45-13 0,6 8-24 16,0 8 6-16,0-1-9 15,-6 3 11-15,6-3-16 16,0 0-20-16,0-7-11 16,-6-3 13-16,6-8-16 0,-13-6-17 15,13-36 14-15,-25 42 3 16,-7-10-9-16,7-15 17 0,-6 1-3 16,-1-7-2-16,32-11-6 15,-31 14-3-15,31-14 3 0,-31 10 0 16,31-10 0-16,0 0 0 15,0 0-7-15,0 0 10 0,0 0 1 16,0 0-13-16,0 0 2 16,0 0 7-16,-32 18-11 15,32-18 7-15,0 0 14 16,-31 21-10-16,31-21 5 0,0 0-11 16,-38 32 11-16,38-32-8 15,-19 28-1-15,19-28-1 0,0 0-1 16,-25 32-1-16,25-32 7 15,0 0-7-15,0 0 17 0,0 0 2 16,0 0-2-16,0 0-10 16,0 0 13-16,0 0-23 0,0 0 26 15,0 0-4-15,0 0 19 16,0 0 1-16,0 0-4 16,0 0-24-16,0 0 0 15,0 0-4-15,0 0 0 0,0 0 0 16,0 0-3-16,0 0 3 15,0 0-6-15,0 0 0 0,-19 32 11 16,19-32-1-16,0 0 0 16,-12 32-4-16,12-32-7 0,-13 28 9 15,13-28-8-15,0 0 12 16,-13 28-12-16,13-28 1 0,0 0 8 16,0 0 5-16,0 0 4 15,0 0-3-15,0 0-2 0,0 0-2 16,0 0-1-1,0 0-11-15,-6-31-11 0,6-8-31 0,6-11 3 16,7-13-62 0,-7-8 1-16,7 0 44 0,6-3 8 15,0 7-22-15,6 3-40 16,0 8 29-16,6 10 1 0,-31 46 60 16,32-43-2-16,-32 43-6 15,0 0 45-15,0 0-17 0,0 0 29 16,0 0 16-16,31 36 4 15,-25 3 6-15,-6-4 3 0,0-35 14 16,-25 53-8-16,0-14 4 16,-6-7-12-16,-7-8-18 0,-6-2-2 15,0-8-12-15,-6-4-7 16,-1-3 6-16,7-7 7 16,-6-7 51-16,12-3 0 15,1-11-8-15,12-8-16 0,6-10-15 16,0-7-18-16,13-7-13 15,6-7-1-15,6-3-18 0,6 3 24 16,1 0 0-16,0 10-9 16,-1 4-18-16,1 14-108 0,-13 32-55 15,12-35-142-15,-12 35-117 16,0 0-17-16</inkml:trace>
    <inkml:trace contextRef="#ctx0" brushRef="#br0" timeOffset="23729">17540 8797 572 0,'0'0'59'0,"0"0"141"15,0 0 23-15,0 0-23 0,0 0 44 16,13 50-87-16,-32-4-39 15,-19-4-61-15,-18 8-6 16,-13-1-25-16,-13 4-11 0,-12 0-27 16,-1 4-37-16,-5-4-223 15,6-4-214-15</inkml:trace>
    <inkml:trace contextRef="#ctx0" brushRef="#br0" timeOffset="24317">15931 8674 696 0,'0'0'66'0,"0"0"81"16,0 0 34-1,0 0-22-15,0 0-28 0,-50 14-57 16,12 7-22-16,-6 0 2 16,7 8 14-16,-7-1-7 0,6 7 2 15,-6 4-21-15,6 7 34 16,7 7 37-16,-1 4-27 0,1 3-27 16,12-4 7-16,-6 1-15 15,6-8-3-15,0 1 2 16,0-8 6-16,-6-7-8 0,0-3-13 15,25-32-17-15,-44 25 23 16,13-11 24-16,31-14 36 0,-38 0-4 16,38 0-6-1,-38-32-5-15,13-3-27 0,12-7-27 16,7-15-16-16,12-7-16 16,1-6 13-16,-1-4-5 0,13-1-5 15,0 5-25-15,6 2-85 16,0 8-77-16,6 4-84 0,1 3-147 15,-1 7-206-15,1 11-47 16</inkml:trace>
    <inkml:trace contextRef="#ctx0" brushRef="#br0" timeOffset="26328">20017 5345 346 0,'0'0'112'15,"0"0"45"-15,0 0 33 0,0 0 20 16,0 0-53-16,0 0-92 15,0 0 12-15,0 0-23 16,0 0-67-16,0 0 112 16,0 0 10-16,0 0-22 0,0 0-14 15,0 0-46-15,0 0-6 16,0 0 23-16,0 0 5 16,0 0-21-16,0 0 18 0,0 0-37 15,0 0 30-15,0 0 2 16,0 0 4-16,-25 39 38 0,25-39-15 15,0 0-21-15,0 0-29 16,0 0-12-16,0 0-6 16,0 0 5-16,0 0-9 0,-13-43-13 15,13 43 17 1,0 0 25-16,-19-35-11 0,19 35-18 16,0 0 7-16,0 0-3 15,0 0 0-15,-44 25 0 0,44-25 43 16,-31 42-11-16,12-7 4 15,19-35-3-15,0 43 10 16,0-43 1-16,19 39-11 0,-19-39 11 16,0 0-18-16,38 28-26 15,-38-28 13-15,0 0 2 0,44 7-11 16,-44-7-7-16,0 0 16 16,31-35-16-16,-12-1-4 15,-13-2-6-15,-18-1 19 16,12 39-2-16,-13-39-4 15,13 39 0-15,0 0 9 0,0 0-12 16,-38-29-16-16,38 29 19 16,0 0 18-16,-37 15-15 0,37-15-1 15,0 0 15-15,0 0-6 16,-19 46-15-16,19-46 17 16,0 0 5-16,6 35-15 0,-6-35-8 15,0 0 24-15,0 0-9 16,0 0-7-16,0 0 4 15,0 0-7-15,0 0-22 16,0 0 27-16,13-39-3 0,-13 39-12 16,-13-35 1-16,13 35-2 15,0 0 8-15,-38-18-10 0,38 18 6 16,-44 7 18-16,44-7 2 16,-37 28-19-16,37-28 21 15,-19 43 9-15,19-43-12 0,0 42-2 16,0-42 6-16,19 36-9 15,-19-36 11-15,37 28-16 16,-37-28-2-16,44 17 4 0,-44-17 2 16,38 0 13-16,-38 0-17 15,0 0 3-15,0 0-14 16,25-49-9-16,-12 7 3 0,-20 3 15 16,1 3-10-16,6 36 3 15,-31-35 3-15,31 35 0 16,-44-18 0-16,44 18-3 0,-44 7 7 15,44-7 0-15,-38 25 2 16,38-25-2-16,-25 39 2 0,25-39 4 16,0 42-9-16,0-42 14 15,25 39-15-15,-25-39 16 16,38 32-8-16,-38-32-1 16,37 18-3-16,-37-18 9 0,38 7-5 15,-38-7-40-15,0 0-17 16,32-39-5-16,-20 0 15 15,-6-7 13-15,-6 4 23 0,0 42 4 16,-6-46 6-16,6 46-8 16,0 0-5-16,0 0 2 0,-50-21 11 15,50 21 6-15,-44 17-7 16,44-17 2-16,-32 32 6 16,32-32-7-16,-25 39 9 0,25-39-9 15,0 35 12-15,0-35-2 16,0 0-13-16,25 43 9 0,-25-43 0 15,0 0-9-15,0 0 4 16,32 14 6-16,-32-14-36 16,0 0-5-16,19-35 5 15,-19 35 4-15,0-57 12 0,-7 15 3 16,7 42 10-16,-31-43-6 16,31 43-1-16,-31-18-6 15,31 18 10-15,-44 15 0 0,44-15 13 16,-38 38 4-16,38-38 15 15,-19 50-18-15,6-11 10 0,13-39-7 16,13 46-10-16,-13-46-1 16,38 42-4-16,-38-42-2 0,37 28-14 15,-37-28-24 1,38 18-30-16,-38-18 13 0,32-7-42 16,-32 7-10-16,0 0-33 15,37-49 57-15,-12 10 24 0,-25 39 33 16,13-43-3-16,-13 43 13 15,0 0-66-15,0 0-93 16,0 0-159-16,0-35-106 0</inkml:trace>
  </inkml:traceGroup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4:14.43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6FE735D-A6D4-4DE3-9960-21944B2BB4A7}" emma:medium="tactile" emma:mode="ink">
          <msink:context xmlns:msink="http://schemas.microsoft.com/ink/2010/main" type="inkDrawing" rotatedBoundingBox="4753,4429 20275,5428 20149,7377 4627,6377" semanticType="callout" shapeName="Other">
            <msink:sourceLink direction="from" ref="{0F036440-1899-4513-9D58-BDF55852873C}"/>
            <msink:sourceLink direction="to" ref="{003197C1-DD02-4694-B760-E1FB2FCD82EC}"/>
          </msink:context>
        </emma:interpretation>
      </emma:emma>
    </inkml:annotationXML>
    <inkml:trace contextRef="#ctx0" brushRef="#br0">15579 290 541 0,'0'0'127'16,"0"0"-9"-16,0 0-17 0,0 0-24 15,0 0-21-15,0 0 2 16,0 0 44-16,0 0-29 16,0 0 19-16,0 0-43 15,0 0 19-15,0 0 0 0,0 0 0 16,-31 46 9-16,31-46 4 16,-19 35-14-16,19-35 8 0,0 0-2 15,-25 43 1-15,25-43-14 16,0 0 8-16,-32 42-15 15,32-42-23-15,-37 35 6 0,-1-10-6 16,38-25-20-16,-57 35 1 16,13-6-2-16,0-8 27 15,-6 4 18-15,6-1 3 16,-6-3 8-16,6 4-39 0,-7 0 21 16,-5-4-7-16,-7 0-17 15,6 1-2-15,-5-1-4 0,5 0-13 16,-6 0 0-16,0 0 9 15,7 4-5-15,-1 0 6 0,7-4-2 16,-7 4 3-16,7-4-1 16,0 4 11-16,-7-4 5 15,7 4 0-15,-7-1 3 0,1 1-6 16,-1 0-15-16,-6-4 5 16,1 7-12-16,-1-6 4 15,-6-1-9-15,-1 0 4 0,-11 0-8 16,-7-3 11-16,6 3 0 15,-12-7-3-15,-1 4-10 0,-11 0 2 16,-8-4 7-16,-5 0-9 16,-7 3 6-16,-6-2 0 15,0-1 4-15,-6 0-11 0,6-4 10 16,-6 5 7-16,-1-1 4 16,-5-4 2-16,-1 1 1 0,1 0-12 15,-1-1 2-15,1-3-7 16,-7 4 0-16,-6-1 3 15,-1 1 9-15,1 0 3 0,-6-1-8 16,12 4 3-16,-6 1-4 16,6-1 6-16,0 0 1 15,0-4 2-15,-6 5-4 0,6-5-2 16,0-3-9-16,7 0 5 16,-7 0 1-16,0-3-6 0,0 3 0 15,7-4 0-15,-1 1-6 16,1 0 1-16,5-1-3 15,7 1 2-15,-6-4 9 0,0-4-3 16,6 4 3-16,-6-7 4 16,6 3-2-16,6-6-1 15,0-1-4-15,7 1 0 0,-7-1 0 16,7 0-8-16,-1-3 15 16,-6 7-20-16,1-3 19 0,-1 3-3 15,0-8-7-15,7 5-4 16,-1 3 19-16,7-7-3 15,0 3-11-15,-6-3-2 0,6-4 10 16,-7 4-3-16,7-4-6 16,0 4 4-16,0 0 3 0,6 0-3 15,-13 0 0-15,1-4 5 16,-7 4-12-16,-6 3-4 0,7-6 11 16,-7 3-6-16,6-4 12 15,0-3 2-15,7 3-3 16,-1 0-5-16,1-3 0 0,-1 0 0 15,1 0-9-15,6 0 1 16,6-1 13-16,6-2 4 16,1 3 0-16,6-4-9 0,-1 4-14 15,7-4 14-15,-6 0 7 16,6 0-11-16,-6 1 12 0,-7-1-18 16,7 4 14-16,0-1-4 15,6 1-3-15,6 0 8 0,6 3-8 16,7-3 14-16,6 7-26 15,1 0 26-15,5-4-16 16,0 4 5-16,7 0 4 0,-6 0-4 16,5-4 3-16,7 4-14 15,0 3 17-15,7-3-3 0,-1 4-3 16,-6-4 4-16,0 3-19 16,6 0 28-16,-6 1-20 0,7-4 12 15,-1 3-5-15,38 11 0 16,-50-21 4-16,6 3-12 0,6 4 18 15,0 0-19-15,38 14 15 16,-44-25-6-16,44 25 8 16,-44-32 6-16,44 32-14 0,-44-28 11 15,44 28-11-15,-38-32 8 16,38 32-23-16,-44-28 23 16,44 28-16-16,-37-32 11 0,37 32 1 15,0 0 0-15,0 0 8 16,-38-35-10-16,38 35 9 0,0 0-17 15,-25-36 19-15,25 36-13 16,0 0 4-16,-25-35-4 0,25 35-5 16,0 0 5-16,-13-32-4 15,13 32 16-15,0 0-15 0,-19-35 6 16,19 35-3-16,0 0 6 16,0 0 0-16,0 0-3 15,0 0 1-15,0 0-13 16,0 0 25-16,0 0-26 0,0 0 21 15,0 0-18-15,-12-35 15 16,12 35-5-16,0 0-3 0,0 0 0 16,0 0-4-16,0 0 14 15,0 0-15-15,0 0 11 0,0 0-6 16,0 0-4-16,0 0 8 16,0 0-2-16,0 0 5 0,0 0-20 15,0 0 15-15,0 0-10 16,0 0 11-16,0 0-7 15,0 0 9-15,0 0-5 0,0 0 0 16,0 0 3-16,0 0-7 16,0 0 14-16,0 0-20 0,0 0 20 15,0 0-10-15,0 0 0 16,0 0 0-16,0 0-18 0,0 0-2 16,0 0-4-16,0 0 24 15,0 0-9-15,-13-36 9 0,13 36-13 16,0 0 3-16,-25-39 10 15,25 39-12-15,0 0-1 16,-38-21 8-16,38 21 1 0,-37 0 10 16,37 0-17-16,-44 25 20 15,44-25-13-15,-26 46 6 16,8-4-2-16,11-6-9 0,7-36 18 16,0 46-9-16,0-46 7 15,7 46-11-15,-7-46 9 0,0 0 5 16,25 35-16-16,-25-35 13 15,37 14-17-15,-37-14 26 0,44-3-29 16,-12-8 21-16,-32 11-8 16,44-35-7-16,-13 3-13 0,-31 32-20 15,25-53 18-15,-12 7-5 16,-13 3 6-16,0-3 15 0,0 46-7 16,-6-49 13-1,6 49-7-15,-19-46 11 0,19 46-24 16,0 0 20-16,0 0 3 15,0 0-9-15,-44-3 10 0,44 3-1 16,-44 28-3-16,44-28 5 16,-38 56 18-16,19-10 0 0,7-3 6 15,-1-8-14-15,13-35 1 16,6 46-3-16,-6-46-8 0,13 39 8 16,-13-39-13-16,0 0 10 15,0 0-10-15,0 0 7 0,0 0-1 16,0 0-6-16,0 0 0 15,0 0-17-15,0 0 24 16,0 0-20-16,13-39 13 0,-7 4-4 16,-12-4-5-16,-1 3 4 15,7 36-11-15,-19-38 25 0,19 38-27 16,0 0 20-16,0 0-7 16,0 0 5-16,0 0 7 0,0 0-11 15,0 0 23-15,-31 49-24 16,18-14 26-16,13-35-21 15,7 43 10-15,-7-43-3 0,25 35-3 16,-25-35 8-16,38 25-21 16,-38-25 21-16,44 7-12 0,-44-7 2 15,44-7-7-15,-44 7 5 16,0 0-4-16,31-39-38 16,-18-3 6-16,-13 3-5 0,-13-7 23 15,-6 7 7-15,19 39-1 16,-31-43 12-16,31 43-9 0,-44-17 11 15,44 17-9-15,-44 21 16 16,44-21 13-16,-32 57 8 0,13-8 6 16,13-3-21-16,12-4 19 15,7-6-10-15,-13-36-13 0,38 46 8 16,-38-46-13-16,44 39 8 16,-44-39-20-16,44 24 13 0,-44-24-14 15,31 11 16 1,-31-11-6-16,0 0-3 0,0 0 0 15,32-39-15-15,-20 0-1 16,-12-3-15-16,-6-8 22 0,0 1-3 16,-13-1 4-16,-6 4 8 15,25 46-17-15,-32-46 20 0,32 46-11 16,-38-21 13-16,38 21-8 16,0 0 26-16,-37 39 0 0,18 3-5 15,13-3 14-15,12-3-22 16,0-1 7-16,-6-35-1 0,32 42-11 15,-32-42 13-15,50 32-18 16,-12-14 6-16,-38-18-16 16,50 3 16-16,-19-6-10 0,-31 3 4 15,0 0 0-15,32-35-19 16,-20-4 3-16,-5 3-20 16,-20-6 28-16,13 42-8 0,-25-57 16 15,25 57 0-15,-32-46-8 16,32 46 5-16,0 0-2 0,-37-3 17 15,37 3-12-15,0 0 24 16,-19 49-6-16,6-10-12 0,13-39 19 16,7 46-20-16,-7-46 11 15,25 43-5-15,-25-43-3 16,31 31-4-16,-31-31-4 0,38 18 0 16,-38-18-3-16,38 4 7 15,-38-4 2-15,0 0-25 0,0 0 11 16,25-46-17-16,-19 3 14 15,-12 1-4-15,-7 3 8 0,13 39 10 16,-25-42-8-16,25 42 11 16,0 0-11-16,0 0 12 0,-44 0 2 15,44 0 7-15,0 0 3 16,-31 38-15-16,31-38 19 16,-13 50-16-16,13-50 3 15,0 39-4-15,0-39-12 0,0 0 20 16,0 0-54-16,19 35-65 15,-19-35-123-15,0 0-106 0,0 0-334 16,0 0-104-16</inkml:trace>
    <inkml:trace contextRef="#ctx0" brushRef="#br0" timeOffset="2281">180 120 512 0,'0'0'133'15,"0"0"15"-15,-32 46 22 0,32-46-5 16,0 0-22-16,-19 53 14 15,19-53-32-15,-6 50-7 16,12-8-19-16,-6-42 6 0,13 53-41 16,-1-11 35-16,1-3-9 15,0 0-39-15,-7-3 27 0,6 2-31 16,-5-2 25-16,-7 3-19 16,0-4-12-16,0 0 3 0,-7 1-16 15,7-36 7-15,-6 49-22 16,0-14-1-16,6-35-12 0,-6 39 12 15,6-39-3-15,0 0 2 16,0 0 11-16,0 0 4 0,0 0 29 16,0 0 4-1,0 0 13-15,0 0-12 0,0 0 3 0,0 0-17 16,0 0-11 0,0 0-13-16,0 0-14 0,0 0 8 15,0 0-14-15,0 0 15 16,0 0-23-16,0 0 17 0,0 0-27 15,0 0 27-15,0 0-11 16,18-42 7-16,1 7-15 0,-12-1 8 16,-1-10 0-16,6 0-20 15,-12-7 12-15,7-7-21 0,-7-3 12 16,-7 3 5-16,7 3-4 16,0 4 21-16,0 11-8 0,-6 6 0 15,6 36 7-15,0-32-4 16,0 32 3-16,0 0-11 15,0 0 10-15,0 0-20 0,0 0 32 16,0 0-14-16,0-31-5 16,0 31 0-16,0 0 0 0,0 0 5 15,0 0 0-15,0 0-3 16,0 0-1-16,0 0 1 16,0 0-5-16,0 0 15 0,0 0-12 15,0 0 13-15,0 0-24 16,0 0 28-16,0 0-20 0,0 0 17 15,0 0-9-15,0 0 8 16,0 0-8-16,0 0 0 16,38 14-5-16,-38-14 5 0,0 0 0 15,31 10-3-15,-31-10 6 16,0 0-1-16,38 4 3 0,-38-4-13 16,0 0 18-16,38 7-8 15,-38-7 2-15,0 0-16 0,37-4 22 16,-37 4-3-16,0 0-7 15,0 0 0-15,0 0 0 0,0 0-4 16,38-14 10-16,-38 14-2 16,0 0-7-16,0 0 11 0,0 0-19 15,0 0 27 1,0 0-20-16,0 0 12 0,0 0-14 16,0 0 9-16,0 0-3 15,0 0-6-15,38-21-2 0,-38 21 15 16,0 0-7-16,0 0-3 15,0 0 8-15,0 0-3 0,0 0-2 16,0 0 0-16,0 0-13 16,0 0 13-16,0 0 12 0,0 0-24 15,0 0 22-15,0 0-22 16,0 0 22-16,0 0-13 0,0 0 3 16,0 0 7-16,44-21-7 15,-44 21 0-15,0 0 0 16,0 0 3-16,0 0-3 0,0 0 2 15,0 0 1-15,0 0-3 16,0 0-3-16,0 0 8 0,0 0-11 16,0 0 15-16,0 0-17 15,0 0 14-15,0 0-11 16,0 0-1-16,0 0 10 0,0 0-14 16,0 0 16-16,0 0-10 15,0 0 12-15,0 0-8 0,0 0 3 16,0 0-3-16,0 0-6 15,0 0 8-15,0 0-2 16,0 0 8-16,0 0-16 0,0 0 14 16,0 0-11-16,0 0 5 15,0 0 0-15,0 0 4 0,0 0 2 16,0 0-11-16,0 0 25 16,0 0-20-16,0 0 12 0,0 0-1 15,44-25-11-15,-44 25 12 16,0 0-15-16,0 0 17 0,0 0-7 15,0 0 10-15,0 0-14 16,0 0 2-16,0 0-1 0,0 0-11 16,0 0 17-1,0 0-10-15,0 0 5 0,0 0-17 16,0 0 15-16,0 0-6 16,0 0 3-16,0 0 0 0,0 0 7 15,0 0-7-15,0 0 8 16,0 0-23-16,0 0 25 0,0 0-13 15,44-25-6-15,-44 25 18 16,0 0-14-16,0 0 13 0,44-17-2 16,-44 17-13-16,0 0 7 15,0 0 0-15,0 0 4 0,0 0-17 16,0 0 26-16,0 0-10 16,0 0-3-16,0 0-5 15,0 0 10-15,0 0-2 0,0 0-12 16,0 0 9-16,0 0-7 15,0 0 13-15,0 0-13 0,0 0 15 16,0 0-14-16,0 0 13 16,0 0-11-16,0 0 12 15,0 0-23-15,0 0 23 0,0 0-8 16,0 0-6-16,0 0 10 16,0 0-4-16,0 0 0 0,0 0 0 15,0 0 0-15,0 0-11 16,0 0 11-16,0 0 0 0,0 0 8 15,0 0-18-15,0 0 20 16,0 0-21-16,0 0 20 16,0 0-9-16,0 0 5 0,0 0-15 15,0 0 16-15,0 0-24 16,0 0 25-16,0 0-30 0,-44 0 5 16,44 0-19-16,-44 7 18 15,44-7-4-15,-50 10-4 0,50-10 8 16,-51 15-18-16,51-15 20 15,-31 10-24-15,31-10 3 0,0 0-52 16,0 0-40-16,0 0-117 16,0 0-118-16,0 0-220 0,-44 18-88 15</inkml:trace>
  </inkml:traceGroup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4:25.61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5E27B4F-13AE-44B2-A843-D04AD6616F05}" emma:medium="tactile" emma:mode="ink">
          <msink:context xmlns:msink="http://schemas.microsoft.com/ink/2010/main" type="inkDrawing"/>
        </emma:interpretation>
      </emma:emma>
    </inkml:annotationXML>
    <inkml:trace contextRef="#ctx0" brushRef="#br0">2781 124 574 0,'0'0'160'0,"0"0"22"15,0 0 27-15,0 0-25 16,0 0-32-16,0 0-61 16,0 0 3-16,0 0 46 15,0 0 50-15,0 0-33 0,32 14-11 16,5 15-23-16,-5 9 6 15,18 5-48-15,0 6-2 0,-12 5-18 16,12-4-15-16,-18-1-9 16,12-6-15-16,-19-4-13 0,0-8-9 15,-25-31 0-15,19 32 4 16,-19-32 0-16,0 0-15 16,0 0 5-16,0 0-46 0,-57 21-4 15,-12-17-9-15,0-4-14 16,0-7-3-16,0-7-12 15,12 3 2-15,13-3 50 0,0-4-17 16,44 18-26-16,-38-39-20 16,20-3-12-16,18 3-2 0,18-3 36 15,1-1 32-15,19 7 5 16,-7 4 34-16,13 4 20 0,-44 28-20 16,38-25 34-16,-38 25-16 15,0 0-6-15,0 0 27 0,0 0-7 16,0 0 15-16,0 0 12 15,0 0-35-15,0 0 25 0,0 0-11 16,0 0-26 0,0 0 36-16,0 0-32 0,-44 32-4 15,-6-7 14-15,6-8-6 16,0 1-11-16,-7-3 25 0,51-15-17 16,-38 25-11-16,38-25 12 15,-44 25-11-15,44-25-11 0,0 0 34 16,-13 38-23-16,13-38 5 15,0 0 2-15,51 39-7 0,-7-10 12 16,1-8 7-16,-8-7-45 16,7 0 27-16,-6-7 14 0,-7 4-10 15,-31-11 15-15,0 0-12 16,38 10 26-16,-38-10 47 16,0 0-54-16,0 0-15 0,0 0 11 15,-56 4-26-15,-1 7 15 16,0-4 7-16,-6 7-32 15,12 3 20-15,1 8 5 0,0 3-7 16,12 1 19-16,38-29-4 16,-44 53-21-16,31-14 26 0,7-1-12 15,6-38-8-15,19 39 2 16,-19-39 5-16,44 36-27 0,-6-19-10 16,-38-17 1-16,44 11-5 15,-44-11 2-15,0 0 22 16,25-14-47-16,-25 14 4 0,0 0 30 15,0-39-5-15,0 39 20 16,-50-43 24-16,-7 12-40 0,-6 6 21 16,0 0 22-16,-6 4-35 15,0-4 23-15,0 8-4 0,6-1-11 16,6-3 26-16,20 0-1 16,37 21-17-16,-51-32-11 0,51 32 18 15,0 0-41-15,-18-46 16 16,18 46 26-16,0 0 1 0,-7-43-18 15,7 43 20 1,0 0-4-16,0 0-19 0,0 0 85 16,0 0-7-16,0 0 29 15,0 0-10-15,0 0 0 0,-6 46 2 16,-7-10-9-16,13-36 14 16,-18 35-15-16,18-35-47 0,-26 35 1 15,26-35-18-15,-37 25 4 16,37-25-17-16,-38 18 13 0,38-18-28 15,0 0 12-15,-38-4-26 16,38 4-4-16,0 0-41 0,-25-42-40 16,19 6-8-16,6 36 57 15,0-42 46-15,0 42 10 16,0-35 0-16,0 35-9 0,0 0 29 16,0 0 7-16,0 0 17 15,0 0 15-15,0 0-3 0,-25 46-22 16,25-46 28-16,-25 42-30 15,25-42-17-15,-27 35-9 16,27-35 17-16,0 0-14 0,-37 25-17 16,37-25-29-16,-44 0-46 15,44 0-10-15,-44-18-16 0,44 18-34 16,0 0-41-16,-32-60-29 16,20 14 94-16,12 46 86 0,0-45 15 15,0 45 43-15,0 0 37 16,0 0 74-16,0 0 70 15,0 0-57-15,0 0 22 0,-13 42 21 16,1-3-55-16,-7-7-37 16,19-32-11-16,-38 46-38 0,0-11-15 15,1-10-6-15,37-25-21 16,-44 14 23-16,0-14-8 0,44 0 4 16,-38-18 6-16,38 18-15 15,-38-49-20-15,13-4 23 0,19-7-16 16,-1-11 3-1,1-14 5-15,12-3-17 0,1 2 6 16,-1 1 19-16,7 14-5 16,-7 15-22-16,0 13 14 0,-6 43-11 15,0 0 11-15,0 0-378 16,0 0-171-16,0 0-87 0</inkml:trace>
    <inkml:trace contextRef="#ctx0" brushRef="#br0" timeOffset="340">598 362 1634 0,'0'0'173'16,"-13"56"2"-16,1-3-40 15,6-7-40-15,-1-3-21 0,-5-1-56 16,-2-3 9-16,14-39-12 16,-31 39-22-16,-7-11 11 0,-6-14 7 15,44-14-14-15,-63-3 36 16,7-8-31-16,12-6-21 0,44 17 24 16,-57-29 44-16,13 8 51 15,44 21 6-15,-50-21-38 16,50 21-34-16,0 0 0 15,-38 7-19-15,38-7-15 0,0 0 17 16,-44 60-21-16,25-11-242 16,13-3-369-16,6-3-302 0</inkml:trace>
    <inkml:trace contextRef="#ctx0" brushRef="#br0" timeOffset="505">25 1222 2370 0,'57'31'194'15,"5"-13"-62"-15,14-7-61 0,6-4-74 16,-1 0-226-16,-5-7-463 16</inkml:trace>
  </inkml:traceGroup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4:26.87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E474C5A-D53E-4C10-BCE8-9A6095FF37D4}" emma:medium="tactile" emma:mode="ink">
          <msink:context xmlns:msink="http://schemas.microsoft.com/ink/2010/main" type="inkDrawing"/>
        </emma:interpretation>
      </emma:emma>
    </inkml:annotationXML>
    <inkml:trace contextRef="#ctx0" brushRef="#br0">10132 1134 747 0,'0'0'128'0,"0"0"170"0,0 0-29 16,0 0-61-1,0 0-46-15,0 0-18 0,0 0-50 16,13 39-47-16,-13-39-19 15,38 39-5-15,-38-39 3 0,37 32-9 16,-37-32-60-16,51 21-45 16,-51-21-7-16,50 3-1 0,-50-3-17 15,44-17 17-15,-44 17-5 16,0 0 29-16,38-53 91 0,-38 53 48 16,12-43 76-16,-12 43-30 15,0 0 60-15,0 0-3 16,-50-21 27-16,0 14-22 0,-1 11-38 15,-5 6-38-15,-13 1-30 16,-1-1-30-16,-5 4-15 16,6-3-18-16,6-4-1 0,13-3-5 15,6-1-8-15,44-3-16 16,-51-7-69-16,51 7-57 16,-37-25-31-16,37 25-46 0,0 0 23 15,0-53 84-15,0 53 61 16,0 0 23-16,12-42 13 0,-12 42 61 15,0 0 55-15,0 0 10 16,0 0 29-16,0 0 0 0,-12 42-23 16,12-42-22-16,-44 43-29 15,12-11-24-15,-5-11-11 16,-1-11 5-16,0-3 30 16,0-7 20-16,38 0-2 0,-50-14-15 15,50 14-2-15,-38-24-16 16,38 24-26-16,-25-50-12 0,13 1-3 15,5-8 5-15,14-7-1 16,-1-3-6-16,7 0 0 0,-1 7 7 16,-6 14-3-16,-6 46-13 15,13-46-39-15,-13 46-72 16,0 0-174-16,0 0-293 0,0 0-245 16</inkml:trace>
    <inkml:trace contextRef="#ctx0" brushRef="#br0" timeOffset="173">9259 1862 2342 0,'62'-4'103'0,"8"-10"-47"0,-1 0-140 16,-6-11-203-16,-7-3-294 15</inkml:trace>
    <inkml:trace contextRef="#ctx0" brushRef="#br0" timeOffset="1833">8982 809 895 0,'0'0'24'0,"0"0"70"0,0 0-25 16,0 0 139-16,0 0-19 16,0 0-59-16,0 0-55 15,0 0-25-15,6 42 29 16,-6-42-21-16,13 39 1 0,-13-39-2 15,0 0-28-15,0 0 13 16,12 46 44-16,-12-46 24 0,0 0-12 16,0 53-8-16,0-53-14 15,7 50-15-15,-7-50 11 0,0 56 16 16,0-6-1-16,-7-11-26 16,7 3 9-16,-6-3-15 15,0 3-7-15,0 1-9 16,-1 3-10-16,7-4-6 0,-12-3-7 15,-1-4 0-15,13-35-10 16,-38 50-4-16,38-50-2 0,-44 42-6 16,0-17 6-16,0-8 10 15,7-9 1-15,-1-8-11 0,38 0 6 16,-44-8-6-16,44 8 18 16,-38-10-1-16,38 10-6 15,-37-18-4-15,37 18-11 0,0 0 10 16,-44-21 4-16,44 21-10 15,0 0 4-15,0 0-4 0,0 0-10 16,0 0 7-16,0 0 7 16,-32-39-2-16,32 39 2 15,0 0 0-15,0 0-2 16,0 0-2-16,0 0 2 0,0 0-2 16,0 0-6-16,0 0 6 15,0 0-5-15,0 0-3 0,0 0 8 16,0 0 5-16,0 0 4 15,0 0-9-15,0 0 4 0,0 0-4 16,0 0-3-16,0 0-6 16,0 0 3-16,0 0 6 0,0 0 8 15,-31-32-1 1,31 32-3-16,0 0-4 0,0 0-3 16,-32-39-5-16,32 39 3 15,0 0 9-15,0 0 9 0,-19-31-9 16,19 31-9-16,0 0 5 15,0 0 5-15,0 0-11 0,0 0 2 16,0 0 4-16,0 0-5 16,0 0-8-16,0 0-5 15,0 0 18-15,0 0 0 0,0 0 3 16,0 0 8-16,0 0-8 16,0 0-1-16,0 0-10 15,0 0 16-15,0 0-14 0,0 0 16 16,0 0-2-16,0 0-2 15,0 0-4-15,0 0-13 16,-12-39 7-16,12 39 4 0,0 0-3 16,-6-43 11-16,-7 8-3 15,13 35-15-15,0-53-6 0,-6 7-13 16,6-7-24-16,-7-3-2 16,1-8 7-16,0-14 13 0,-7-3 13 15,13 0 9-15,-6-1 0 16,0 8 10-16,6 7-4 0,-7 17 4 15,7 50 3 1,0-45-13-16,0 45 2 0,0 0 11 16,0 0-12-16,0 0 23 15,0 0-15-15,0 0-1 0,0 0-7 16,0 0 7-16,0 0 12 16,0 45 2-16,-6 1-3 0,6 7-3 15,0 4 24-15,-6 3 6 16,0 4 0-16,-1 6-10 15,1-3-11-15,-7-3-3 0,7-4-3 16,-6-3-6-16,-1-8-6 16,0-6 6-16,13-43 5 15,-18 46-5-15,18-46-4 0,-32 38 4 16,32-38-5-16,-38 25 12 0,38-25-7 16,-50 0-27-1,12-10-33-15,38 10-34 0,-37-43-17 16,5 4 9-16,20-3 56 15,-1 10 21-15,13 32 16 0,-12-35 0 16,12 35 2-16,0 0-1 16,0 0-2-16,0 0 10 0,0 0 6 15,0 0 4-15,0 0 10 16,31 53 8-16,-18-7 6 0,-7-7 8 16,-6 3-5-16,-6-7-11 15,-7 4-17-15,-12-11-6 16,-7 1-21-16,1-8-16 15,-7-7-19-15,-6-7-4 0,7-3 15 16,5-11-14-16,32 7-47 16,-44-32-41-16,19-7-20 0,12-7 40 15,13 7 37-15,0 4 43 16,0 35 21-16,0 0 27 16,0 0 14-16,0 0 48 0,0 0 56 15,44 56 50-15,-12 11 8 16,-20 15-17-16,-5 3-17 0,-14-4-61 15,-11-3-4-15,-14-4-26 16,-18-7-25-16,-7-14-8 16,-18-11-15-16,0-10-5 15,-7-11-10-15,0-10 12 0,0-11-9 16,1-14 8-16,5-11-17 16,7-7-32-16,13-14 10 0,5-10 26 15,14-8 1-15,11-7 9 16,14-3-6-16,12-3 1 0,19-1-11 15,12-4-46-15,13 5-143 16,13 3-147-16,18-4-266 0,13-3-153 16</inkml:trace>
    <inkml:trace contextRef="#ctx0" brushRef="#br0" timeOffset="2037">8944 424 1972 0,'0'0'254'16,"0"0"-9"-16,51 7-83 0,-51-7-59 16,0 0-57-16,0 0-82 15,0 0-187-15,44 10-262 16,-44-10-221-16</inkml:trace>
    <inkml:trace contextRef="#ctx0" brushRef="#br0" timeOffset="2396">10151 0 1509 0,'-25'53'241'15,"-32"-11"49"-15,-18-3-31 16,-7 0-93-16,-18-7-70 16,-7-8-48-16,-6 1-23 0,-7-4-11 15,7-3-32-15,6-11-69 16,0 0-22-16,19-3-15 16,19-8-32-16,13-7-68 0,56 11-7 15,0 0 2-15,0 0 229 16,-44-53-105-16,44 53 67 0,0 0 59 15,0 0 183-15,0 0-16 16,0 0 62-16,0 0-42 0,0 0-52 16,-57 4-79-16,1 10-19 15,5 4-24-15,-5 3-41 16,5 0 19-16,-5-7-16 16,6 1-63-16,-1-1-193 0,1-4-281 15,0 8-141-15</inkml:trace>
    <inkml:trace contextRef="#ctx0" brushRef="#br0" timeOffset="2625">7329 2279 2215 0,'38'25'169'0,"25"-4"4"16,18-14-45-16,13 0-61 0,7-7-62 15,-7-7-129-15,-6 0-144 16,-6-7-137-16,-19 3-167 0,-13-3-88 16</inkml:trace>
    <inkml:trace contextRef="#ctx0" brushRef="#br0" timeOffset="3092">7580 1063 2443 0,'0'0'213'0,"0"0"-14"15,0 0-79-15,0 0-57 16,0 0-22-16,0 0-73 0,0 0-154 16,0 0-343-16,0 0-392 15</inkml:trace>
    <inkml:trace contextRef="#ctx0" brushRef="#br0" timeOffset="3544">6487 880 1175 0,'0'0'108'0,"0"0"153"16,0 0-47-16,0 0-40 16,0 63-47-16,0-6-62 15,-7-1-23-15,1 1-32 0,0-8 0 16,-7-3-10-16,1-7 18 16,12-39-26-16,-25 43 15 15,25-43-15-15,0 0 8 0,-44 31 3 16,44-31-3-16,-44 7 13 15,44-7-30-15,-51-10 62 16,14 3 19-16,37 7 36 0,-51 10 61 16,1 15 7-16,0 21 30 15,-13 14-22-15,6 14-11 0,-12 4-55 16,6 7-20-16,-6 0-35 16,6-8-39-16,0-6-16 15,1-11-57-15,-1-10-146 16,6-19-207-16,7-9-295 0,12-19-133 15</inkml:trace>
    <inkml:trace contextRef="#ctx0" brushRef="#br0" timeOffset="3920">7065 304 1672 0,'0'0'190'0,"0"0"86"0,38-36-22 15,-38 36-82-15,0 0-80 16,0 0-45-16,0 0-1 0,0 0 0 16,0 0-20-16,-63 43-23 15,13-4 14-15,6-11-7 0,0 0-13 16,44-28 3-16,-63 25-9 15,63-25-87-15,-57 3-25 16,57-3-32-16,0 0 37 0,0 0 53 16,-50-63 39-16,31 17 2 15,19 46 57-15,-13-46 35 16,13 46-41-16,0 0-24 16,0 0 22-16,0 0-12 0,0 0-31 15,0 0 29-15,-50 17-20 16,50-17-219-16,-63 54-292 0,7 2-181 15</inkml:trace>
    <inkml:trace contextRef="#ctx0" brushRef="#br0" timeOffset="4130">5984 2187 2366 0,'38'14'278'16,"-1"-14"-129"-16,-37 0-61 0,51-14-49 15,-20 0-108-15,-31 14-169 16,44-35-218-16,-44 35-185 0,44-46-71 16</inkml:trace>
    <inkml:trace contextRef="#ctx0" brushRef="#br0" timeOffset="4496">5871 1053 1583 0,'0'0'174'0,"0"0"60"0,0 0 20 15,0 0-101-15,-51 24-81 16,7 15-2-16,-6 11 31 0,-6 10-11 16,-1 14-14-1,-12 7 2-15,6 8-11 0,0-1-29 16,0-3 1-16,13-4-1 16,0-10 3-16,12-15 9 0,0-6-10 15,13-11-15-15,25-39 24 16,0 0-5-16,-38 21-27 0,38-21-17 15,-25-21 11-15,13-11-2 16,12-10-17-16,12-15-13 16,13-17-20-16,7-11-59 0,12-10-75 15,0-1-42-15,6 4-60 16,-12 18-170-16,0 14-228 0</inkml:trace>
    <inkml:trace contextRef="#ctx0" brushRef="#br0" timeOffset="4988">4626 1194 1907 0,'0'0'182'16,"-19"39"-5"-16,19-39-53 0,13 35-70 15,-13-35-18-15,0 0-13 16,44 25-20-16,-6-11-27 16,-38-14-37-16,37 0-3 15,-37 0 14-15,0 0 21 0,32-39 29 16,-32 39-10-16,12-49 7 16,-12 6 8-16,-6 12 16 0,6 31 29 15,0 0-4-15,-25-36-13 16,25 36-9-16,-57 11 22 0,7 14 35 15,0 14 31-15,6 14 9 16,-7 10-9-16,7 4-2 16,-6 4-6-16,6 0 5 0,-6-11-25 15,12-4-9-15,-6-10-5 16,13-10-16-16,6-8-10 16,25-28-5-16,-44 25-27 0,6-15 6 15,6-10 6-15,1-14 5 16,31 14-20-16,-31-42-9 15,12-11 6-15,6-7-9 0,13-8-7 16,13 5-25-16,6-1-45 16,6 8-60-16,0-1-84 0,6 8-98 15,1 6-205-15,-1 4-194 16,1 4-56-16</inkml:trace>
    <inkml:trace contextRef="#ctx0" brushRef="#br0" timeOffset="5360">3916 756 1584 0,'0'0'307'0,"-38"14"5"16,38-14-36-16,-50 57-57 15,-7 6-56-15,1 8-69 16,-13 7-50-16,-13-1-13 0,-12 1-26 15,-20 0 6-15,-5-11-22 16,0-7 16-16,-7-14-15 16,6-11 15-16,20-13-37 0,6-12-35 15,24-13-38-15,8-19-42 16,24-6 7-16,13-7 34 0,25-4 56 16,12 4 13-16,7 6 32 15,-19 29-5-15,38-21-4 16,-7 21 41-16,-31 0 63 0,32 46-7 15,-26 7-8-15,-12 14-31 16,-19 0-4-16,-13 4-36 0,-6 0-2 16,-6-8 0-16,-1-3-107 15,-5-10-133-15,-1-11-222 16,7-18-137-16</inkml:trace>
    <inkml:trace contextRef="#ctx0" brushRef="#br0" timeOffset="5605">3451 413 2040 0,'44'-35'137'0,"-44"35"29"16,0 0 5-16,0 0-6 0,56-18-32 15,-18 15-65-15,-38 3-49 16,50 24 4-16,-50-24-32 0,44 50-102 16,-37-1-44-16,-20 1-193 15,-25 3-212-15,-18 0-136 0</inkml:trace>
    <inkml:trace contextRef="#ctx0" brushRef="#br0" timeOffset="5856">1867 756 1884 0,'50'28'260'15,"0"18"54"-15,-6 4-61 16,0 3-38-16,-12 10-75 0,-7-3-69 15,-13 7-14-15,-18 1-38 16,-19-5-3-16,-19 1-16 16,-19-8-77-16,-6-3-82 15,-6-14-140-15,-7-7-237 0,6-11-215 16</inkml:trace>
    <inkml:trace contextRef="#ctx0" brushRef="#br0" timeOffset="6364">735 554 1583 0,'0'0'356'15,"51"-10"-31"-15,-7-1-83 0,6-3-91 16,0-4-84-16,0-3-35 16,1-3-10-16,-1-8-39 0,-12 3-45 15,-1-6-25-15,-11 0 3 16,-1-4 0-16,-19-7 28 15,0-4 0-15,-18 1 26 16,-7 3 4-16,-6 11 22 0,25 35-2 16,-44-21 6-16,6 24 14 15,0 22 73-15,1 14 2 0,5 14 0 16,7 10 7-16,6 11-28 16,7 1 3-16,5 2-25 0,14 1 30 15,12-7-8-15,6 0-22 16,12-8-18-16,1-6-11 0,-7-1-9 15,1-6 0-15,-20 3 3 16,-5-4-9-16,-14 4 0 0,1 0-13 16,-19-3-75-16,0-4-117 15,-13-4-143-15,0-3-172 16,1-4-197-16</inkml:trace>
    <inkml:trace contextRef="#ctx0" brushRef="#br0" timeOffset="6557">761 1866 1759 0,'0'0'318'0,"0"0"-10"0,18 21-111 15,-18-21-79 1,26 10-75-16,-1-10-141 0,-25 0-243 15,0 0-308-15,31-21-130 16</inkml:trace>
    <inkml:trace contextRef="#ctx0" brushRef="#br0" timeOffset="7052">0 562 1714 0,'25'-46'63'16,"-25"46"37"-16,50-50-11 15,1 11-25-15,5 7-37 0,7 4-24 16,0-4-25-16,-13-3-48 15,1 0-15-15,-51 35-38 0,37-57 3 16,-18 11 13-16,-13 4 37 16,-6 42 31-16,-25-50 28 0,25 50-24 15,-56-39 51 1,5 18-21-16,1 21 44 0,6 14 43 16,-6 18 8-16,50-32-2 15,-50 71 8-15,18-11 25 0,20-4 16 16,12-3-9-16,6 1-1 15,13-1-21-15,0-4-45 0,6-7-33 16,0 4 4-16,0 0 4 16,0 4-11-16,-6-4 4 0,-6 7-11 15,-7 0 6-15,-6 3-2 16,0 4-7-16,-6-7-23 0,-1-3 1 16,1-4 16-16,0-4-4 15,-7-10-35-15,13-32-126 16,-6 42-144-16,0-13-156 0,-1 2-77 15,1 1-10-15</inkml:trace>
    <inkml:trace contextRef="#ctx0" brushRef="#br0" timeOffset="7340">145 1664 1620 0,'0'0'292'16,"0"0"21"-16,0 0-36 0,0 0-78 16,0 0-45-16,0 0-41 15,0 0-45-15,31 25-36 0,-31-25-17 16,0 0-7-16,31 3-8 16,-31-3-3-16,0 0 15 0,0 0-7 15,0 0-5-15,0-35-5 16,-6 10-3-16,6 25-2 0,-25-28-1 15,25 28-19-15,0 0-51 16,0 0-76-16,-31-18-100 0,31 18-156 16,0 0-158-16,0 0-36 15</inkml:trace>
  </inkml:traceGroup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4:59.67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FF7FE2F-F7A8-48F4-B988-C2C4626C7FB7}" emma:medium="tactile" emma:mode="ink">
          <msink:context xmlns:msink="http://schemas.microsoft.com/ink/2010/main" type="inkDrawing"/>
        </emma:interpretation>
      </emma:emma>
    </inkml:annotationXML>
    <inkml:trace contextRef="#ctx0" brushRef="#br0">0 813 467 0,'0'0'161'0,"0"0"-35"16,0 0 117-16,0 0 7 15,0 0-15-15,31-14 15 0,-31 14 24 16,25-4-54-16,13 4-32 0,0 0-23 16,6 0-62-16,12 4-11 15,1-4-21-15,6 0 1 16,1 0-1-16,5 3-41 0,6 1-18 16,-12-1 2-16,-6-3-6 15,-13 0-13-15,-13 4-10 0,-31-4-79 16,0 0-82-16,0 0-184 0,0 0-142 15,0 0-74-15,0 0 45 16</inkml:trace>
    <inkml:trace contextRef="#ctx0" brushRef="#br0" timeOffset="368">384 654 550 0,'0'0'146'0,"0"0"13"16,0 0 35-16,0 0 31 16,0 0-5-16,-20-32-24 0,20 32 5 15,0 0-39-15,-18-28-19 16,18 28 7-16,0 0-22 0,-13-28-3 15,13 28-39-15,0 0-34 16,0-22 1-16,0 22-19 0,0 0 8 16,0 0-33-16,0 0-3 0,0 0 45 15,0 0 26-15,19 18 20 16,1 7-24-16,-1 7-30 0,-1 3 4 16,1-3-29-16,-6 7 4 0,-1-1-12 15,1 1-20-15,0 0-63 16,-1-3-150-16,-12 2-189 0,0-38-299 15,6 43-123-15</inkml:trace>
    <inkml:trace contextRef="#ctx0" brushRef="#br0" timeOffset="924">1491 0 512 0,'0'0'203'0,"0"0"95"16,13 39 59-16,-13 10-7 0,-6 5-84 16,-1-1-50-16,-5 0-48 0,6 0-27 15,-13-8-58-15,6-2-24 16,1-11-38-16,-1-8-2 0,0-2 11 16,13-22-16-16,-31 24-27 0,0-13-20 15,-1-4-14-15,1-7-18 16,31 0 13-16,-32-14 0 15,32 14-19-15,-31-32 18 0,12 0 18 16,13-3 0-16,6-7 7 0,6 3 28 16,0 3 14-16,-6 36-9 15,7-31-12-15,-7 31 19 0,0 0 75 16,0 0-7-16,0 0-10 0,19 35-2 16,-7 4-11-16,-6 3 9 15,7-3 15-15,0 7-12 0,-1-4 0 16,1 4-14-16,6 0-16 0,-1-3-4 15,1-4-18-15,0-1-20 16,-6-2 5-16,5-4-7 0,-18-32-149 16,19 28-116-16,-19-28-167 15,0 0-84-15,13 28-28 0,-13-28 50 16</inkml:trace>
    <inkml:trace contextRef="#ctx0" brushRef="#br0" timeOffset="1452">1939 725 542 0,'0'0'162'0,"0"0"21"0,0 0-10 15,0 0-15-15,0 0-12 0,0 0-62 16,0 0 9-16,0 0-49 16,0 0 5-16,0 0-36 0,0 0 22 15,0 0-35-15,0 0 20 0,0 0-20 16,0 0 8-16,0 0-11 16,31-29 18-16,-31 29-20 0,25-21 9 15,-25 21 4-15,0 0 3 16,38-25-9-16,-38 25 24 0,0 0-10 15,25-28 75-15,-25 28 23 0,0 0 5 16,0 0-45-16,0 0-37 16,0 0-20-16,0 0 24 0,0 0-3 15,-38 18 11-15,38-18-8 0,-25 28 13 16,25-28-11-16,-19 35 17 16,13-13-18-16,6-22 1 0,13 28-7 15,-13-28-6-15,31 21-19 0,-6-7-21 16,7-3 24-16,-7-11-24 15,-25 0 22-15,38-4-19 0,-13-3 14 16,-25 7-17-16,25-14 23 16,-25 14-20-16,0 0 10 0,12-21-11 15,-12 21 15-15,0 0-32 16,0 0-58-16,0 0-95 0,0 0-151 16,-44-7-183-16,13 3-94 0</inkml:trace>
  </inkml:traceGroup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4:58.29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0954FA3-6793-4D00-B05B-AD862E4B1DF2}" emma:medium="tactile" emma:mode="ink">
          <msink:context xmlns:msink="http://schemas.microsoft.com/ink/2010/main" type="inkDrawing"/>
        </emma:interpretation>
      </emma:emma>
    </inkml:annotationXML>
    <inkml:trace contextRef="#ctx0" brushRef="#br0">0 655 1212 0,'38'4'245'16,"0"-4"27"-16,-1 0-20 0,1 0-51 15,6-4-57-15,6 4-38 16,7 0-53-16,0 4-3 0,-1-1-10 16,1 1-40-16,-1-4 0 15,-12 3 3-15,-6-3-44 0,-38 0-100 16,31 0-94-16,-31 0-116 15,0 0-109-15,0 0-64 0</inkml:trace>
    <inkml:trace contextRef="#ctx0" brushRef="#br0" timeOffset="275">245 450 853 0,'0'0'218'0,"0"0"75"0,-31-18 10 16,31 18-47-16,0 0-61 0,0 0 35 15,0 0-39-15,0 0-31 16,0 0-5-16,13 32 0 0,-1 0-16 16,-6 0-29-16,7 3-27 15,0 8-27-15,-1-1-24 0,1 0-15 16,-7 2-8-16,0-2-7 0,7 1-10 15,-1-8-140-15,1-3-164 16,-13-32-243-16,13 39-223 0,-13-39-12 16</inkml:trace>
    <inkml:trace contextRef="#ctx0" brushRef="#br0" timeOffset="568">1245 22 1045 0,'0'0'73'0,"31"-22"195"0,-31 22 94 16,0 0-7-16,32 43-76 15,-20 3-70-15,1 10-66 0,-1 4-66 16,-5 1-46-16,-1 3 2 0,0 0-27 16,1-8-2-16,-1 1 9 15,0-8-120-15,-6 1-154 0,6-8-197 16,-6-42-141-16,19 42 10 0</inkml:trace>
    <inkml:trace contextRef="#ctx0" brushRef="#br0" timeOffset="920">1911 627 1200 0,'19'39'127'0,"-19"-39"113"15,0 0 44-15,19 40-44 16,-19-40-89-16,0 0-43 0,0 0-58 15,44 35-26-15,-6-14-1 16,-13-10-18-16,0-11 6 0,-25 0-11 16,31-7-8-16,-31 7 21 15,32-14-24-15,-32 14 11 0,31-29 0 16,-31 29-16-16,13-40 20 16,-13 12 6-16,0 28 24 0,-13-28 25 15,13 28-39-15,-31-14 2 0,31 14-2 16,-44 3-6-16,12 4 11 15,32-7-12-15,-31 14-13 0,31-14 21 16,0 0-14-16,0 0-25 0,0 0-159 16,-13 39-168-16,13-39-170 15,0 0-73-15</inkml:trace>
  </inkml:traceGroup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4:56.18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4DFD557-8957-49E0-861C-DA507570FCE8}" emma:medium="tactile" emma:mode="ink">
          <msink:context xmlns:msink="http://schemas.microsoft.com/ink/2010/main" type="inkDrawing"/>
        </emma:interpretation>
      </emma:emma>
    </inkml:annotationXML>
    <inkml:trace contextRef="#ctx0" brushRef="#br0">31 0 586 0,'0'0'245'0,"0"0"51"15,0 0 2-15,0 0-51 0,0 0-41 16,0 0-9-16,0 0-42 0,0 0 47 16,0 0 49-16,-18 21-61 15,5 18-37-15,13 7-12 0,0 11-23 16,0 3-47-16,0 7 20 16,6 0-38-16,-6 4-15 0,7-4-7 15,-1 0-15-15,-6-7-10 16,6-7 0-16,0-7-6 0,-6-7-103 15,7-7-125-15,-7-32-184 0,0 0-235 16,19 31-132-16</inkml:trace>
    <inkml:trace contextRef="#ctx0" brushRef="#br0" timeOffset="525">459 689 525 0,'0'0'144'0,"0"0"60"16,0 0-31-16,0 0 19 0,0 0-82 15,0 0-18-15,38 11 4 16,-38-11 9-16,0 0-11 0,25 7-9 15,-25-7-43-15,37 0 1 16,-5 0-17-16,-32 0-26 0,38-7-6 16,-7-4-1-16,-31 11 25 0,0 0-18 15,31-21 16-15,-31 21 59 16,0 0 19-16,0 0-2 0,0 0-46 16,0 0-13-16,-31-21-14 15,0 21 2-15,-7 3-12 0,6 11-3 16,1 4 9-16,31-18-10 0,-25 28-5 15,25-28 5-15,-19 36 12 16,19-36-1-16,13 28 0 16,-13-28-20-16,31 21-3 0,0-7 12 15,1-7-5-15,-32-7 7 0,38-3-7 16,-38 3 11-16,37-14-5 16,-37 14-3-16,25-25-1 0,-25 25-2 15,0 0-3-15,19-28 3 16,-19 28-10-16,0 0 32 0,-6-29-7 15,6 29-4-15,0 0-9 0,0 0 4 16,-31-10-16-16,31 10-98 16,0 0-183-16,0 0-214 0,0 0-89 15</inkml:trace>
    <inkml:trace contextRef="#ctx0" brushRef="#br0" timeOffset="769">1289 664 1003 0,'0'0'176'16,"37"4"121"-16,-37-4-56 0,38 0-38 16,0-4-67-16,6 4-27 15,6-3-32-15,7-1 22 16,5 4-8-16,1-3-31 0,0 3-24 15,-6 0-17-15,-13 0-19 16,-13 0-6-16,-31 0-101 0,0 0-168 16,0 0-260-16,0 0-25 0</inkml:trace>
    <inkml:trace contextRef="#ctx0" brushRef="#br0" timeOffset="1006">1540 519 1164 0,'0'0'262'15,"0"0"84"-15,-13-31-11 0,13 31-87 16,0 0-107-16,0 0 28 16,0 0-22-16,0 0-26 0,0 0-18 15,7 42-17-15,5-3-28 16,1 0-35-16,-1 0-6 0,1-4-10 15,0 4-20-15,-1-7-134 0,-12-32-187 16,19 42-260-16,-19-42-198 16</inkml:trace>
    <inkml:trace contextRef="#ctx0" brushRef="#br0" timeOffset="1489">2357 155 1054 0,'-6'-28'114'16,"6"28"67"-16,0 0 12 15,0 0-61-15,0 0 75 16,0 0-30-16,0 0-24 0,44 25-23 15,-7 7-9-15,1 3-6 16,0 11 17-16,0 0-27 0,-1 0-4 16,7 7-8-16,-6-4-28 0,0 1-23 15,-1-1-21-15,1 1-8 16,0-4-8-16,-13 0 3 0,0-4-2 16,-6-7-3-16,-6 1 2 0,-13-8 1 15,0-28-6-15,-13 32 0 16,13-32-15-16,-38 32-14 0,1-11-5 15,-1-14-25-15,-6-4-3 16,6-6 10-16,-6-8 3 16,0-10-5-16,6-4 0 0,7-3 3 15,0-11-3-15,12-3 18 0,12-8 12 16,7 1 10-16,13 3 10 16,6 4 6-16,12 3 1 0,7 7-3 15,0 11-10-15,6 6 7 0,-7 5-40 16,1 6-156-16,-13 4-175 15,-25 0-137-15,25 11-22 0</inkml:trace>
    <inkml:trace contextRef="#ctx0" brushRef="#br0" timeOffset="1861">3356 657 1008 0,'0'0'149'0,"0"0"123"16,0 43 0-16,-6-19-72 0,6-24-40 16,-6 29-58-16,6-29-26 15,0 0-16-15,6 31-25 16,-6-31-2-16,0 0-9 0,0 0-24 15,0 0 15-15,38 22-5 16,-38-22-14-16,31 3 17 0,-31-3-13 16,32-14-9-16,-32 14-2 0,25-25 11 15,-19-3 0-15,-6 28 14 16,-12-32-9-16,12 32-1 0,0 0-4 16,-38-28 0-16,0 17 0 0,7 8-9 15,-1 6 5-15,32-3-10 16,-31 7-88-16,31-7-179 0,0 0-148 15,0 0-62-15</inkml:trace>
  </inkml:traceGroup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5:06.72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16C6A5D-0B67-42F7-983C-EE693B8DF27B}" emma:medium="tactile" emma:mode="ink">
          <msink:context xmlns:msink="http://schemas.microsoft.com/ink/2010/main" type="inkDrawing"/>
        </emma:interpretation>
      </emma:emma>
    </inkml:annotationXML>
    <inkml:trace contextRef="#ctx0" brushRef="#br0">0 605 1081 0,'0'0'264'16,"0"0"8"-16,44-22-68 15,-6 12-43-15,12 3-38 0,0 3-30 16,1 4-33-16,12 0-9 0,-1-3-12 15,-5-1 2-15,6 8-23 16,-7-1-5-16,-5 1-13 0,-7-1-4 16,-44-3-100-16,44 7-161 0,-44-7-150 15,31 4-78-15,-31-4-45 16</inkml:trace>
    <inkml:trace contextRef="#ctx0" brushRef="#br0" timeOffset="239">365 357 732 0,'0'0'299'0,"0"0"92"0,0 0-37 16,0 0-44-16,0 0-37 15,-32 36-43-15,20-1-39 0,5 4-17 16,7 0-30-16,0-4-47 15,0 0-36-15,0 1-31 0,7-1-17 16,-1-3-4-16,7 0-34 0,-1-4-141 16,-12-28-176-16,0 0-209 15,25 35-185-15</inkml:trace>
    <inkml:trace contextRef="#ctx0" brushRef="#br0" timeOffset="551">1207 96 903 0,'13'-43'40'0,"-13"43"80"0,18-39 80 16,-18 39-1-16,0 0-68 0,0 0 36 15,0 0 35-15,44-10 39 16,-18 24-17-16,-8 18-21 0,1 14-27 16,-12 3-35-16,5 8-47 0,-6 3-34 15,1-7-29-15,5 0-16 16,1 0-4-16,-1-7-6 0,7-4-5 16,0-3-92-16,-19-39-123 15,25 46-142-15,-25-46-168 0,0 0-92 16,44 46 25-16</inkml:trace>
    <inkml:trace contextRef="#ctx0" brushRef="#br0" timeOffset="888">2049 520 1049 0,'0'0'318'15,"0"0"-3"-15,0 0-32 0,-12 39-71 16,12-39-72-16,0 0-43 0,6 35-34 16,-6-35-20-16,0 0-26 15,0 0-12-15,38 28-5 0,-38-28 14 16,37 7-7-16,-37-7-10 0,32 0 3 16,-32 0-18-16,31-21-16 0,-31 21 3 15,25-35 4-15,-12 3 16 16,-13 32 6-16,0-35-16 0,0 35 25 15,0 0-4-15,-44-15 0 0,0 12 0 16,0 10 0-16,6 4 2 16,38-11-16-16,-37 21 14 0,37-21-33 15,0 0-195-15,0 0-169 16,-32 35-121-16,32-35-91 0</inkml:trace>
  </inkml:traceGroup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5:05.46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BC7C559-8745-47BA-8CFE-015456F9E7E9}" emma:medium="tactile" emma:mode="ink">
          <msink:context xmlns:msink="http://schemas.microsoft.com/ink/2010/main" type="inkDrawing"/>
        </emma:interpretation>
      </emma:emma>
    </inkml:annotationXML>
    <inkml:trace contextRef="#ctx0" brushRef="#br0">0 408 377 0,'0'0'80'0,"0"0"11"16,0 0 10-16,0 0 21 15,0 0 23-15,0 0 60 0,0 0 15 16,32-18-4-16,-1 15-32 16,1-4-69-16,-1 7-8 0,1-4-21 15,5 4 28-15,1 0-41 0,0-3-29 16,-1 3-12-16,-5 0-24 16,-1 0-3-16,-6-4-8 0,1 4 16 15,-26 0-25-15,25-3 2 0,-25 3 21 16,0 0-32-16,0 0-79 15,0 0-54-15,0 0-53 16,0 0-36-16,31 3-2 0,-31-3 7 16,25 0 22-16,-25 0 31 0,0 0 0 15,25-3 2-15</inkml:trace>
    <inkml:trace contextRef="#ctx0" brushRef="#br0" timeOffset="329">227 220 711 0,'0'0'193'0,"0"0"2"16,0 0 0-16,0 0 21 0,0 0-40 15,0 0-32-15,0 0-5 16,0 0-26-16,0 0-31 0,0 0 102 16,0 0-15-16,0 0-23 0,25 25-11 15,-6 6-16-15,0 6-42 16,6 2-25-16,0-1-18 16,6 5-20-16,-6-4-5 0,1 0 5 15,-1 0-10-15,-6-7-27 0,-19-32-106 16,25 36-142-16,-25-36-193 15,0 0-201-15,0 0-51 0</inkml:trace>
    <inkml:trace contextRef="#ctx0" brushRef="#br0" timeOffset="641">1051 28 900 0,'0'0'234'0,"-6"-28"92"16,6 28 6-16,0 0-44 0,0 0-93 16,0 0-97-16,0 0-27 15,0 0 116-15,0 0-1 0,19 28-23 16,0 14-59-16,-1 2-24 0,-5 5-30 15,6 4-17-15,0-3-13 16,-7 7-12-16,1-4-3 16,6 0-1-16,0-3-4 0,-7-3-60 15,1-8-162-15,-13-39-180 0,19 42-218 16,-19-42-91-16</inkml:trace>
    <inkml:trace contextRef="#ctx0" brushRef="#br0" timeOffset="998">1805 429 1103 0,'0'0'248'0,"0"0"49"0,-37 39-51 16,37-39-54-16,-19 35-68 15,19-35-37-15,0 0-38 0,0 40-30 16,0-40-2-16,0 0 6 0,0 0-19 16,0 0 8-16,38 29-6 15,-38-29 6-15,37 3-12 0,-37-3 0 16,0 0-5-16,0 0-3 0,38-32 4 16,-38 32 4-16,13-36 12 0,-13 36 36 15,0-28 22-15,0 28-25 16,0 0-19-16,-38-7-1 15,0 10-2-15,0 8-12 0,7 3-11 16,31-14 0-16,0 0-75 0,0 0-118 16,0 0-150-16,-19 36-220 15,19-36-104-15</inkml:trace>
  </inkml:traceGroup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5:08.09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10DF522-9FB5-4696-8788-974D1A8E555C}" emma:medium="tactile" emma:mode="ink">
          <msink:context xmlns:msink="http://schemas.microsoft.com/ink/2010/main" type="inkDrawing"/>
        </emma:interpretation>
      </emma:emma>
    </inkml:annotationXML>
    <inkml:trace contextRef="#ctx0" brushRef="#br0">38 845 528 0,'-38'-10'210'16,"38"10"40"-16,0 0 2 0,0 0 0 15,0 0 69-15,0 0 20 16,0 0-69-16,0 0-37 0,50 0-43 16,1 3-33-16,-1 1-26 0,8-1-48 15,-8 1-26-15,13-1-27 16,-7 1-15-16,7-4-5 0,-6 0-8 15,-1-4 1-15,-4 4-35 0,-15 0-73 16,-37 0-92-16,38-3-124 16,-38 3-188-16,0 0-95 15,0 0 23-15</inkml:trace>
    <inkml:trace contextRef="#ctx0" brushRef="#br0" timeOffset="248">322 743 598 0,'0'0'228'0,"0"0"87"16,0 0 11-16,0 0-19 0,0 0-58 16,0 0-57-16,0 0-68 15,0 0-26-15,0 0 77 0,0 0-43 16,0 0-34-16,0 0-39 0,0 39-24 15,12-1-20-15,-5 1-7 16,5-3-8-16,1 2-51 0,6-2-155 16,-19-36-183-16,31 46-231 0,-31-46-97 15</inkml:trace>
    <inkml:trace contextRef="#ctx0" brushRef="#br0" timeOffset="730">1059 262 838 0,'0'0'212'0,"0"0"-68"16,0 0 164-16,0 0 0 15,0 0-44-15,32 42-54 0,-7 8-14 0,0 6-55 16,-13 8-1-16,7 3-20 16,-6-3-43-16,6-1-22 15,0-2-22-15,-7-5-16 0,7-3-11 16,-6-7-6-16,-1-7-30 0,1-4-130 15,-13-35-131-15,0 0-76 16,0 0-98-16,6 36-81 0,-6-36 1 16</inkml:trace>
    <inkml:trace contextRef="#ctx0" brushRef="#br0" timeOffset="1895">1733 43 320 0,'0'0'97'0,"0"0"-9"16,0 0 15-16,19-39 8 0,-19 39-27 15,0 0 20-15,0 0 15 0,0 0-6 16,0 0-11-16,0 0-51 16,0 0 0-16,0 0-1 15,0 0 13-15,-44 0-20 0,0 14-12 16,-7 11-9-16,1 7 17 0,6 3 15 16,-6 0-31-16,12 1-11 15,0-1 9-15,13 0-2 0,25-35-10 16,-20 46 17-16,20-46-15 0,0 46 9 15,0-46-20-15,26 36 6 16,-26-36 12-16,51 28-24 0,-14-10 13 16,1-11-18-16,-38-7 16 0,44 7-5 15,-44-7 0-15,38 0-6 16,-38 0 19-16,0 0-11 0,0 0 11 16,0 0 2-16,0 0-5 15,0 0-13-15,0 0-3 0,0 0-8 16,0 0 0-16,0 0 14 0,-57-18-13 15,7 4 16-15,6 3 2 16,6 4-1-16,-7 0 0 0,45 7-12 16,-44-10 18-16,7-1-2 0,37 11-4 15,0 0-10-15,-44-14 13 16,44 14-3-16,0 0-4 0,0 0-7 16,-26-35 4-16,26 35-14 15,0 0 24-15,-12-36-4 0,12 36-15 16,0 0 23-16,0 0-27 0,0 0 0 15,0 0 16-15,0 0-10 16,0 0 10-16,0 0 14 0,-44-32-7 16,44 32-12-16,0 0-1 0,0 0 3 15,0 0-121-15,0 0-94 16,0 0-77-16,0 0-56 0</inkml:trace>
    <inkml:trace contextRef="#ctx0" brushRef="#br0" timeOffset="2408">1765 697 740 0,'0'0'200'15,"0"0"18"-15,0 0-49 0,0 0-40 16,0 0-43-16,0 0 36 0,0 0 53 15,0 0-40-15,0 0-19 16,0 0 4-16,0 0-6 0,0 42-40 16,0-42-23-16,0 0-17 0,25 39-18 15,-25-39-6-15,38 28-7 0,-38-28-1 16,31 18 1-16,-31-18-3 16,0 0 0-16,38 3-10 0,-38-3-3 15,0 0-5-15,32-14 7 0,-32 14-1 16,0 0 7-16,25-35 5 15,-25 35 4-15,0 0-4 16,0 0 0-16,-7-35-4 0,7 35-1 16,-31-14 5-16,-7 6 0 0,38 8 4 15,-50 4-7-15,50-4-15 16,-31 18-142-16,31-18-153 0,0 0-112 16,0 0-75-16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24:55.23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2495 459 1032 0,'0'0'110'16,"0"0"48"-16,0 0 50 0,50 50-11 15,-12-8-14-15,-6 0-15 16,-1 1-27-16,-12-4-37 15,0-4 20-15,-13 0 24 16,-12 1-55-16,-7-1-44 0,-12-3-16 16,-13 0-70-16,-12-8-114 15,-7-2-179-15,7-5-202 0,-6-13-77 16</inkml:trace>
  <inkml:trace contextRef="#ctx0" brushRef="#br0" timeOffset="236">2263 39 1105 0,'0'0'219'16,"-13"28"47"-16,7 11-8 15,6 3-39-15,0 11-39 0,0 7-35 16,-7 7-53-16,7 4-35 15,-6 0-22-15,0 3-16 0,-7 0-4 16,1 0-9-16,-20 1-108 16,-5-5-244-16,-7-6-293 0,-13-8-41 15</inkml:trace>
  <inkml:trace contextRef="#ctx0" brushRef="#br0" timeOffset="449">1810 639 1167 0,'0'0'300'0,"-13"36"-8"16,-5 10-77-16,-1 3-69 15,-13 1-78-15,7-1-31 16,-13 1-23-16,-6-1-38 15,1-3-258-15,-8-11-271 0,1-6-46 16</inkml:trace>
  <inkml:trace contextRef="#ctx0" brushRef="#br0" timeOffset="852">1370 427 758 0,'0'0'93'0,"0"0"16"0,-44 46 27 15,13 0-6-15,-1 0 6 16,13 4 8-16,7-1-21 0,6 1-36 16,6-1-14-16,6-6-45 15,13-5-2-15,-19-38 10 0,25 43-12 16,-25-43-5-16,0 0-8 15,0 0 19-15,38 35 4 0,-38-35-9 16,0 0-12-16,0 0-8 16,0 0 1-16,0 0 0 15,0 0-10-15,-51-39 25 0,7 11 3 16,-6 17-16-16,0 11 5 16,-1 11 13-16,1 14-3 15,12 10-2-15,1 11 26 0,12 3-10 16,6 8-2-16,6 7 10 15,7 3-23-15,6 0-5 0,19 4-17 16,0-1-89-16,12 1-210 16,7-11-213-16,-1-3-169 0</inkml:trace>
  <inkml:trace contextRef="#ctx0" brushRef="#br0" timeOffset="1017">1515 1590 1043 0,'31'-14'86'0,"13"3"-6"15,-6-3-29-15,6 4-35 16,-7-1-41-16,-37 11-133 16,44-21-275-16</inkml:trace>
  <inkml:trace contextRef="#ctx0" brushRef="#br0" timeOffset="1420">478 509 1007 0,'18'42'30'0,"-18"-42"-10"16,19 53-27-16,-6-11 31 15,-1-6-7-15,-12-36 12 16,0 42 0-16,0-42 32 16,0 0-28-16,-18 53-15 0,18-53 7 15,-32 43 3-15,32-43-4 16,-44 28-29-16,0-10-26 0,44-18-43 15,-50 3 25-15,6-3 27 16,6-7 22-16,0 0 25 0,38 7 22 16,-50-11-7-16,6 11-1 15,44 0-10-15,-44 4-17 16,44-4-12-16,-38 21 22 0,38-21 6 16,0 0-39-16,-37 43 11 15,37-43-93-15,-19 35-111 16,19-35-178-16</inkml:trace>
  <inkml:trace contextRef="#ctx0" brushRef="#br0" timeOffset="1697">1056 0 1277 0,'19'32'195'0,"-19"-32"80"0,6 35 27 16,-6-35-82-16,-19 39-76 15,-19-4-87-15,-12 0-35 0,-19 4-20 16,-13 4-136-16,-12-1-177 15,-7 8-213-15,1 3-67 16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5:11.90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1D8840B-0E0F-48D2-AC6E-C87D81AF9923}" emma:medium="tactile" emma:mode="ink">
          <msink:context xmlns:msink="http://schemas.microsoft.com/ink/2010/main" type="inkDrawing"/>
        </emma:interpretation>
      </emma:emma>
    </inkml:annotationXML>
    <inkml:trace contextRef="#ctx0" brushRef="#br0">0 654 124 0,'0'0'-11'0,"0"0"-1"16,0 0 18-16,0 0-9 0,0 0 6 15,0 0-25-15,0 0-18 16,0 0 23-16</inkml:trace>
    <inkml:trace contextRef="#ctx0" brushRef="#br0" timeOffset="1167">101 640 461 0,'0'0'127'0,"0"0"10"15,0 0 14-15,0 0 8 0,0 0-22 16,0 0 36-16,0 0-38 0,0 0 79 16,0 0-7-16,0 0-45 0,0 0-16 15,69 11-48-15,7-1-3 16,-1 1-10-16,7-1-25 0,6-2-22 16,0-1-16-16,-7-4-11 0,-5 4-4 15,-20-3-7-15,-12-1 0 16,-44-3 0-16,0 0-56 0,44 4-103 15,-44-4-87-15,0 0-149 0,0 0-44 16,0 0 11-16,0 0 3 16</inkml:trace>
    <inkml:trace contextRef="#ctx0" brushRef="#br0" timeOffset="1487">422 453 545 0,'0'0'170'0,"0"0"2"16,0 0 29-16,0 0-40 15,0 0-36-15,0 0 29 0,0 0 129 16,0 0-36-16,0 0-44 0,0 0-33 15,0 32 7-15,0 10-18 16,12 0-12-16,1 1-19 0,-1 6-34 16,1 1-29-16,6-1-25 0,0-3-20 15,-1 0-13-15,-18-46-4 16,26 60 1-16,-8-14-38 0,-18-46-108 16,19 46-146-16,-19-46-194 0,0 0-202 15,0 0-46-15</inkml:trace>
    <inkml:trace contextRef="#ctx0" brushRef="#br0" timeOffset="2299">1540 110 749 0,'32'-32'209'15,"-32"32"66"-15,19-28-20 16,-19 28-24-16,0 0-71 15,0 0-25-15,0 0-50 0,0 0 31 16,0 0 16-16,0 0 10 0,0 42-48 16,0 4-14-16,-13-3-39 15,-6 3 5-15,0-4-13 0,-6-3-17 16,-12-11-9-16,-1 0-13 16,-6-6-9-16,6-5 4 0,-6-6-24 15,13-4 1-15,31-7 6 16,-38 0-12-16,38 0 10 0,0 0 14 15,0 0 16-15,-25-35-9 0,19-1 18 16,12 1-14-16,6 0 5 16,1 3 15-16,-13 32-4 15,19-28-8-15,-19 28-10 0,0 0 63 16,0 0 1-16,0 0-6 16,19 49-4-16,-7 0 2 0,7 1 3 15,0 3-7-15,0-4-22 0,6 1-12 16,0-4-3-16,0-4-4 15,7 1-4-15,-1-8-7 0,-6-3-110 16,-25-32-168-16,0 0-271 16,38 35-188-16</inkml:trace>
    <inkml:trace contextRef="#ctx0" brushRef="#br0" timeOffset="2619">1924 725 1115 0,'0'0'326'0,"0"0"5"0,0 0-48 16,0 0-77-16,6 39-78 16,-6-39-51-16,0 0-45 15,44 35-12-15,-44-35-9 0,44 21-11 16,-12-7-10-16,-32-14 1 15,37 4 0-15,-37-4-1 0,0 0-1 16,0 0 5-16,32-25 12 16,-32 25-6-16,12-32 0 0,-12 32 20 15,0 0 0-15,0 0-12 0,-37-24-5 16,37 24-3-16,-44-11-3 16,12 11-5-16,32 0-80 0,0 0-186 15,-44 7-199-15,44-7-81 16</inkml:trace>
    <inkml:trace contextRef="#ctx0" brushRef="#br0" timeOffset="2855">2640 725 1604 0,'0'0'375'0,"32"7"-44"16,6 0-111-16,-1 0-95 16,14-3-45-16,-1 3-36 0,0-4-16 15,7 1-11-15,-7-1-9 16,-6 1-29-16,-6-4-104 0,-13 0-135 16,-25 0-251-16,31-11-214 15</inkml:trace>
    <inkml:trace contextRef="#ctx0" brushRef="#br0" timeOffset="3160">2779 506 1042 0,'0'0'269'0,"0"0"8"0,0 0-66 16,0 0-56-16,0 0-20 16,0 0 131-16,0 0-64 0,0 0-54 15,-19 35-11-15,13-3-29 16,6-4-26-16,6 4 3 0,-6 0-14 16,6 3-25-16,-6 0-18 0,6 1-11 15,1 3-11-15,-7-4-6 16,6 0 5-16,0 1-29 0,1-4-150 15,-1-4-237-15,-6-28-317 16,12 28-108-16</inkml:trace>
    <inkml:trace contextRef="#ctx0" brushRef="#br0" timeOffset="3954">3772 0 882 0,'0'0'255'16,"0"0"26"-16,0 0-86 15,0 0-19-15,0 0 76 16,25 32-65-16,-19 11-59 0,-6 6-15 16,-6 4-26-16,-7 0-30 0,1-10-9 15,-1-5-11-15,-6-6-19 16,19-32-8-16,-37 36-6 0,-7-19-13 15,6-6-46-15,-6-11-17 16,6-7-14-16,0-7-5 0,38 14 0 16,-31-29 40-16,6-6 24 0,19 0 16 15,6-1 11-15,6-3 0 16,0-3 7-16,7 10 60 0,6 8 0 16,-19 24-29-16,0 0 21 15,0 0 55-15,0 0-28 16,31 42-31-16,-12 11-6 0,6 7 13 15,0 4 3-15,-6-1-2 0,0-3-24 16,6-3-19-16,0-1-10 16,-6-6-8-16,6-4-57 0,-6-11-126 15,-19-35-169-15,19 46-252 16,-7-18-88-16</inkml:trace>
    <inkml:trace contextRef="#ctx0" brushRef="#br0" timeOffset="4399">4136 619 720 0,'0'0'200'0,"0"0"85"16,0 0-42-16,0 0-15 16,0 0-18-16,-31 14-21 0,31-14-37 15,0 0-20-15,-19 32-23 16,19-32-12-16,0 0-19 0,6 32-19 16,-6-32-14-16,0 0-19 0,25 28-7 15,-25-28-8-15,32 14-11 16,-1-10 0-16,-31-4 5 0,32-11-5 15,-32 11 5-15,31-21-5 16,-31 21 3-16,25-39-1 0,-6 7 0 16,-19 32 32-16,0-25 28 0,0 25-27 15,0 0-16-15,-38-3 16 16,7 13 11-16,0 5-7 16,-1 6-22-16,32-21-21 0,-38 35 4 15,20-7-4-15,18-28-6 16,-13 39-66-16,13-39-138 0,0 36-196 15,0-36-238-15,13 28-60 16</inkml:trace>
  </inkml:traceGroup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5:20.05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022FE4F-450E-4D5D-BDF1-9CE9FF424E1C}" emma:medium="tactile" emma:mode="ink">
          <msink:context xmlns:msink="http://schemas.microsoft.com/ink/2010/main" type="inkDrawing"/>
        </emma:interpretation>
      </emma:emma>
    </inkml:annotationXML>
    <inkml:trace contextRef="#ctx0" brushRef="#br0">0 234 461 0,'0'0'124'16,"0"0"4"-16,0 0-10 16,0 0-26-16,0 0-29 0,0 0-23 15,0 0-31-15,0 0-6 0,0 0-3 16,0 0 18 0,0 0-7-16,0 0 3 0,0 0-7 15,31-4-13-15,-31 4 6 0,44 0-15 16,0 0 15-16,-6 4 15 15,-1-1 2-15,-5 1-17 0,-1-8 0 16,1 4 0-16,5 4 4 0,-5-1-52 16,-1-3 78-16,1 4-11 15,5-1-25-15,1 1 3 0,6-1-2 16,0-3 8-16,6 0 19 16,7 4-13-16,6-4 9 0,0 3-28 15,0-3 1-15,6 4 21 16,-6-4-7-16,6 3-1 0,0 1 10 15,-6-4-14-15,6 0 0 16,-6 4-11-16,0-1 11 0,-1 1 0 16,1-4-7-16,0-4 12 0,-6 1-8 15,6-1 16-15,-1 4-17 16,-5 0 4-16,0 0 7 0,-13 0-11 16,0 4 4-16,6-4-6 15,0 0 9-15,-6 0 1 0,-6-4-15 16,6 4 33-16,6 0-34 0,0-4 12 15,7 4 13-15,0 0 3 16,-7-10-30-16,13 6 18 16,0 4 14-16,-7 4-26 0,7-1 5 0,-13-3 17 15,7 4-22-15,-1-1 21 16,-5-3-23-16,5-3 38 16,7 3-25-16,0-4 2 0,6 4-5 15,0-7 32-15,7 4 9 16,-7-1-4-16,12 1 6 0,-5-1-21 15,-7-3 20-15,6 4 17 0,-5-1-7 16,-1 1-38-16,0 3 23 16,-6-4-37-16,0 0-8 0,-13 4 23 15,6-7-7-15,1 4 0 16,6-1-16-16,-7 1 12 0,7-1 7 16,0 1 11-16,0-1-22 15,6 1 2-15,0-1 4 0,-6 1-2 16,0 3 19-16,0-4-37 0,0 4 34 15,-7-3-33-15,1-1 10 16,-1 0 10-16,1 1-13 0,0-1 8 16,5 1-2-16,1 3 25 15,-6-7-31-15,6 3 20 0,0 1-6 16,-1-4-18-16,-5 3 19 0,6 4-22 16,0 0 20-16,-7-3-11 15,7-1 11-15,0 1-22 0,-6-8 32 16,-1 7-13-16,1 4-21 15,-1-3 36-15,-5-4-30 0,-1 3 11 16,0 1-8-16,0 3 20 16,1 0-30-16,-7 0 33 0,6 0-15 15,0 3 0-15,1-3-13 0,-7 0 13 16,0 4 23-16,0-1-16 16,6-6-7-16,0 6 8 0,-6-3-18 15,-6 0-4-15,6 0 21 16,-6 0-5-16,6 4 0 0,0-4-9 15,0-4 7-15,0 4 18 0,-7-3-35 16,7 3 17-16,0 0-16 16,0 0 23-16,0-4-20 15,0 4 33-15,7-3-20 0,-14 3-10 16,7 0 13-16,-6 0-22 0,6 3 32 16,-6-3-13-16,6 4-8 15,-7-4-7-15,1 3 38 0,6 1-33 16,-6-1 23-16,6-3-31 0,6 0 36 15,0 4-11-15,-6-1-22 16,7-3-1-16,-1 0 7 0,0 4 25 16,1-4-21-16,-7 0 20 0,6 0-19 15,-6 4-5-15,0-1 9 16,0 1 9-16,0-1-14 16,6-3 5-16,0 0 0 0,7 4-3 15,0-1-5-15,-7 4 22 16,13-3-17-16,-7-1 3 0,7 1 0 15,-6-1-18-15,-1-3 29 0,1 4-27 16,-1 3 26-16,7-3 3 16,-6-1-16-16,-7 1-5 0,7-1 10 15,-1-3-14-15,-5 4 12 0,5-1 18 16,1-3-30-16,-1 0 6 16,1 0 6-16,-1 4-17 0,1-4 22 15,-1 0-5-15,1 0 3 16,0 0 0-16,-1 0 5 0,-6 0 19 15,1 0-51-15,5 0 35 16,-5 0-31-16,-1 0 36 0,0 3-22 16,-6-3-2-16,13 4 28 15,-7-4-27-15,0 3-13 0,-6 1 40 16,19-1-26-16,-19 1 9 0,6-1 0 16,1 5-27-16,-7-5 40 15,6 1-19-15,-6-1 13 0,13 4-16 16,-1 0 15-16,-6-7-18 0,7 4 15 15,0-1-11-15,-7 1 0 16,6-1 17-16,1-3-15 16,0 4-9-16,-1-4 27 0,-6 3-25 0,7 1 24 15,-7-4-37-15,1 4 14 16,-1-1 18-16,0-3-12 16,7 4 19-16,-1-4 29 0,7 0-16 15,0 0-4-15,0-4 3 0,0 4-13 16,0-3-15-16,-1 3 6 15,1 0-9-15,6 0 10 0,-6 0-10 16,-6-4-4-16,-1 4 7 0,-5 0-20 16,5 0 29-16,-5 0 0 15,-1 0-14-15,0 0 13 0,0 4-2 16,1-4-2-16,5 0 1 0,1 3-5 16,-1-3 10-16,1 4-10 15,0-1 4-15,5 1-9 16,1-4 2-16,0 3 11 0,0-3 0 15,-6 4-13-15,5-4 5 0,1 0 0 16,0 0 0-16,0 3 6 16,0-3-13-16,-7 0 15 0,7 0-8 15,0 0 9-15,0 0-6 0,-6-3-7 16,-1 3-6-16,1-4-7 16,6 1 17-16,-7-1-3 0,-6 4 11 15,1-3-11-15,5 3 10 0,-12 3-4 16,7-3-18-1,-1 4 17-15,0-4-2 0,0 3-7 16,1-3 7-16,-1 0 0 0,-6 4-3 16,6-4 6-16,-6 0 12 15,13 0-2-15,-7 0-13 0,0 3 2 16,7-3 1-16,-7 0-3 0,1 0 0 16,5 0 6-16,-6 0 7 15,13 0-30-15,-6 0 3 0,6 0 19 16,0 0-10-16,6 0 12 0,0 0-7 15,0 0 0-15,6 0 2 16,1 0 1-16,-1-3 0 0,1 3 3 16,5 0-6-16,1 0 7 15,6 0-13-15,0 0 2 0,-6 0 11 16,-1 0-5-16,1 0-5 16,0 0 3-16,6 3 0 0,-6-3 5 15,-1 0-9-15,1 0 4 0,0 4 2 16,-1-4 12-16,1 0-29 15,-6 0 11-15,-1 0 4 0,0-4-6 16,-5 4 8-16,-1-3 1 0,-6 3 1 16,-1 0 10-16,1-4-14 15,0 4 0-15,0-3 11 0,0 3-11 16,0-4-17-16,0 1 21 16,-1-1-2-16,-5 1-5 0,6 3-3 15,0-4 6-15,-7 4 16 16,1 0-8-16,6 0 0 0,-7-4-13 15,-5 1 0-15,5 3-3 0,-6 0 8 16,7-4 10-16,-7 1-10 16,7-1 8-16,-1 4-5 0,1 4-1 15,6-4-15-15,-7 0 13 0,7 3 11 16,-6-3-19-16,-1 4 8 16,7-4 0-16,0 0 12 0,-6 0-2 15,6-4 1-15,6 4-25 16,-6-3 6-16,-1-1-2 0,1 4 6 15,6-3 4-15,-6-1-3 16,0 4 14-16,0 0-6 0,0-3 3 16,12-4-1-16,-6 3 3 0,7 1-10 15,-7 3-23-15,6-4 23 16,-5 11-5-16,-1-10 5 0,0-1 3 16,-6 1 10-16,6-1 2 0,-6 0-25 15,-7 1 10-15,1-1 4 16,-1 4-4-16,1 0 10 0,-7 0-32 15,-6 0 12-15,7 4 27 0,5-8-17 16,-6 15 6-16,1-15-10 16,-1 4 4-16,0 0 2 15,1 0-2-15,-1 0 2 0,6 8 3 16,-5-8 8-16,-7 3-25 0,6-3-1 16,-6 4 28-16,6-4-18 15,1 0 15-15,-1 0-8 0,0 3-4 16,0 1 4-16,1-8-14 0,5 4-9 15,-5 4 22-15,11-8 18 16,-5 1-24-16,-7-1-15 0,7-3 30 16,-7 0-21-16,7 3 13 0,-7-3-9 15,0 0 9-15,0 0-4 16,7-3-8-16,-7 3 8 0,1-1 13 16,5 1-35-16,1 4 29 15,-7-4 0-15,7 10-11 0,-7-10-1 16,6 0 1-16,7 0 8 15,-12-3 16-15,5-1-13 0,1 0-15 16,6 1 22-16,-7-1-6 0,1 1-4 16,-1 2-13-16,1 1 20 15,-1 11-19-15,7-11-9 0,-6 3 20 16,6-3 16-16,0 0-19 0,-7 4 13 16,1 10 16-16,-7-4 6 15,0-6 8-15,-12-1-11 0,0 1 5 16,-38 3-8-16,44-7-15 15,-7-1 2-15,-37 8-6 0,38-3 3 16,-38 3-16-16,38 0 15 16,-38 0 3-16,44 0-6 0,-44 0 3 15,44-4-19-15,-6 1 14 0,-38 3 4 16,37-4-1-16,-37 4-15 16,38 0 16-16,-38 0-5 0,0 0-2 15,0 0 7-15,0 0-6 0,0 0 11 16,0 0-48-16,0 0-152 15,0 0-240-15,0 0-176 0</inkml:trace>
  </inkml:traceGroup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5:21.45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48E7A89-32BB-40BE-8C7D-E4AF046679ED}" emma:medium="tactile" emma:mode="ink">
          <msink:context xmlns:msink="http://schemas.microsoft.com/ink/2010/main" type="inkDrawing"/>
        </emma:interpretation>
      </emma:emma>
    </inkml:annotationXML>
    <inkml:trace contextRef="#ctx0" brushRef="#br0">265 418 649 0,'0'0'122'0,"0"0"40"15,0 0 8-15,0 0-1 16,0 0-43-16,0 0-15 0,0 0 10 15,0 0-15-15,0 0 20 0,0 0 15 16,0 0-57-16,-13 25 5 16,13-25-24-16,-25 14-33 0,0-3 3 15,25-11 5-15,-38 0-7 0,38 0-12 16,-38-4-8-16,13-3-13 16,0 0-8-16,25 7 13 0,-25-25 7 15,25 25-12-15,-32-35-11 16,20-4 11-16,6 0 0 0,6-7-4 15,6 0 1-15,13 1-15 16,0 6 6-16,6 7-6 0,-6 4 15 16,-19 28 8-16,31-32-11 0,-6 14-2 15,-25 18 8-15,38-18 6 0,-13 11 3 16,-25 7-33-16,38 0 19 16,-38 0 9-16,37 4 9 0,-37-4-13 15,32 11-14-15,-32-11 17 0,0 0 10 16,31 17-13-16,-31-17-7 15,25 14 10-15,-25-14 19 0,0 0 16 16,0 0 30-16,32 25 3 16,-32-25-6-16,19 25-9 0,-19-25-6 15,19 28-10-15,-19-28 12 0,0 0-10 16,12 28-20-16,-12-28 18 16,13 32-15-16,-13-32 8 0,6 32 15 15,0-11-9-15,-6-21-3 0,7 36-6 16,-1-8-17-16,-6-3 7 15,0 3-3-15,6 0 2 0,-6-28 13 16,6 39-7-16,7-4-14 0,0-6 13 16,-13-29-11-16,12 35-13 15,7-3 15-15,-13-1 2 16,-6-31-8-16,19 39 22 0,-6-7-10 16,-1-4-2-16,-12-28 17 0,13 39-11 15,-1-10 5-15,-12-29 36 0,19 38-16 16,0-6-6-16,-19-32-1 15,19 36-8-15,-19-36 5 0,0 0-4 16,38 42 1-16,-38-42 0 0,25 35 1 16,-25-35-15-16,0 0-6 15,38 36 9-15,-38-36-21 0,0 0 3 16,0 0-3-16,0 0 2 0,31 35-13 16,-31-35 6-16,0 0 9 0,0 0-16 15,0 0 13-15,0 0 4 16,0 0-1-16,0 0-13 15,0 0-25-15,0 0-87 0,0 0-79 16,0 0-88-16,0 0-107 0,0 0-102 16,0 0-160-16,0 0-20 15</inkml:trace>
    <inkml:trace contextRef="#ctx0" brushRef="#br0" timeOffset="865">214 524 160 0,'0'0'14'0,"0"0"22"0,0 0 17 16,-31-24 20-16,31 24-1 0,0 0-12 16,0 0-2-16,0 0-5 15,0 0 7-15,0 0-30 16,0 0-15-16,0 0-5 0,0 0-4 16,-13-25-2-16,13 25 4 0,0 0 5 15,0 0 9-15,0 0 2 0,0 0-5 16,0 0 6-16,0 0-8 15,0 0 1-15,0 0-44 0,0 0 99 16,0 0 20-16,0 0 7 0,0 0-22 16,0 0-12-16,32-18-3 15,-32 18 9-15,44-10-66 0,-7 6 23 16,-37 4 0-16,32-3-42 16,-32 3 18-16,0 0-5 0,0 0 9 15,0 0-28-15,0 0 38 16,0 0-34-16,38 0-24 0,-38 0 24 15,0 0-5-15,0 0-10 0,0 0-53 16,0 0-43-16,0 0-53 0,31-7-102 16</inkml:trace>
  </inkml:traceGroup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5:23.74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62DC0FF-8055-4CF9-866D-342ABD31E5EC}" emma:medium="tactile" emma:mode="ink">
          <msink:context xmlns:msink="http://schemas.microsoft.com/ink/2010/main" type="inkDrawing"/>
        </emma:interpretation>
      </emma:emma>
    </inkml:annotationXML>
    <inkml:trace contextRef="#ctx0" brushRef="#br0">0 1389 443 0,'0'0'170'0,"0"0"59"16,0 0 27-16,0 0-4 15,0 0-31-15,57-28 15 0,0 14-57 16,5 3-43-16,-5 8-9 0,0 3-45 16,5 0 11-16,-5 3-26 0,0-3-28 15,-1 7-17-15,-6 0-3 16,-50-7-7-16,63 7-4 0,-63-7-20 15,51 15 12-15,-51-15 0 0,0 0-6 16,0 0-43-16,0 0-40 16,0 0-61-16,0 0-66 0,0 0-88 15,0 0-65-15,0 0 39 0,0 0 29 16,0 0 37-16,0 0 33 16</inkml:trace>
    <inkml:trace contextRef="#ctx0" brushRef="#br0" timeOffset="237">151 1633 682 0,'0'0'84'0,"0"0"41"0,0 0 47 15,0 0 27-15,0 0 3 0,63-32-11 16,-13 11-31-16,-50 21 1 15,63-14-52-15,-12 3-51 0,-51 11-10 16,56 0-11-16,-6-3-22 16,-50 3 1-16,57 0-44 0,-57 0-131 15,0 0-146-15,63 3-152 0,-13-3-17 16</inkml:trace>
    <inkml:trace contextRef="#ctx0" brushRef="#br0" timeOffset="1248">1880 732 692 0,'0'0'142'0,"0"0"37"0,0 0 69 16,0 0-11-16,38 4-53 15,-38-4-56-15,0 0-11 0,0 0-17 16,12 49-34-16,-12-49-20 0,6 46-10 16,-6-46-2-16,0 0-9 15,-18 49-9-15,18-49-2 0,0 0-12 16,-57 39-11-16,0-18 2 0,7-10-21 15,0-4-5-15,6-7-1 0,44 0 9 16,-57-7-4-16,57 7 18 16,-44-14-7-16,44 14 14 0,0 0 8 15,0 0 4-15,0 0 2 0,0 0-10 16,-37-42-3-16,37 42 3 16,0 0 7-16,0 0-12 15,0 0 10-15,0 0 5 0,0 0-14 16,0 0 4-16,0 0-5 0,0 0 5 15,0 0 33-15,0 0 41 16,0 0 16-16,0 0-8 0,0 0-8 16,0 0 8-16,0 0 21 0,0 0 8 15,37 38-16-15,-5 1-22 0,5 4-21 16,-5 3-5-16,6 7-17 16,-7 0-15-16,0 0 2 0,1 0-8 15,-1-4-2-15,-6-3-3 0,1-7-4 16,-26-39-10-16,31 46-1 15,-31-46 11-15,31 39 0 16,-31-39 0-16,0 0 8 0,0 0 0 16,0 0-16-16,0 0-9 0,0 0-22 15,0 0-37-15,0 0-90 16,0 0-142-16,0 0-174 0,44 21-165 16</inkml:trace>
    <inkml:trace contextRef="#ctx0" brushRef="#br0" timeOffset="1604">2389 1280 1062 0,'0'0'283'0,"0"0"97"16,0 0-17-16,0 0-87 0,0 0-67 15,0 0-61-15,0 0-45 0,0 0-36 16,0 0-33-16,0 0-25 0,50 46 2 16,-50-46-2-16,51 28-5 15,-51-28 0-15,37 11 4 0,-37-11 1 16,0 0-9-16,0 0 0 0,44-29 3 16,-44 29-3-16,0 0 11 15,0 0 17-15,13-46-20 16,-13 46 12-16,0 0-15 0,-44-28-12 15,-6 17 11-15,12 11-4 0,38 0-3 16,-57 18 3-16,57-18-11 16,-37 21-93-16,37-21-128 0,0 0-152 15,0 0-223-15,0 0-61 0</inkml:trace>
    <inkml:trace contextRef="#ctx0" brushRef="#br0" timeOffset="4268">1088 145 917 0,'0'0'258'16,"56"14"59"-16,1 4-44 0,6 0-63 16,6-4-52-16,6 4-50 15,13-8-47-15,0 4-25 0,0-7-18 16,7 4-10-16,-1-7-14 16,0-1 6-16,-6-3-9 0,0-3 9 15,-6-8 11-15,6-3 0 0,-6-11-3 16,-7-7-15-16,1 4 7 15,-14-7 0-15,1-1 0 0,-12 5 7 16,-1 2 1-16,-50 29 15 0,44-32 20 16,-44 32 0-16,0 0-8 15,0 0-7-15,0 0-10 0,0 0-9 16,0 0-9-16,0 0 0 0,0 0 13 16,0 0-1-16,0 0-12 0,0 0-6 15,0 0 3-15,44 50-2 16,-44-50 32-16,25 60 18 15,0-11 36-15,0 1-14 0,-6-4-18 16,19 0-19-16,6 3-10 0,-6 8-4 16,6-1 4-16,12 1 4 15,-12 3-6-15,6 7-7 0,-6 0 5 16,7 8-4-16,-7-5-5 0,0 1-3 16,0 0-4-16,0-1-4 15,-7 4 4-15,7-10-4 0,-6 0-2 16,0-4 3-16,-7-4 3 0,1-3-5 15,5-3 12-15,-5-1-4 0,-7-6 1 16,0-1-11-16,-6-7 4 16,-6-3 0-16,12 0-2 0,-25-32 8 15,19 39-7-15,-7-11 11 16,-12-28-2-16,13 32 0 0,-13-32-19 16,25 35 14-16,-25-35 0 15,19 36 9-15,-19-36-18 0,6 39 12 16,6-11 4-16,-12-28-16 0,7 35 20 15,5-7-16-15,1 1 1 16,-13-29 1-16,0 35 3 0,0-3 6 16,0-32-1-16,0 35 4 0,0-35-9 15,-25 35 12-15,6-3-20 0,19-32 2 16,-38 32 10-16,1-4 8 16,-7-6-20-16,-7-5 5 15,1 1 11-15,-13-4-5 0,-6 0 7 16,-13-7-5-16,-12 0 0 0,0 0-13 15,-13-3 8-15,-13-4-3 16,-5-4 8-16,-1 1-1 0,0-1-4 16,-6 1 4-16,13-1-11 0,-1-3 0 15,7 0 10-15,19 0-3 0,0 4 6 16,12-5 5-16,7 1-8 16,12 0-3-16,12 4 10 0,14 3-10 15,-7-4 2-15,44 4-2 0,-25-3 10 16,25 3-7-16,-38 0 3 15,38 0-9-15,-32 0-8 16,32 0 7-16,-37 0 4 0,37 0 0 16,-32 0 0-16,32 0 10 0,-25 0-10 15,25 0 0-15,-31 0 0 16,31 0 0-16,0 0 0 0,0 0 0 16,0 0 7-16,0 0 0 0,0 0 1 15,0 0-17-15,0 0 12 0,0 0-3 16,0 0 4-16,0 0-9 15,-32-4 8-15,32 4-12 0,-31-3 5 16,31 3 4-16,0 0-6 16,-32-7 11-16,32 7-3 0,-37-8 4 15,37 8-13-15,-32-3 4 16,32 3-1-16,0 0 10 0,0 0 1 16,0 0-7-16,-37-11 7 0,37 11-2 15,0 0 0-15,0 0 2 0,-32-28-7 16,32 28 9-16,-12-39 0 15,-1 4 4-15,7 0-10 0,6-4 1 16,0-11-4-16,6-3 0 0,-6-7 4 16,0-7-9-16,13-4 0 15,-13-14 1-15,0 4 4 0,-13 3 2 16,13 1 2-16,-6 2 0 0,-7 12-1 16,1 3 0-16,-1 10 1 15,0 4-2-15,1 8-2 16,-1 2 2-16,13 36-2 0,-19-42-3 15,19 42 0-15,-18-43 3 0,18 43 2 16,-19-39-2-16,19 39-5 16,-19-38 5-16,19 38 0 0,-13-36 0 15,13 36-4-15,-19-39 4 0,19 39-9 16,-18-35 5-16,18 35 4 0,0 0-3 16,-19-35 3-16,19 35 0 15,0 0-6-15,0 0 6 16,-13-36 0-16,13 36 0 0,0 0-6 0,0 0 6 15,-12-35-4-15,12 35-4 16,0 0 5-16,-7-39 3 16,7 39 0-16,0-39 3 0,0 39-7 15,0-32 1-15,0 32 6 0,0 0-8 16,0-35 8-16,0 35-8 16,0 0 5-16,0 0 0 0,-6-35 4 15,6 35-1-15,0 0-3 0,0 0 4 16,-6-32-4-16,6 32 0 0,0 0-4 15,0 0 7-15,0 0-3 16,0 0 0-16,0 0 5 16,0 0-5-16,0 0 0 0,0 0 0 15,0 0 0-15,0 0 0 0,0 0 0 16,0 0 0-16,0 0 0 16,0 0-15-16,-13-35 15 0,13 35-6 15,0 0 10-15,0 0 0 0,0 0-4 16,0 0-5-16,0 0 8 15,-6-32-3-15,6 32-5 0,0 0 5 16,0 0 0-16,0 0 0 0,0 0 0 16,0-35 7-16,0 35-12 0,0 0 5 15,0 0 2-15,0 0 3 16,0 0-9-16,0 0 16 16,0 0-8-16,0 0-1 0,0 0-11 15,0 0 0-15,0 0 8 0,0 0 0 16,0 0-6-16,0 0 10 15,0 0 3-15,0 0-3 0,0 0 0 16,0 0-4-16,0 0 0 0,0 0-15 16,0 0 3-16,0 0 12 15,0 0-12-15,0 0 5 0,0 0 4 16,0 0 3-16,0 0-6 0,44-32-6 16,-44 32 3-16,38-18 9 0,-38 18-4 15,37-7-4-15,-37 7 8 16,44-7 0-16,-12 3 0 0,-32 4-4 15,44-3-6-15,-44 3 0 16,37-4-22-16,-37 4 14 0,0 0 3 16,38-3 2-16,-38 3 9 15,0 0-11-15,0 0-9 0,0 0 15 16,0 0-34-16,32-14 4 0,-32 14 18 16,0 0 17-16,0 0 7 15,0 0-3-15,0 0 0 0,0 0 8 16,0 0-8-16,0 0 0 0,0 0-4 15,0 0 1-15,0 0-2 0,37-29 11 16,-37 29-4-16,0 0 4 16,0 0-1-16,0 0-8 15,0 0-14-15,0 0 12 0,0 0 8 16,0 0 1-16,0 0-1 0,0 0 3 16,0 0-1-16,0 0-5 15,0 0-8-15,0 0-5 0,0 0 5 16,0 0 11-16,0 0 1 0,0 0-16 15,0 0 12-15,0 0 4 16,0 0 9-16,0 0-4 0,44-21-4 16,-44 21-5-16,38-25-6 0,0 8-4 15,-1-1 5-15,-37 18 2 0,38-21 12 16,-38 21-9-16,25-18 6 16,-25 18-1-16,0 0-1 15,0 0-15-15,0 0 5 0,0 0 6 16,0 0-7-16,0 0 11 0,0 0 0 15,0 0-7-15,0 0 3 16,0 0 6-16,0 0-11 0,0 0-7 16,0 0 9-16,0 0-3 0,0 0 18 15,0 0-7-15,0 0-1 0,0 0-4 16,0 0 5-16,0 0-2 16,0 0-3-16,0 0 0 0,0 0-18 15,0 0 6-15,0 0 16 0,0 0 5 16,44 21-13-16,-44-21 8 15,0 0-123-15,0 0-33 16,0 0-33-16,0 0-8 0,25 43 32 16,-25-43-12-16,0 0 11 0,0 0 21 15,-6 42 4-15,6-42-12 16,0 0-37-16,-44 29 12 0,0-12 23 16,-12-3-1-16,12-3 3 0,-7 0 7 15</inkml:trace>
  </inkml:traceGroup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5:34.38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EDC87D4-217D-4F6B-A439-82289F58EAFA}" emma:medium="tactile" emma:mode="ink">
          <msink:context xmlns:msink="http://schemas.microsoft.com/ink/2010/main" type="inkDrawing"/>
        </emma:interpretation>
      </emma:emma>
    </inkml:annotationXML>
    <inkml:trace contextRef="#ctx0" brushRef="#br0">7549 400 950 0,'0'0'146'16,"0"0"73"-16,0 0-8 0,0 0-39 16,0 0-22-16,0 0-41 15,0 0-41-15,0 0 15 0,0 0-29 16,-26 3-12-16,-18 4-33 16,-6 4 23-16,-13 7-15 0,-12-4-14 15,-7-4-3-15,-6 1 9 0,0 3-15 16,-6 0 6-16,12 4 11 15,13-4-22-15,12-3 11 16,13-1-4-16,7-6-4 0,37-4-38 0,0 0-33 16,0 0 17-16,0 0 33 15,0 0 14-15,50 28 7 16,0-10-1-16,7 3 28 0,-7 0-19 16,-6-7-11-16,0 4 24 0,-6-1-5 15,0 5-15-15,-13-8 7 16,-25-14 0-16,0 0 7 0,0 0-11 15,0 0 4-15,0 0-5 16,12 28 11-16,-12-28 12 0,0 0-23 16,-37 35-5-16,-1-13 10 0,6-5 15 15,-12-3-10-15,0-10-5 16,-6 0 0-16,-6-8-7 16,5 4 13-16,-5-11-10 0,12-3 10 15,0 11 15-15,6-11 1 0,7-1 2 16,31 15 21-16,-32-31-8 15,20-1-31-15,-1-4 3 0,13-2 9 16,6-8-18-16,1-7 0 0,-7 0 11 16,6-4-8-16,0-3-18 15,0-7 2-15,-6 10 16 0,7 11-3 16,-7 11-5-16,0 0-135 0,0 35-120 16,0-32-169-16,0 32-151 15</inkml:trace>
    <inkml:trace contextRef="#ctx0" brushRef="#br0" timeOffset="234">7674 1022 2649 0,'0'0'289'0,"0"0"-31"16,0 0-68-16,0 0-82 16,0 0-62-16,0 0-64 15,0 0-80-15,0 0-121 0,0 0-205 16,0 0-259-16,0 0-71 0</inkml:trace>
    <inkml:trace contextRef="#ctx0" brushRef="#br0" timeOffset="429">6951 1043 1730 0,'0'0'287'0,"0"0"59"15,0 0-80-15,0 0-121 0,0 0-60 16,0 0-44-16,26 7-34 0,-26-7-136 15,0 0-197-15,25 10-208 16,-25-10-263-16</inkml:trace>
    <inkml:trace contextRef="#ctx0" brushRef="#br0" timeOffset="1013">6153 545 1134 0,'0'0'174'16,"0"0"45"-16,0 0 0 15,0 0-48-15,0 0-33 0,0 0-61 16,0 0 0-16,0 0-18 0,0 0-22 15,0 0 11-15,0 0-38 0,0 0 17 16,0 0 43-16,0 0 4 16,0 0 9-16,0 0-20 15,-6-36-12-15,6 36-11 0,0 0 7 16,0 0-7-16,-38 18 10 0,7 3-17 16,-1-3-24-16,-5 6 13 15,-1 1-9-15,0 0-17 0,0 3-3 16,7 0 7-16,6 4-9 0,0 0 14 15,12-4-5-15,7 11 8 16,6-3-8-16,0-1 0 0,6-3 15 16,7-4-7-16,-7 11-1 0,7-11-7 15,-13-28 0-15,12 43-3 16,-6-15 3-16,-6-28 0 16,-6 32 18-16,6-32-8 0,-38 31-3 15,-6-9-1-15,-6-15-6 0,0 7 12 16,-7-7 22-16,13-4 2 15,0 1 21-15,7-8 29 0,5-3 26 16,32 7-4-16,-31-24-22 0,12-8-34 16,13 0-30-16,6-7-10 15,6-3-12-15,13-4 0 0,0 0 0 16,6 0-25-16,0 4-58 0,6-1-91 16,-6 8-89-16,-25 35-155 0,26-43-165 15,-26 43-224-15</inkml:trace>
    <inkml:trace contextRef="#ctx0" brushRef="#br0" timeOffset="1604">4871 643 1494 0,'13'-31'99'0,"-13"31"17"0,0 0 62 16,0 0-15-16,0 0-32 0,0 0-70 15,0 0-18-15,-51 3-23 16,7 15-17-16,0 0-12 0,7 13 6 16,11-6 14-16,1 3 14 15,6 1-8-15,7 2 8 0,12-2-9 16,12-1 1-16,-12-28-9 0,32 32-5 15,-1-7-7-15,1-8 25 16,-1-3-60-16,-31-14 15 0,32 14 5 16,-32-14 19-16,0 0-4 0,0 0 18 15,0 0-7-15,0 0-23 16,0 0-32-16,0 0 7 0,-51-7 6 16,-5-3-2-16,-7-8-20 15,0 4 28-15,-12-4 4 0,5-3 25 16,1 0-6-16,6 0 11 15,7-4 10-15,12-3-21 0,44 28 12 16,-44-43-18-16,44 43 36 0,-38-39 12 16,38 39-36-16,0 0 0 15,0 0-13-15,0 0 1 0,0 0 21 16,0 0 7-16,0 0 49 0,0 0 40 16,0 0 29-16,0 0-10 15,25 36 26-15,0-1-2 0,-12 8-10 16,6 2-23-16,-13 1 8 15,0 4-29-15,1-8-14 0,5 1-10 16,-24-4-34-16,12-39-17 16,-51 49-6-16,-5-17-34 0,6-7-115 15,-1-11-125-15,1 0-183 0,0-11-235 16,6 1-62-16</inkml:trace>
    <inkml:trace contextRef="#ctx0" brushRef="#br0" timeOffset="1873">3620 446 1126 0,'0'0'267'0,"0"0"91"15,0 0 8-15,38 21-52 0,-13 11-57 16,0 6-53-16,-6 5-25 15,6 6-45-15,-6 4-29 0,0-7-30 16,6 4-14-16,-19-4 11 0,-6-4-18 16,0 4-19-16,-19-4-23 15,-6-3-7-15,-19-7-59 16,-12-7-92-16,-1 0-100 0,-12-4-122 16,-6-4-254-16,5-9-117 0</inkml:trace>
    <inkml:trace contextRef="#ctx0" brushRef="#br0" timeOffset="3477">2174 128 669 0,'0'0'126'0,"0"0"27"15,0 0 3-15,0 0-20 16,0 0 56-16,0 0 44 0,0 0-35 15,0 0-24-15,44 10-7 0,-44-10-22 16,44 11-46-16,-44-11-46 16,38 10-20-16,-38-10-16 0,0 0 16 15,0 0 6-15,0 0 14 0,0 0 0 16,0 0-15-16,0 0-4 16,0 0-4-16,0 0-7 15,0 0-1-15,0 0-13 0,0 0-2 16,0 0 95-16,38 32-28 0,-38-32-15 15,0 0-8-15,31 39-14 16,-31-39-1-16,32 46-11 0,-32-46 3 16,31 42-9-16,-6-6-12 0,-25-36-3 15,25 35-7-15,-25-35 5 0,0 0 5 16,0 0-6-16,0 0-4 16,0 0 4-16,26 28-4 0,-26-28 14 15,0 0-2-15,0 0-2 0,0 0 0 16,0 0-10-16,0 0 25 15,0 0-25-15,0 0 3 16,0 0-13-16,0 0-14 0,0 0-47 16,0 0-94-16,0 0-41 0,0 0-47 15,0 0-9-15,0 0-15 16,0 0 3-16,0 0 27 0,0 0 63 16,0 0 68-16,0 0 55 0,0 0 42 15,0 0-9-15,0 0 44 16,-44-39-36-16,44 39 64 0,0 0 35 15,0 0 3-15,0 0 29 0,0 0-46 16,0 0 8-16,0 0-2 16,-32-42-1-16,32 42 0 15,0 0-32-15,0 0-13 0,0 0 1 16,-25-39 4-16,25 39 12 0,0 0 26 16,0 0 11-16,0 0-18 15,-19-39 16-15,19 39 21 0,0 0-9 16,-19-35-22-16,19 35-17 0,0 0 21 15,0 0 1-15,0 0-10 0,-6-32-15 16,6 32-15-16,0 0 2 16,0 0-5-16,0 0-2 0,0 0-8 15,0 0-13-15,0 0-6 0,0 0 10 16,0 0-1-16,0 0 0 16,0 0-6-16,0 0-6 15,0 0-5-15,0 0 3 0,0 0 68 16,0 0-9-16,0 0 6 0,0 0 4 15,25 35-6-15,0 4-1 16,0 7-4-16,-6-3-17 0,0 6-12 16,0 4 56-16,0 4-17 0,6-4-30 15,-6 7-5-15,6-4-15 16,0-3-5-16,-19 0-5 0,13-3 13 16,0-8 6-16,6-3-4 0,-6-11-10 15,-19-28-3-15,19 32 3 16,-19-32-2-16,0 0 11 0,0 0 4 15,0 0-9-15,13 32 13 16,-13-32-3-16,0 0-16 0,0 0 1 16,0 0 10-16,0 0-10 15,0 0-1-15,0 0 0 0,6-46-6 16,-12 0-12-16,-1-7-17 0,-5-3-12 16,5-12-8-16,-5-6 3 0,-1 0-3 15,1 0 22-15,-1 7 18 16,1 7-2-16,-1 10 3 0,0 1-4 15,7 3-14-15,-6 10 4 0,5-3 8 16,-5 8-1-16,5-1-2 16,1 7-6-16,6 25 37 15,-6-28-37-15,6 28 23 0,0 0-3 16,0 0-3-16,-13-28-1 0,13 28 0 16,0 0 7-16,0 0 2 15,0 0-2-15,0 0 0 0,0 0-8 16,0 0-6-16,0 0 1 0,0 0 10 15,0 0 3-15,0 0 10 16,25 60 4-16,1 0-5 0,-8-4 33 16,8 8 16-16,-1 0-4 0,-6-1-22 15,-1 1 9-15,1-4-19 0,6 3-7 16,-6-6 11-16,-6-1-15 16,6-2 2-16,-7-9-9 15,-5 1 12-15,-1-7-16 0,-6-7 9 16,6 3-9-16,-6-35 3 0,0 32-3 15,0-32 0-15,0 0 0 16,0 0 0-16,0 0-41 0,0 0-71 16,0 0-90-16,0 0-129 0,0 0-150 15,0 0-214-15,0 0-20 16,0 0 54-16</inkml:trace>
    <inkml:trace contextRef="#ctx0" brushRef="#br0" timeOffset="4216">2992 651 981 0,'0'0'214'0,"6"-32"48"16,-6 32-46-16,0 0-78 0,0 0-51 15,0 0-64-15,0 0 46 16,0 0 61-16,0 0-5 16,0 0-24-16,12 32 14 0,14-1-30 0,-8-6-25 15,-18-25-9-15,44 35-28 16,-12-3-4-16,-7-18-19 0,-25-14 7 16,31 22-1-16,-31-22-4 15,32 14 3-15,-32-14 15 0,0 0-18 16,0 0-6-16,0 0 4 0,25-29 0 15,-19 1-14-15,-6-4 2 16,-6 8 3-16,6 24 9 0,-6-36-9 16,6 36 21-16,0 0-4 0,-13-24-6 15,13 24-5-15,0 0-7 16,0 0 10-16,-38 0 0 0,38 0 0 16,0 0-5-16,-18 31 29 15,18-31-2-15,-13 36 3 0,13-36-7 16,0 0-12-16,19 32 0 15,-19-32 0-15,0 0 11 0,0 0-14 16,0 0-1-16,0 0-2 0,0 0 9 16,0 0-5-16,25 0-2 15,-25 0-6-15,0 0-22 0,13-36-5 16,-7 4 0-16,-6 32 21 0,-6-31 12 16,6 31-2-16,0 0-9 15,0 0 1-15,0 0 8 0,0 0-4 16,-32-15-12-16,32 15 12 15,0 0-5-15,0 0 14 0,-12 32 0 16,12-32 1-16,12 36 0 16,-12-36 0-16,19 31-6 0,-19-31 3 15,0 0-10-15,25 25-1 0,-25-25 15 16,0 0 6-16,0 0-13 16,0 0 3-16,0 0-7 0,0 0 11 15,0 0-15-15,19-35-6 0,-13 6-2 16,-6 29 12-16,-19-35-9 0,19 35 3 15,-31-25 15-15,31 25-2 16,-31-14-15-16,31 14 9 0,-32 0-36 16,32 0-122-16,0 0-171 15,0 0-166-15,0 0-68 0</inkml:trace>
    <inkml:trace contextRef="#ctx0" brushRef="#br0" timeOffset="5462">2495 166 543 0,'0'0'94'0,"0"0"64"16,0 0-6-16,0 0 33 0,0 0-27 15,0 0-20-15,0 0 5 16,-25-38 4-16,25 38-9 0,0 0-22 15,0 0-9-15,0 0-23 0,0 0-10 16,0 0-41-16,-6-32 23 16,6 32-46-16,0 0 9 0,0 0 11 15,0 0 0-15,-7-36 0 0,7 36-1 16,0 0-10-16,-12-31-4 16,12 31 6-16,0 0 11 0,0 0 2 15,0 0-18-15,-7-29-8 0,7 29-17 16,0 0-6-16,0 0 17 15,0 0 8-15,0 0 28 0,13 50 1 16,0-4 29-16,-7 3-15 0,6 4 25 16,1-3-2-16,0-1 15 15,-1 8-40-15,-6-1-14 16,1-6-13-16,5 3-14 0,-5-7-16 16,11-4 3-16,-11 0 10 0,5-3-7 15,7-7 6-15,-19-32 8 0,13 39-6 16,-13-39-8-16,12 25-5 15,-12-25 10-15,0 0 4 0,0 0-3 16,0 0 0-16,0 0 1 0,0 0 1 16,0 0-14-16,0 0 10 15,0 0-10-15,-12-25 12 0,5-7-9 16,-5-3-15-16,-1-4 12 0,-6-3-1 16,7-4-13-16,-1 0 15 15,1 3-15-15,-1-3 1 16,1 4 3-16,5-4 12 0,1 4 0 15,0 6-11-15,6 36 8 0,-7-42 13 16,1 10-3-16,6 32-3 16,0-32-11-16,0 32 11 0,-12-24 9 15,12 24-5-15,0 0-4 0,-7-32-7 16,7 32 0-16,0 0 7 16,0 0 7-16,0 0-4 0,0 0-3 15,0 0-9-15,0 0-5 0,0 0 3 16,0 0 15-16,0 0-1 15,0 0 3-15,0 39-10 16,7 3 11-16,-1 4-16 0,6 3 13 16,-12-3 1-16,13 0-9 0,0-3 1 15,-7-1 3-15,6-3 8 16,1 3-8-16,0-6-6 0,-1-1 11 16,1-7 4-16,-13-28-6 0,12 36-10 15,-12-36 11-15,7 24-7 0,-7-24 6 16,0 0-6-16,0 0 10 15,0 0-7-15,0 0 8 0,0 0-12 16,0 0 15-16,0 0-2 0,0 0-5 16,0 0-14-16,0 0 12 15,0 0-2-15,0 0 0 16,0-38-11-16,0-1-2 0,-7-14-11 16,1 7 4-16,-7-7 2 0,7-4 8 15,0-3-7-15,0 7 3 16,-1 4 19-16,1 6 0 0,6 4-13 15,0 39-1-15,-6-28 12 0,6 28-3 16,0 0 4-16,-7-28-8 16,7 28-13-16,0 0 7 0,0 0 5 15,0 0 12-15,0 0 5 0,13 49-17 16,0 1 14-16,-7-1-13 16,6 11 7-16,1-3 8 15,0-1 7-15,-1 1-9 0,1-4-1 16,-1 0 7-16,1 0-10 0,-1-7 1 15,1-4-2-15,-7-10-7 16,-6-32-2-16,7 35-54 0,-7-35-88 16,0 29-86-16,0-29-144 0,0 0-256 15,0 0-46-15</inkml:trace>
    <inkml:trace contextRef="#ctx0" brushRef="#br0" timeOffset="6553">1527 343 629 0,'0'0'140'16,"0"0"13"-16,0 0-4 15,0 0-20-15,0 0 8 0,0 0-35 16,0 0 9-16,0 0-61 0,0 0-18 16,0 0-14-16,-50 0 14 0,6 25 2 15,6 0-5-15,38-25 24 16,-50 46-5-16,18-1-16 0,7-2-24 16,6-4-4-16,13 0-4 0,12-8 4 15,-6-31 4-15,32 46-4 16,-1-10-4-16,1-19 0 0,5 5-19 15,-37-22-11-15,44 21-15 0,-44-21 11 16,38 3 20-16,-38-3-12 16,0 0 15-16,0 0 4 15,0 0 11-15,0 0 24 0,13-39-5 16,-13 39-32-16,-38-31 9 0,-6 9-9 16,0 1 15-16,-19 4 11 15,0 6-25-15,0-3 18 0,0-7-21 16,1 10 7-16,5-7 21 0,7 1-17 15,6 3-5-15,44 14 5 16,-51-32 6-16,51 32-11 0,-37-39 15 16,37 39-5-16,-32-57-25 0,13 11 24 15,19 46-25-15,-12-53 16 16,12 53 5-16,-13-46 0 0,13 46-10 16,0 0-1-16,0 0 16 15,0 0 2-15,-12-38-7 0,12 38-6 16,0 0 41-16,0 0 64 0,0 0-5 15,25 49-10-15,-6 4 3 16,0-7-2-16,6 7 3 0,6-4-17 16,7 1 2-16,-7-4-14 0,1-4-20 15,-7 1-14-15,-6-12 8 16,0 5 19-16,-13-8 12 0,-6-28-11 16,-13 35-32-16,-24-6-1 0,-7-5-18 15,-19-6-2-15,0 0-53 16,-6-4-60-16,6-7-99 0,-6 0-128 15,6-7-77-15,6-3-45 16,1-8 5-16</inkml:trace>
    <inkml:trace contextRef="#ctx0" brushRef="#br0" timeOffset="6828">295 336 651 0,'0'0'135'0,"0"0"-6"15,0 0-38-15,0 0 170 0,0 0-24 16,0 0 42-16,0 0-58 16,31 46-6-16,1 7 18 0,-13 0-45 15,6-4-44-15,-6 1-27 0,0-1-46 16,-7 1-14-16,-6-4-15 15,-6 0-5-15,-25-4-9 0,-19 1-12 16,-12 3-47-16,-20-8-68 0,-5-2-139 16,-7-1-212-16,0-10-264 0</inkml:trace>
  </inkml:traceGroup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5:42.78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F0F2F16-86FA-4253-ABE7-65DE67646EDC}" emma:medium="tactile" emma:mode="ink">
          <msink:context xmlns:msink="http://schemas.microsoft.com/ink/2010/main" type="inkDrawing"/>
        </emma:interpretation>
      </emma:emma>
    </inkml:annotationXML>
    <inkml:trace contextRef="#ctx0" brushRef="#br0">4343 1223 693 0,'0'0'145'15,"0"0"31"-15,0 0 48 0,0 0-10 16,0 0-14-16,0 0-28 0,0 0-15 15,0 0-14-15,0 0 12 16,-25-18-59-16,25 18-51 0,-31-17-18 16,31 17-6-16,-32-18-21 0,32 18-47 15,0 0-48-15,0 0-30 16,-19-35 1-16,19 35 21 16,13-39 23-16,-13 39 38 0,44-32 6 15,-6 14 26-15,-1 0 19 0,-5 11-14 16,-32 7-2-16,44 0 16 0,-44 0-12 15,0 0 34-15,38 25 33 16,-38-25 18-16,6 39-10 0,-19-4 4 16,-6 1-19-16,-6-1 7 0,-19 4 6 15,-6 3-9-15,-7 4 16 16,-12 0-16-16,6 0-12 0,-12 0-21 16,12-3-18-16,0-1-2 15,7-7-58-15,5-6-158 0,7 2-151 16,44-31-161-16,-37 25-58 15</inkml:trace>
    <inkml:trace contextRef="#ctx0" brushRef="#br0" timeOffset="204">4130 795 1101 0,'50'-10'185'16,"0"-1"-29"-16,7-3-76 0,6 3-36 15,-1 1-39-15,-5-4-97 0,0 3-138 16,-13 4-69-16,-7-4-74 16</inkml:trace>
    <inkml:trace contextRef="#ctx0" brushRef="#br0" timeOffset="459">3507 488 1057 0,'0'0'277'0,"38"56"13"0,-13 4-30 16,-6 4 5-16,-6 3-63 16,-7 4-79-16,0 3-54 0,-6-3-35 15,0-1-25-15,-6 5-55 0,6-5-173 16,-13-3-199-16,7-10-125 0,-7 3-57 16</inkml:trace>
    <inkml:trace contextRef="#ctx0" brushRef="#br0" timeOffset="684">3168 1188 1026 0,'0'0'152'0,"0"0"100"16,-32 49 43-16,7-10-70 15,6 0-92-15,-6 0-56 16,-12 3-34-16,-7 0-20 0,-7 1-70 16,1-4-173-16,0-7-132 0,-7 3-78 15,1-3-3-15</inkml:trace>
    <inkml:trace contextRef="#ctx0" brushRef="#br0" timeOffset="1160">2426 1198 767 0,'0'0'93'0,"0"0"45"16,0 0-17-16,0 0 1 0,0 0-37 15,0 0-13-15,0 0-57 16,38 32-1-16,-38-32-14 0,38 14-19 15,-38-14 2-15,0 0 6 0,31-7-27 16,-31 7-22-16,0 0 0 16,25-46 0-16,-19 4 22 0,1 6 4 15,-7 36 70-15,-13-39 51 0,13 39-60 16,0 0 47-16,-50 0 55 16,6 22 16-16,0 9 38 15,0 12 2-15,6 6-17 0,0 4-27 16,1 0-36-16,-1 4-6 0,7-1-26 15,-7-3-36-15,6-10-16 16,1-11-6-16,6-1 2 0,25-31-13 16,-38 36 11-16,7-19-15 0,31-17 6 15,-32 11-6-15,-5-11 8 16,37 0-2-16,-38-21-18 0,38 21-8 16,-38-43-10-16,19 5-1 0,0-8 14 15,13-4 1-15,6 1 7 16,6-4 9-16,1 0 0 15,12 3-10-15,-1 8-87 0,1 6-127 16,-19 36-138-16,32-45-95 0,-1 9-43 16</inkml:trace>
    <inkml:trace contextRef="#ctx0" brushRef="#br0" timeOffset="1652">1056 788 729 0,'0'0'108'0,"0"0"40"15,0 0 53-15,0 0-22 0,0 0-60 16,0 0 9-16,0 0-23 0,0 0 30 15,-6 43-51-15,6-43-6 16,-13 49-18-16,7-10 0 0,-7-4-14 16,13-35-26-16,-6 53-14 0,0-10-2 15,-1-8 9-15,7-35 20 16,-12 42-30-16,12-42 2 0,-13 32-5 16,13-32 18-16,0 0-18 0,-19 39 0 15,19-39-7-15,0 0-3 16,0 0 7-16,0 0-4 15,-44 14 2-15,44-14-1 0,-37-21 12 16,37 21-10-16,0 0 16 0,-38-32 4 16,38 32 15-16,0 0-2 15,-32 0 38-15,32 0 53 0,-37 36-25 16,5-1-25-16,7 7-6 0,-6 1-13 16,6-1-22-16,-1 1-11 15,-5-5-1-15,6-2-15 0,-7 3-17 16,1-8-111-16,6-9-131 15,25-22-113-15,-44 31-127 0,12-13-23 16,32-18 42-16</inkml:trace>
    <inkml:trace contextRef="#ctx0" brushRef="#br0" timeOffset="2065">1534 0 818 0,'6'43'173'0,"-12"-5"20"16,-1 1 4-16,1 0-45 0,-13 0-24 15,0 3-30-15,-6-6-50 0,-6 3-16 16,-1-8-32-16,32-31 0 0,-50 46 8 16,6-14 9-16,0-14-10 15,0-8-7-15,44-10-11 0,-44 11-3 16,0-11 5-16,44 0-51 16,-38-25 36-16,38 25-63 0,-25-42 19 15,13 7 37-15,12 35 43 16,-13-39-2-16,13 39-7 0,0 0 0 15,0 0 103-15,0 0-8 0,-25 39-36 16,6 7-19-16,0 7-43 16,0-4 17-16,0 0-6 0,-6 1-11 15,6-4-392-15,1-4-107 0</inkml:trace>
    <inkml:trace contextRef="#ctx0" brushRef="#br0" timeOffset="2317">886 1735 1619 0,'0'0'258'0,"44"-10"-31"16,-12-8-56-16,5 0-91 0,-5-3-31 15,5-4-29-15,1 11-5 0,6-3-15 16,0-1-26-16,0 11-69 16,-44 7-116-16,38-4-106 0,-38 4-52 15,0 0-59-15,0 0-25 16</inkml:trace>
    <inkml:trace contextRef="#ctx0" brushRef="#br0" timeOffset="2623">308 746 673 0,'0'0'57'0,"0"0"171"16,0 0 29-16,0 0 6 0,0 0-44 15,31 42-42-15,-6 1-42 16,1-1-50-16,-8 0 19 0,1 1 19 16,-12 3 7-16,-1 3 1 0,-6-6-42 15,-6 6-39-15,-13-6-17 16,-6-1-25-16,-13 0-8 0,-6 1-11 16,-6-4-25-16,-1-4-76 0,1-7-58 15,6-3-140-15,0-11-145 16,6-3-13-16,7-4 57 15</inkml:trace>
    <inkml:trace contextRef="#ctx0" brushRef="#br0" timeOffset="2956">82 1205 844 0,'0'0'169'16,"0"0"-12"-16,0 0 69 16,0 0-14-16,0 0-69 0,0 0-60 0,0 0-21 15,37-7-26-15,-37 7-12 16,0 0-8-16,0 0 0 16,38-3-16-16,-38 3 7 0,0 0-12 15,0 0 11-15,0 0-10 0,31-43-1 16,-12 11 12-16,-19 32-7 15,-6-46 39-15,-7 11 65 0,13 35-14 16,0 0-42-16,0 0-15 0,-37-18-29 16,37 18-4-16,-38 22 3 15,38-22-23-15,-25 39-124 0,12-8-168 16,13 1-156-16,0-4-56 0</inkml:trace>
  </inkml:traceGroup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5:41.93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3879EBF-48E3-4612-B3EB-AABF34B72A04}" emma:medium="tactile" emma:mode="ink">
          <msink:context xmlns:msink="http://schemas.microsoft.com/ink/2010/main" type="inkDrawing"/>
        </emma:interpretation>
      </emma:emma>
    </inkml:annotationXML>
    <inkml:trace contextRef="#ctx0" brushRef="#br0">408 0 815 0,'0'0'140'0,"0"0"-7"16,0 0-23-16,0 0 178 15,0 0-28-15,19 35-65 0,-13 18-27 16,-12-3-20-16,-6 3-34 0,-1-4-33 16,-6 1-27-16,-6-4-27 15,0-4-6-15,-7-6-19 16,-5-1 15-16,-1-10-4 0,7-4-10 16,-1-7-6-16,32-14 9 0,-38 11-12 15,38-11-17-15,-31 0-3 16,31 0-3-16,-38-25 19 0,38 25-17 15,-19-43 10-15,1 5 14 0,11 2 0 16,7 36 0-16,-12-35-14 16,12 35 1-16,0 0-1 0,0 0 19 15,0 0-2-15,0 0 4 0,25 46-4 16,0 7 11-16,0 0 10 16,0 0 72-16,7 3-28 0,-1 5-25 15,7-5-24-15,-13 1-12 0,0-8-18 16,0-7-31-16,-6-3-117 15,-19-39-133-15,19 39-76 16,-19-39-77-16,19 36 9 0</inkml:trace>
    <inkml:trace contextRef="#ctx0" brushRef="#br0" timeOffset="375">641 827 742 0,'0'0'155'0,"0"0"46"0,0 0-2 16,0 0-46-16,0 0-22 0,37 7-21 16,-37-7-38-16,0 0-23 15,0 0-35-15,0 0 13 0,0 0-14 16,0 0-4-16,0 0-5 0,0 0 12 15,32 14 33-15,-32-14-29 16,0 0-7-16,0 0 1 0,31-32-28 16,-31 32-10-16,32-49 1 0,-13 3-8 15,-7 11 24-15,-12 35-9 0,6-39 35 16,-6 39 1-16,0 0-20 16,0 0-12-16,-50-4 16 15,0 11-4-15,12 15 22 0,-6 2-22 16,13 1-6-16,31-25 2 0,0 0-12 15,-32 42-133-15,32-42-124 16,-19 25-96-16,19-25-47 0</inkml:trace>
  </inkml:traceGroup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7:15.281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Group>
    <inkml:annotationXML>
      <emma:emma xmlns:emma="http://www.w3.org/2003/04/emma" version="1.0">
        <emma:interpretation id="{DD2D871E-C4E5-4CC3-96C1-FE217596DBEA}" emma:medium="tactile" emma:mode="ink">
          <msink:context xmlns:msink="http://schemas.microsoft.com/ink/2010/main" type="inkDrawing"/>
        </emma:interpretation>
      </emma:emma>
    </inkml:annotationXML>
    <inkml:trace contextRef="#ctx0" brushRef="#br0">0 74 720 0,'0'0'178'16,"0"0"14"-16,0 0 4 0,0 0-10 15,0 0-29 1,0 0-14-16,0 0-44 0,0 0 6 16,0 0 23-16,0 0 22 15,0 0-16-15,25-11-1 0,-25 11-8 16,38 11-21-16,-7 3-18 16,-6 4-24-16,7 3-27 0,-32-21-6 15,37 35-16-15,-5-3-6 16,-1 0-7-16,-31-32 14 0,38 46-14 15,-13-7-3-15,-6-4 16 16,-6 0-13-16,5 4-8 16,-5-4 16-16,0 1-1 15,-1-4-5-15,-6-1-5 0,7-2 15 16,-13-29-6-16,6 35-6 16,1-3 7-16,-7-32 15 0,6 32-9 15,-6-32-6-15,0 31 9 16,0-31 2-16,-6 32-9 0,6-32-4 15,-32 28 3-15,1-6-4 16,6-8-15-16,25-14 11 0,-44 17 10 16,0-9-10-16,12-5 0 15,-6-3 11-15,38 0-11 0,-31-7 9 16,31 7 3 0,-31-14-7-16,31 14-17 0,-26-32 23 15,20 4 9-15,6 0-16 16,13-8 6-16,-1 1 4 0,13-4 0 15,1 0-11-15,5 4 0 16,-6-1-3-16,0 5 8 0,-25 31-11 16,25-36 6-16,-25 36-11 15,19-32 17-15,-19 32-15 0,0 0 9 16,19-31-25-16,-19 31-31 16,0 0-34-16,13-25-46 0,-13 25-90 15,0 0-158-15,0 0-195 16,0 0-68-16</inkml:trace>
    <inkml:trace contextRef="#ctx0" brushRef="#br0" timeOffset="595">704 427 601 0,'0'0'116'16,"0"0"-8"-16,0 0-29 15,6 35 21-15,-6-35-7 0,0 0 34 16,0 0-31-16,6 36 10 15,-6-36-14-15,0 0 0 0,0 0-34 16,0 0-37-16,0 0 31 16,0 0-5-16,38 28-27 15,-38-28-15-15,38 4-9 0,-38-4 15 16,38-11-5-16,-38 11 8 16,0 0-14-16,0 0 39 15,31-42 13-15,-31 42 27 0,6-39-31 16,-6 39 8-16,0 0-37 15,-12-25 12-15,12 25-26 0,-38-7 42 16,38 7-18-16,-38 11 27 16,38-11-18-16,0 0 34 0,-19 35-28 15,13-7 23-15,6-28-4 16,25 36-6-16,7-15-33 0,-1-11-1 16,1 1-5-16,-1-11-25 15,-6-4 22-15,-25 4-11 0,32-17 1 16,-32 17-10-1,0 0 5-15,18-36-15 0,-11 12 15 16,-7 24-7-16,0 0 11 16,-38-29-7-16,7 15 12 0,-7 11-16 15,13 6 13-15,25-3-6 16,-38 4-5-16,38-4-140 0,0 0-235 16,0 0-349-16</inkml:trace>
    <inkml:trace contextRef="#ctx0" brushRef="#br0" timeOffset="1380">1722 0 859 0,'0'0'187'16,"0"0"-53"-16,0 0 16 0,0 0-34 15,0 0-50-15,0 0-48 16,0 0 9-16,0 0 24 15,0 0 11-15,-31 24-16 16,31-24 1-16,-25 43 26 0,12-8 22 16,19-3 26-16,7 0-12 15,-13-32-42-15,50 35-4 0,0-10-46 16,1-11-7-16,-1-7 19 16,-12-4-14-16,6-6-25 15,-7-8 6-15,-5 1 17 0,-32 10-1 16,31-21 3-16,-31 21 28 15,0 0 64-15,0 0-16 0,0 0-41 16,0 0-28-16,0 0-17 16,0 0-5-16,0 0 35 15,-19 42-6-15,-6 4-9 0,-6 3 9 16,6 4-12-16,0 0-20 0,-1-3 14 16,8-1 1-16,-1-3-12 15,6-10-76-15,13-36-220 16,-6 38-337-16,6-38-94 0</inkml:trace>
    <inkml:trace contextRef="#ctx0" brushRef="#br0" timeOffset="1709">2338 508 1378 0,'38'4'269'16,"-38"-4"-11"-16,25 7-41 15,-25-7-76-15,25 7-85 0,-25-7-24 16,38 4 2-16,-7-1-29 16,-31-3-2-16,32-7 66 0,-32 7 48 15,0 0 3-15,0 0-6 16,0 0-54-16,12-32-3 15,-12 32-35-15,0 0 24 0,-44-17-15 16,0 13-15-16,7 11 3 16,-1 0-12-16,13 4-12 15,25-11 15-15,0 0-66 0,0 0-121 16,-25 39-263-16,25-39-391 16</inkml:trace>
    <inkml:trace contextRef="#ctx0" brushRef="#br0" timeOffset="2364">3576 84 1053 0,'0'0'264'0,"0"0"81"0,0 0 0 16,0 0-71-16,0 0-43 15,0 46-47-15,7 0-65 16,5 7-27-16,7 4-26 0,0 6-16 16,6 1 8-16,0 0-12 15,-6-1-14-15,0-3 8 0,-6-7-24 16,5-10-8-16,-5-1 20 16,-13-42-19-16,19 43 12 0,-19-43 0 15,0 0 14-15,12 35 47 16,-12-35 23-16,0 0 19 0,0 0-9 15,0 0-63-15,0 0-25 16,44-32-5-16,0-14-16 0,0-7-9 16,0-10 13-16,0-1-10 15,0 0-12-15,-12 4 8 16,6 7-26-16,-13 11-64 16,-6 3-43-16,-7 4-86 0,-12 35-119 15,0 0-190-15,13-39-284 16</inkml:trace>
    <inkml:trace contextRef="#ctx0" brushRef="#br0" timeOffset="2681">4343 480 1367 0,'-12'39'305'0,"12"-39"5"16,-13 35-74-16,13-35-57 0,0 43-23 16,6-11-52-16,-6-32-46 15,19 35-16-15,-19-35-25 0,25 28-11 16,-25-28 8-16,0 0-5 16,0 0-9-16,26 21 32 0,-26-21-6 15,0 0-2-15,0 0 6 16,18-28-12-16,-18 28-8 0,0-39 17 15,0 11-22-15,0 28 1 16,-6-25-6-16,6 25-21 16,0 0-113-16,0 0-259 0,0 0-414 15</inkml:trace>
  </inkml:traceGroup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7:18.969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Group>
    <inkml:annotationXML>
      <emma:emma xmlns:emma="http://www.w3.org/2003/04/emma" version="1.0">
        <emma:interpretation id="{9BA8BC02-980C-4EE9-A72F-11F479E39C88}" emma:medium="tactile" emma:mode="ink">
          <msink:context xmlns:msink="http://schemas.microsoft.com/ink/2010/main" type="inkDrawing"/>
        </emma:interpretation>
      </emma:emma>
    </inkml:annotationXML>
    <inkml:trace contextRef="#ctx0" brushRef="#br0">2083 0 562 0,'0'0'157'0,"0"0"51"16,0 0 1-16,0 0 22 0,0 0-8 15,25 43-48-15,-25-43-43 16,6 38-45-16,-6-38-21 16,-6 39-4-16,6-39-32 15,0 0-25-15,-38 39-5 0,38-39 21 16,-50 21-14-16,50-21-22 0,-44 15 31 16,44-15-1-16,-31-4 6 15,31 4-72-15,0 0-1 16,0 0 33-16,-13-42 9 15,13 42-11-15,6-39-8 0,-6 39 45 16,0 0-16-16,0 0-15 16,0 0 39-16,0 0 79 0,0 0-32 15,0 0-33-15,0 0-12 16,0 0-5-16,-50 0-14 0,12 3-7 16,-6 4-3-16,7-3 20 15,11-4-25-15,26 0 8 0,-37-4 21 16,37 4-8-1,0 0-19-15,-25-21 23 0,25 21 33 16,0 0-3-16,-19-32 28 16,19 32-7-16,0 0-11 0,-14-28-17 15,14 28-36-15,0 0-20 16,0 0 87-16,0 0-17 0,6 53-6 16,2-3-4-16,4 3 14 15,1 0-8-15,-1 7-7 0,7 0-9 16,6 3-8-16,1-10-20 15,-1 0 11-15,0-7-11 0,0-7 3 16,-25-39-72 0,31 39-102-16,-31-39-154 0,0 0-246 15,0 0-207-15</inkml:trace>
    <inkml:trace contextRef="#ctx0" brushRef="#br0" timeOffset="325">2316 527 1666 0,'0'0'141'0,"0"0"82"15,0 0-6-15,0 0-45 0,0 0-72 16,0 0-39-16,38-4-32 15,-38 4-9-15,0 0-12 0,0 0-8 16,0 0 9-16,0 0-12 16,0 0 25-16,0 0-20 0,0 0 8 15,0 0 14-15,0 0 28 16,0 0 5-16,19-42-5 0,-19 42-12 16,0 0-14-1,0 0-20-15,0 0-16 0,0 0-2 16,0 0-174-16,0 0-356 15,-57 7-319-15</inkml:trace>
    <inkml:trace contextRef="#ctx0" brushRef="#br0" timeOffset="1200">263 184 771 0,'0'0'241'16,"0"0"66"-16,0 0-44 15,0 0 24-15,-6 39-26 0,6-39-37 16,0 0-25-16,-13 39-36 16,13-39-16-16,0 0-49 0,-38 28-32 15,0-10-20-15,38-18-33 16,-44 10-1-16,44-10-4 15,-50 4-3-15,50-4-5 16,0 0 12-16,-38-14-9 0,38 14 13 16,-25-39-16-16,12 0-24 15,20 0-7-15,5-3 13 0,7 6 6 16,-19 36-10-16,31-39 22 16,-31 39 3-16,38-31-9 0,-38 31-5 15,38-18 14-15,-38 18 5 16,31-7-17-16,-31 7 3 15,0 0-2-15,38 0 21 0,-6 7-10 16,-32-7-8-16,0 0 22 16,38 25 29-16,-38-25 23 15,25 39-1-15,-6-4 0 0,-6 4 20 16,-7-4-21-16,-6 11-9 16,6 0 7-16,-6 3 2 0,-6-3-13 15,6-3 16-15,0 3 0 16,6-4-26-16,-6-3 4 15,7-4 15-15,5 1 2 0,-12-36-28 16,13 46-13-16,-7-15-3 16,-6-31-21-16,0 0 7 0,13 43-2 15,-13-43-5-15,0 0-7 16,12 35 7-16,-12-35 0 16,6 28-60-16,-6-28-81 0,0 0-52 15,0 0-29-15,0 0-59 16,0 0-162-16,0 0-302 0,0 0-50 15</inkml:trace>
    <inkml:trace contextRef="#ctx0" brushRef="#br0" timeOffset="1617">742 470 995 0,'0'0'264'0,"0"0"53"16,0 0-42-16,0 0-46 0,0 0-32 16,0 0-66-16,38 21-47 15,-38-21-21-15,0 0-23 0,0 0-26 16,31 29-10-16,-31-29 15 15,0 0-3-15,0 0-16 16,0 0-6-16,0 0 25 16,0 0-4-16,0 0-22 0,38 7 16 15,-38-7 2-15,0 0-16 16,0 0 23-16,12-36 15 0,-12 36-3 16,0 0-5-16,-18-38 9 15,18 38-3-15,-38-15-9 0,38 15-7 16,-50 4 19-16,12 7-13 15,38-11-12-15,-39 21 0 0,39-21 0 16,0 0-55-16,-25 39-165 16,25-39-313-16,-6 38-319 0</inkml:trace>
  </inkml:traceGroup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7:21.149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Group>
    <inkml:annotationXML>
      <emma:emma xmlns:emma="http://www.w3.org/2003/04/emma" version="1.0">
        <emma:interpretation id="{23BD44DC-EEE5-456B-930F-3FAA0E6BBB9A}" emma:medium="tactile" emma:mode="ink">
          <msink:context xmlns:msink="http://schemas.microsoft.com/ink/2010/main" type="inkDrawing"/>
        </emma:interpretation>
      </emma:emma>
    </inkml:annotationXML>
    <inkml:trace contextRef="#ctx0" brushRef="#br0">146 0 1580 0,'0'0'271'15,"0"0"-1"-15,0 0-25 0,0 0-7 16,0 0 1-16,-33 45-80 16,8-2-38-16,0 10-28 0,12 3-42 15,1-6-9-15,5 3-30 16,-5-4-1-16,12-3-11 0,-6 0-69 16,-1-10-120-1,7-36-258-15,-6 42-271 0,6-42-68 16</inkml:trace>
    <inkml:trace contextRef="#ctx0" brushRef="#br0" timeOffset="508">303 374 1274 0,'0'0'252'0,"0"0"-17"15,0 0-78-15,0 0-41 0,0 0-15 16,0 0-42-16,12 43-38 16,-12-43 13-16,0 0-37 0,32 35 21 15,-32-35-8-15,0 0-18 16,38 25 8-16,-38-25 22 15,0 0-27-15,0 0-13 0,0 0 18 16,32-36-22-16,-20 1-14 16,-12 35 41-16,7-46 7 15,-7 46 27-15,0 0 4 16,0 0-33-16,0 0 52 0,0 0 16 16,-44-7-6-16,44 7 20 15,0 0-28-15,0 0-16 0,0 0-11 16,-25 42-33-16,25-42 16 15,0 0-1-15,0 0-19 0,6 36 0 16,-6-36 13-16,0 0-25 16,0 0-11-16,38 10-10 15,-38-10-36-15,37-3 37 16,-37 3 17-16,0 0-17 0,0 0 11 16,0 0-36-16,0 0-29 15,0 0-35-15,0 0-123 0,0 0-246 16,0 0-63-16</inkml:trace>
    <inkml:trace contextRef="#ctx0" brushRef="#br0" timeOffset="919">840 385 1382 0,'0'0'192'0,"0"0"15"15,0 0-30-15,0 0-13 16,0 0-51-16,0 0-42 0,0 0-20 16,-14 35-2-16,14-35-32 15,0 35 8-15,0-35 3 0,0 0-28 16,20 32 19-16,-20-32-6 15,32 11-7-15,-32-11-13 0,0 0 30 16,37-7-20-16,-37 7-14 16,0 0 19-16,19-43-3 15,-6 8 7-15,-19 0 46 16,6 35 10-16,-19-39-9 0,19 39-4 16,-44-25-5-16,0 14-8 15,5 11 11-15,1 11-12 16,7 7-26-16,31-18-5 0,-32 28-13 15,32-28-118-15,-12 39-187 16,12-39-362-16,12 39-241 0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25:02.21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7926 665 1113 0,'0'0'265'15,"0"0"3"-15,0 0-69 0,0 0-71 16,0 0-56-16,0 0-12 15,0 0-27-15,0 0 57 16,0 0 6-16,0 0-23 0,0 0-32 16,0 0-32-16,-31 21-9 15,-1-7 19-15,1-3-2 16,-7-1-5-16,0 11 24 0,-6 4 15 16,-6 7 10-16,0 7-2 15,6 7 10-15,-6 7-25 16,6 0-8-16,0 0-17 15,6 0-8-15,-6-4-6 0,0-10-9 16,0-3-45-16,6-1-186 16,0-7-267-16,1-10-203 0,37-18 41 15</inkml:trace>
  <inkml:trace contextRef="#ctx0" brushRef="#br0" timeOffset="165">7618 1241 1479 0,'0'0'165'0,"32"-7"22"15,-32 7-89-15,0 0-77 16,0 0-3-16,0 0-147 0,37-29-236 16,-37 29-179-16</inkml:trace>
  <inkml:trace contextRef="#ctx0" brushRef="#br0" timeOffset="388">7216 785 1126 0,'0'0'136'0,"-44"49"133"15,12 1-19-15,1-4-94 16,-7 0-52-16,7 3-42 0,-7-3-40 16,0 0-26-16,-6-4-209 15,0-6-286-15,0-8-131 0</inkml:trace>
  <inkml:trace contextRef="#ctx0" brushRef="#br0" timeOffset="725">6832 848 845 0,'-37'-7'29'15,"37"7"-3"-15,-44-10 50 0,44 10-7 16,-44-18 47-16,44 18-29 15,0 0-100-15,0 0-18 0,0 0-17 16,19-35 27 0,18 10-6-16,7 4 33 0,-6 10-6 15,0 8-14-15,-38 3 5 16,37 10 3-16,-37-10 13 0,0 0 26 16,13 36 7-16,-13-36 16 15,-25 46-38-15,-7-8 2 0,-5-2-2 16,-7-1-2-16,0-7-7 15,-7-3-76-15,1-7-195 16,-6-4-81-16</inkml:trace>
  <inkml:trace contextRef="#ctx0" brushRef="#br0" timeOffset="1104">6550 619 864 0,'0'0'165'15,"0"0"16"-15,-44 10-36 0,0 12 15 16,0 2-3-16,0 15 3 16,0 7-76-16,0 11-15 0,6 3 24 15,6 7-23 1,7 0-39-16,6-3 0 0,1-1 7 15,5-6-12-15,0-8-15 16,-5-3-6-16,-1-10 2 0,-6-8 18 16,-7-7-7-16,1-10 7 15,-1-4-3-15,1-7 12 0,31 0 36 16,-44-18 30-16,12-10-47 16,14-4-2-16,-1-10-14 15,12-15-22-15,7-7-10 0,13-10-13 16,6 4-40-16,12-5-29 15,7 5-56-15,0 6-123 0,6 4-212 16,0 7-130-16</inkml:trace>
  <inkml:trace contextRef="#ctx0" brushRef="#br0" timeOffset="1321">5550 435 1260 0,'0'0'278'0,"0"39"24"0,13 7-40 16,-7 3-96-16,7 8-75 16,-7 6-41-16,0 8-30 15,-6 3-63-15,-6-3-167 0,-7-4-291 16,1-10-125-16</inkml:trace>
  <inkml:trace contextRef="#ctx0" brushRef="#br0" timeOffset="1565">5965 227 1443 0,'-44'3'31'0,"-19"1"-19"16,0-1 35-16,-12 1 1 15,-7-4 28-15,0 0-37 0,1-4-22 16,-7 1-14-16,12-1 1 16,7 4-20-16,13 4-202 0,-1 3-78 15,13 3-21-15,13 11-86 16</inkml:trace>
  <inkml:trace contextRef="#ctx0" brushRef="#br0" timeOffset="1924">4890 537 1003 0,'0'0'102'15,"0"0"61"-15,13 54-26 16,6 9 9-16,6 1-24 0,6 6-13 16,1 8-58-16,-1 0 9 15,-6 0-16-15,-6-4 66 0,-19-3 56 16,-19-8-31 0,-12-3-64-16,-13-10-43 0,-19-4-22 15,-13-15 5-15,-18-9-11 16,-6-12 6-16,-1-13 14 0,7-15-7 15,6-10-10-15,6-18-1 16,13-11-7-16,12-13-1 0,13-8-3 16,13 0 34-16,18-7-13 15,7 4 10-15,12 10-9 0,13 8-16 16,6 6-59-16,7 11-118 16,5 11-183-16,14 3-154 0,-7 4-72 15</inkml:trace>
  <inkml:trace contextRef="#ctx0" brushRef="#br0" timeOffset="2080">4557 806 1243 0,'0'0'70'0,"0"0"69"15,44 32-61-15,-44-32-23 16,0 0-35-16,44 18-143 0,-44-18-250 15</inkml:trace>
  <inkml:trace contextRef="#ctx0" brushRef="#br0" timeOffset="2537">3432 930 1773 0,'0'0'71'15,"-25"-43"-48"-15,25 43-7 0,6-49 10 16,-6 49-38-16,25-50-40 16,13 15-11-16,-38 35-6 15,44-39 25-15,0 18 18 0,-44 21 12 16,44-11 8-16,-6 11 0 15,-38 0 9-15,44 15-21 16,-7-5 3-16,-37-10 18 0,0 0 5 16,0 0 32-16,0 0-50 15,44 21 16-15,-44-21-16 0,0 0-1 16,0 0 11-16,0 0 3 16,0 0 14-16,0 0-7 0,0 0-24 15,0 0-6-15,0 0 41 16,-44 53 11-16,0-7-8 15,7 0 24-15,-7 4-13 0,0 3 13 16,0 0-6-16,0 7-24 16,0-4 9-16,-7-3-6 0,1-3-6 15,6-4-7-15,6-11-85 16,38-35-188-16,-44 42-107 16,44-42-62-16</inkml:trace>
  <inkml:trace contextRef="#ctx0" brushRef="#br0" timeOffset="3028">3313 435 1225 0,'0'0'77'16,"0"0"70"-16,0 0 12 0,18 46-62 16,-5 7-33-16,-7 4-31 15,1 10-17-15,-1 0 3 16,0-4-11-16,-12-3-11 0,0-7-1 16,-1-3 16-16,-5-8 23 15,12-42-57-15,-25 50 15 0,25-50-5 16,0 0 17-16,-57 28-73 15,57-28-34-15,-57 0-46 0,57 0-12 16,-50-35 42-16,50 35 52 16,-44-46 29-16,44 46 50 0,0 0 18 15,0 0-2-15,0 0 81 16,-50-18 91-16,6 22 72 16,6 10 10-16,0 7-44 0,-6 4-51 15,-6 3-44-15,0-7-65 16,-13-7-42-16,-6 1-22 15,0-5 0-15,0-6-12 0,-7-4-12 16,7-7 13-16,6-4 13 16,7-7-11-16,5-6-17 0,7-5 6 15,13 1-69-15,31 28-192 16,-32-53-227-16,14 11-119 0</inkml:trace>
  <inkml:trace contextRef="#ctx0" brushRef="#br0" timeOffset="3185">2238 704 1296 0,'44'0'85'16,"0"-4"-11"-16,12-7 7 0,7-3-40 16,6 0-6-16,7 0-1 15,5 3-240-15,-5-3-213 0</inkml:trace>
  <inkml:trace contextRef="#ctx0" brushRef="#br0" timeOffset="3404">4054 198 859 0,'0'0'16'16,"0"0"4"-16,0 0 6 16,-50-10-17-16,-13 17-1 0,0 10 5 15,-19 8-28-15,-5 7-36 16,-20 0-129-16,-6 7-89 0</inkml:trace>
  <inkml:trace contextRef="#ctx0" brushRef="#br0" timeOffset="3932">1471 704 889 0,'44'28'75'16,"6"-10"8"-16,-6-8 4 15,0 4-20-15,0-3 28 0,-44-11-34 16,50 21-27 0,-50-21-10-16,44 14-39 0,-44-14 23 15,0 0 27-15,0 0-48 16,0 0 25-16,0 0-3 0,0 0-12 16,0 0 15-16,0 0-2 15,0 0-26-15,19-42 16 0,-19-1 9 16,0 8-22-16,0 35 6 15,-19-42 15-15,19 42-2 0,0 0 0 16,-37-25 10-16,37 25 28 16,-51 14 36-16,51-14 20 0,-56 60 24 15,18 4 6-15,7-1-3 16,6 8-21-16,-7 0-50 16,7-8-7-16,0 4-36 0,0-6 10 15,0-5-11-15,-1-10 1 16,1-7 3-16,25-39 3 0,-31 35 65 15,31-35-35-15,-32 18-11 16,32-18-26-16,-37-7-12 0,37 7 10 16,-32-50-18-16,20-6 8 15,18-8-11-15,0-6 11 16,13 2-10-16,6-2-9 0,7 3-53 16,-1 14-94-16,-6 3-199 15,0 8-158-15,1 10-137 16</inkml:trace>
  <inkml:trace contextRef="#ctx0" brushRef="#br0" timeOffset="4528">955 378 1343 0,'0'0'208'16,"0"0"-103"-16,0 0-23 0,0 0 59 16,0 0 36-16,19 43-80 0,-6 6-15 15,6 8-30-15,-7-1-10 16,-5 5 6-16,-7 2-36 16,-7-6 1-16,1-1-10 0,-13-6 12 15,0-8-23-15,-6-7 8 16,25-35 0-16,-50 32-5 0,12-11-10 15,38-21 11-15,-38-3-41 16,38 3 5-16,0 0-13 0,-50-50 4 16,19 4 16-16,31 46 23 15,-25-42 6-15,25 42-13 0,0 0-5 16,0 0 10-16,0 0 0 16,0 0 19-16,-19 42-4 15,6 1 17-15,7 3-15 0,0-4 8 16,-1 1-6-16,-5-8-20 15,12-35 21-15,-13 39 0 0,13-39 10 16,0 0-29-16,-44 32 31 16,44-32-24-16,-44 3 16 15,44-3-22-15,-38-35 3 0,13 0-71 16,0-15 20-16,13-10-32 16,-1 3 52-16,7 11 35 0,6 46-1 15,-13-42 16-15,13 42-31 16,0 0 6-16,0 0 105 15,0 0 28-15,-25 42-35 0,0 8-6 16,-7 3-32-16,-5 4-40 16,-7 3 15-16,-7-7-22 0,1-7-27 15,-6-1-180-15,5-13-126 16,7-11-152-16,44-21-12 0</inkml:trace>
  <inkml:trace contextRef="#ctx0" brushRef="#br0" timeOffset="4689">453 661 1288 0,'0'0'61'0,"44"-10"33"0,-44 10 4 16,0 0-75-16,0 0 12 15,0 0-71-15,0 0-190 0,0 0-169 16</inkml:trace>
  <inkml:trace contextRef="#ctx0" brushRef="#br0" timeOffset="4929">1729 0 1086 0,'0'0'104'0,"0"0"122"0,0 0-43 15,0 0-66-15,-26 36-33 16,-11-5-68-16,-14 1 18 0,-5 0-1 16,-7 0-137-16,-12 3-226 15,-13-3-147-15</inkml:trace>
  <inkml:trace contextRef="#ctx0" brushRef="#br0" timeOffset="5168">0 817 1860 0,'0'0'326'16,"0"0"-43"-16,0 0-74 16,0 0-77-16,0 0-65 15,0 0-41-15,0 0-13 0,0 0-21 16,0 0-181-16,0 0-263 16,0 0-238-16,0 0 17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7:22.869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Group>
    <inkml:annotationXML>
      <emma:emma xmlns:emma="http://www.w3.org/2003/04/emma" version="1.0">
        <emma:interpretation id="{F80002C4-0D01-4DFE-B152-3A95D0DBACB7}" emma:medium="tactile" emma:mode="ink">
          <msink:context xmlns:msink="http://schemas.microsoft.com/ink/2010/main" type="inkDrawing"/>
        </emma:interpretation>
      </emma:emma>
    </inkml:annotationXML>
    <inkml:trace contextRef="#ctx0" brushRef="#br0">362 0 895 0,'-25'35'195'0,"25"-35"88"0,-20 39 25 15,8-3-43-15,5-8-36 16,7-28-45-16,-12 39-60 0,5-4-13 16,7-35-37-16,-25 39 9 15,25-39-16-15,-32 35-9 16,32-35-29-16,-50 28-11 15,11-10-14-15,39-18-7 0,-38 7 9 16,38-7-6-16,-38-10 8 16,38 10 1-16,0 0-5 0,-32-43-4 15,32 43-5-15,-25-42 5 16,25 42-10-16,0 0 2 0,0 0-7 16,0 0-2-16,0 0 23 15,0 0 19-15,0 0-4 0,0 35-1 16,6 8 3-16,0 10 1 15,1 0 1-15,5 7-13 16,1 3-4-16,-6-3-4 0,6 0-11 16,-1-10 7-16,-5-4-41 15,-7-46-115-15,6 46-136 16,-6-46-171-16,0 0-140 0,12 42-34 16</inkml:trace>
    <inkml:trace contextRef="#ctx0" brushRef="#br0" timeOffset="353">432 827 1292 0,'0'0'128'16,"0"0"100"-16,0 0-40 15,0 0-48-15,0 0-51 0,0 0-68 16,0 0 4-16,44-21-25 16,-44 21 19-16,39-14 3 0,-39 14-6 15,0 0 11-15,0 0-9 16,38-25 10-16,-38 25 47 16,0 0-34-16,0-39 29 0,0 39 24 15,0 0-3-15,-52-21-6 16,8 14-23-16,44 7-22 0,-45 7-28 15,45-7 4-15,-37 10-5 16,37-10 0-16,0 0-5 0,0 0-51 16,0 0-115-16,0 0-190 15,-7 32-335-15</inkml:trace>
  </inkml:traceGroup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7:23.873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Group>
    <inkml:annotationXML>
      <emma:emma xmlns:emma="http://www.w3.org/2003/04/emma" version="1.0">
        <emma:interpretation id="{CDEC81E6-F2F3-4AF1-93F2-35B99608CCDC}" emma:medium="tactile" emma:mode="ink">
          <msink:context xmlns:msink="http://schemas.microsoft.com/ink/2010/main" type="inkDrawing"/>
        </emma:interpretation>
      </emma:emma>
    </inkml:annotationXML>
    <inkml:trace contextRef="#ctx0" brushRef="#br0">184 0 1016 0,'0'0'269'0,"0"0"-20"0,0 0-22 15,0 0-57-15,0 0-23 16,0 0-42-16,0 0-9 16,0 0 4-16,-37 49-31 0,-1-6-21 15,12-8-9-15,26-35-23 16,-32 50 3-16,20-15 4 16,12-35-10-16,6 42-8 0,-6-42-20 15,31 32-22-15,8-11-50 16,-1-6-25-16,6-8-23 0,-6-7 60 15,-7-7 33-15,-31 7 32 16,51-15-15-16,-51 15 10 0,38-24 15 16,-38 24 19-16,0 0 64 15,0 0-10-15,0 0-12 0,0 0-20 16,0 0 16-16,-50-14 31 16,-2 24 8-16,-4 8-15 0,6 7-15 15,-1 7-6-15,13 0-4 16,6 3-17-16,13 1-8 15,19-36-28-15,-6 53 13 16,12-14-16-16,-6-39 11 0,38 42 1 16,6-10-2-16,-5-11-4 15,5 0-46-15,0-10-77 0,-7 0-92 16,-37-11-92-16,52-8-261 16,-15-6-145-16</inkml:trace>
    <inkml:trace contextRef="#ctx0" brushRef="#br0" timeOffset="357">582 376 1418 0,'0'0'190'0,"0"0"50"15,0 0-27-15,0 0-48 16,0 0-45-16,0 0-54 0,0 0-35 16,0 0-4-16,0 0-6 15,0 0-12-15,38 31-5 0,-38-31-8 16,32 11-16 0,-32-11 1-16,32-7-3 0,-32 7 3 15,0 0 26-15,25-35-3 16,-25 35 39-16,6-29 14 0,-6 29-14 15,0 0-21-15,0 0-13 16,0 0 26-16,-37-11-8 0,-1 14-27 16,38-3 10-16,0 0-2 15,-39 29-120-15,39-29-246 0,0 0-348 16</inkml:trace>
  </inkml:traceGroup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7:24.881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Group>
    <inkml:annotationXML>
      <emma:emma xmlns:emma="http://www.w3.org/2003/04/emma" version="1.0">
        <emma:interpretation id="{8EE9F51E-4CDB-41A2-8F0A-17A591033140}" emma:medium="tactile" emma:mode="ink">
          <msink:context xmlns:msink="http://schemas.microsoft.com/ink/2010/main" type="inkDrawing"/>
        </emma:interpretation>
      </emma:emma>
    </inkml:annotationXML>
    <inkml:trace contextRef="#ctx0" brushRef="#br0">0 64 1307 0,'0'0'155'16,"13"-36"-10"-16,-13 36 26 15,0 0 41-15,6-28-38 0,-6 28-43 16,0 0-33-16,0 0-36 16,0 0-35-16,0 0 0 15,0 0-32-15,0 0 58 0,0 0 60 16,0 0-25-16,25 32-21 16,0 3-4-16,1 4-13 0,11 4-9 15,1 0 9-15,0 6-6 16,-1 1-23-16,7 3-5 0,-6-7 16 15,0-4-2-15,0 1-1 16,-38-43 2-16,37 47 8 0,-37-47-15 16,33 42 1-16,-33-42 0 15,0 35-10-15,0-35-15 0,-45 29 4 16,-6-15 6-16,1-4-13 16,-6-6 3-16,5-4 4 15,1 0-4-15,6-7 0 0,6 0 10 16,38 7-3-16,-44-25-11 15,19-7 4-15,13-7 9 16,12-3-9-16,12-9-11 0,7-2 16 16,0 4 3-16,6 3-22 15,0 7 1-15,0 7-27 0,-25 32-79 16,0 0-145-16,0 0-212 16,0 0-350-16,0 0 9 0</inkml:trace>
    <inkml:trace contextRef="#ctx0" brushRef="#br0" timeOffset="408">674 319 1295 0,'0'0'159'16,"0"0"19"-16,38 18 4 0,-38-18 23 16,0 0-34-16,31 32-68 15,-31-32-36-15,31 31-17 0,-31-31-40 16,38 29 1 0,-38-29 12-16,38 17-12 0,-38-17-15 15,0 0 7-15,31 0 7 16,-31 0-18-16,0 0 8 0,0 0 11 15,32-38-15-15,-32 38 4 16,6-46 24-16,-6 14 21 0,0 32 3 16,-19-28-6-16,19 28-11 15,0 0-15-15,-44-11-1 0,44 11 9 16,-50 3 2-16,50-3-14 16,-38 15-21-16,38-15 17 0,0 0-96 15,0 0-171-15,0 0-185 16,0 0-176-16,0 0 13 15</inkml:trace>
  </inkml:traceGroup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7:26.089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Group>
    <inkml:annotationXML>
      <emma:emma xmlns:emma="http://www.w3.org/2003/04/emma" version="1.0">
        <emma:interpretation id="{0FFC41F7-C482-452E-8D88-7D5E824BE25B}" emma:medium="tactile" emma:mode="ink">
          <msink:context xmlns:msink="http://schemas.microsoft.com/ink/2010/main" type="inkDrawing"/>
        </emma:interpretation>
      </emma:emma>
    </inkml:annotationXML>
    <inkml:trace contextRef="#ctx0" brushRef="#br0">25 0 689 0,'0'0'100'0,"0"0"-7"16,0 0 38-16,0 0 49 15,0 0-37-15,0 0 9 0,0 0-11 16,0 0 18-16,6 46-16 16,-6-11 2-16,0-35-62 15,7 39-25-15,-7-39 7 0,19 39-50 16,-19-39 21-16,0 0-15 15,0 0-9-15,31 32 13 0,-31-32-21 16,0 0-4-16,38 0-6 16,-38 0 19-16,0 0-13 15,0 0 7-15,0 0 44 0,37-46-11 16,-37 46 6-16,7-39 1 16,-7 39-12-16,0 0-11 15,0 0-24-15,-44-25 25 0,12 18-16 16,32 7 33-16,-44 18-20 15,44-18 6-15,-37 25-10 0,37-25-21 16,0 0 20-16,0 0-104 16,-13 35-196-16,13-35-324 0,0 0-129 15</inkml:trace>
  </inkml:traceGroup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02:39.423"/>
    </inkml:context>
    <inkml:brush xml:id="br0">
      <inkml:brushProperty name="width" value="0.1" units="cm"/>
      <inkml:brushProperty name="height" value="0.1" units="cm"/>
      <inkml:brushProperty name="fitToCurve" value="1"/>
    </inkml:brush>
    <inkml:context xml:id="ctx1">
      <inkml:inkSource xml:id="inkSrc1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7.78598" units="1/cm"/>
          <inkml:channelProperty channel="Y" name="resolution" value="37.83251" units="1/cm"/>
          <inkml:channelProperty channel="T" name="resolution" value="1" units="1/dev"/>
        </inkml:channelProperties>
      </inkml:inkSource>
      <inkml:timestamp xml:id="ts1" timeString="2024-04-17T05:42:28.032"/>
    </inkml:context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896C21C-16EF-48A4-890D-D6685857CA37}" emma:medium="tactile" emma:mode="ink">
          <msink:context xmlns:msink="http://schemas.microsoft.com/ink/2010/main" type="writingRegion" rotatedBoundingBox="1941,3187 4729,3393 4569,5545 1782,5338">
            <msink:destinationLink direction="with" ref="{0F036440-1899-4513-9D58-BDF55852873C}"/>
          </msink:context>
        </emma:interpretation>
      </emma:emma>
    </inkml:annotationXML>
    <inkml:traceGroup>
      <inkml:annotationXML>
        <emma:emma xmlns:emma="http://www.w3.org/2003/04/emma" version="1.0">
          <emma:interpretation id="{C8289E1B-60F9-40F9-B43F-F48736E8B079}" emma:medium="tactile" emma:mode="ink">
            <msink:context xmlns:msink="http://schemas.microsoft.com/ink/2010/main" type="paragraph" rotatedBoundingBox="2052,3359 4706,3319 4716,4009 2062,40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EE54CC-AFC6-4204-ADBB-6AB57D2F7ED4}" emma:medium="tactile" emma:mode="ink">
              <msink:context xmlns:msink="http://schemas.microsoft.com/ink/2010/main" type="line" rotatedBoundingBox="2052,3359 4706,3319 4716,4009 2062,4049"/>
            </emma:interpretation>
          </emma:emma>
        </inkml:annotationXML>
        <inkml:traceGroup>
          <inkml:annotationXML>
            <emma:emma xmlns:emma="http://www.w3.org/2003/04/emma" version="1.0">
              <emma:interpretation id="{F6C5AD7D-1595-459D-82D3-A49F34DB3A48}" emma:medium="tactile" emma:mode="ink">
                <msink:context xmlns:msink="http://schemas.microsoft.com/ink/2010/main" type="inkWord" rotatedBoundingBox="2053,3392 2757,3381 2766,4012 2062,4022"/>
              </emma:interpretation>
              <emma:one-of disjunction-type="recognition" id="oneOf0">
                <emma:interpretation id="interp0" emma:lang="" emma:confidence="0">
                  <emma:literal>to</emma:literal>
                </emma:interpretation>
                <emma:interpretation id="interp1" emma:lang="" emma:confidence="0">
                  <emma:literal>too</emma:literal>
                </emma:interpretation>
                <emma:interpretation id="interp2" emma:lang="" emma:confidence="0">
                  <emma:literal>loo</emma:literal>
                </emma:interpretation>
                <emma:interpretation id="interp3" emma:lang="" emma:confidence="0">
                  <emma:literal>l.</emma:literal>
                </emma:interpretation>
                <emma:interpretation id="interp4" emma:lang="" emma:confidence="0">
                  <emma:literal>1.</emma:literal>
                </emma:interpretation>
              </emma:one-of>
            </emma:emma>
          </inkml:annotationXML>
          <inkml:trace contextRef="#ctx0" brushRef="#br0">0 0 846 0,'0'0'194'0,"0"0"59"16,0 0-21-16,0 0-53 16,0 0-24-16,0 0-18 0,0 0-36 15,0 0-16-15,0 0 5 16,0 0 86-16,0 0-35 0,0 0-27 15,19 29-17-15,-13 6-18 16,1 4-17-16,5 7-7 0,-5 3-17 16,-1 1-25-16,0 3 7 15,0-4-6-15,1 1 12 16,-1-4-2-16,0 0-12 16,1-4-9-16,5-10-9 0,-6-4 11 15,-6-28-17-15,0 0-110 16,7 35-152-16,-7-35-208 0,0 0-174 15,0 0-18-15</inkml:trace>
          <inkml:trace contextRef="#ctx1" brushRef="#br1">159 336 0</inkml:trace>
          <inkml:trace contextRef="#ctx0" brushRef="#br0" timeOffset="625">566 438 669 0,'0'0'146'0,"0"0"30"0,0 0 27 15,0 0 18-15,0 0-70 16,0 0-27-16,0 0-9 16,38 7-46-16,-38-7 7 0,0 0 0 15,0 0-11-15,37 38-34 16,-37-38 5-16,0 0 2 0,32 29-33 16,-32-29 4-16,0 0 2 15,0 0 1-15,0 0-25 16,0 0 13-16,0 0 3 0,0 0-29 15,31-39 7-15,-31 39 8 16,7-35 23-16,-7 35-30 0,0 0 3 16,0 0 22-16,-51-22 10 15,14 19-2-15,37 3 5 16,-38 17 31-16,38-17-10 0,0 0-18 16,-38 36-5-16,38-36 18 15,-12 35-20-15,12-35-20 16,0 0 4-16,0 0 22 0,0 0-26 15,44 35 0-15,-44-35 10 16,37 8 10-16,-37-8-16 0,38-11 5 16,-38 11-5-16,0 0 0 15,13-42-8-15,-13 42 21 0,-7-39 11 16,7 39 8-16,0 0 6 16,-44-18 12-16,0 14-10 15,44 4-24-15,-37 8-13 16,37-8-17-16,0 0-12 0,0 0-251 15,0 0-380-15</inkml:trace>
        </inkml:traceGroup>
        <inkml:traceGroup>
          <inkml:annotationXML>
            <emma:emma xmlns:emma="http://www.w3.org/2003/04/emma" version="1.0">
              <emma:interpretation id="{F62539E9-DFAB-40AF-B969-57DF4B64E710}" emma:medium="tactile" emma:mode="ink">
                <msink:context xmlns:msink="http://schemas.microsoft.com/ink/2010/main" type="inkWord" rotatedBoundingBox="3785,3333 4706,3319 4716,4009 3795,4023">
                  <msink:destinationLink direction="to" ref="{66711504-F94C-4E7C-B5B5-86211832CC96}"/>
                  <msink:destinationLink direction="from" ref="{66711504-F94C-4E7C-B5B5-86211832CC96}"/>
                </msink:context>
              </emma:interpretation>
              <emma:one-of disjunction-type="recognition" id="oneOf1">
                <emma:interpretation id="interp5" emma:lang="" emma:confidence="0">
                  <emma:literal>be</emma:literal>
                </emma:interpretation>
                <emma:interpretation id="interp6" emma:lang="" emma:confidence="0">
                  <emma:literal>t.</emma:literal>
                </emma:interpretation>
                <emma:interpretation id="interp7" emma:lang="" emma:confidence="0">
                  <emma:literal>bee</emma:literal>
                </emma:interpretation>
                <emma:interpretation id="interp8" emma:lang="" emma:confidence="0">
                  <emma:literal>bro</emma:literal>
                </emma:interpretation>
                <emma:interpretation id="interp9" emma:lang="" emma:confidence="0">
                  <emma:literal>bio</emma:literal>
                </emma:interpretation>
              </emma:one-of>
            </emma:emma>
          </inkml:annotationXML>
          <inkml:trace contextRef="#ctx0" brushRef="#br0" timeOffset="2280">1841-60 680 0,'0'0'120'0,"0"0"78"16,0 0-22-16,0 0-56 15,0 0-12-15,0 0-7 16,0 0-65-16,0 0-13 0,0 0 10 16,0 0 11-16,0 0-7 15,13 39-18-15,5 0-15 0,-5 3 46 16,6 4 21-16,6 0 1 15,0 4-15-15,7 3 25 16,-1-4-23-16,0 1-13 16,1-1-24-16,-7-6-7 0,0-5-7 15,-25-38 10-15,32 46-2 16,-32-46-22-16,18 36 10 0,-18-36-14 16,0 0 29-16,0 0-14 15,0 35 1-15,0-35-9 0,0 0-6 16,0 0 30-16,-44 21-38 15,44-21 4-15,-37 4 8 16,37-4 20-16,-38-14-41 0,38 14-16 16,-44-32 1-16,19-3-19 15,0-1-8-15,12-6 27 0,1 6 7 16,5 1-9-16,7 35 43 16,-12-35 12-16,12 35-32 15,0 0-6-15,0 0 22 16,0 0-3-16,0 0 1 0,0 0 39 15,0 0 6-15,0 0-16 16,0 0 3-16,0 0 6 0,12 42 28 16,-12-42-26-16,-6 39-14 15,6-39 9-15,-19 35 4 0,19-35-17 16,0 0-23-16,-38 29 17 16,38-29 5-16,-44 14-6 0,44-14-18 15,-37-4 26-15,37 4 19 16,0 0-24-16,0 0 16 15,-32-46 19-15,13 11 8 16,19 0-22-16,0 35 4 0,19-43-13 16,0 8-4-16,-19 35 11 15,38-39 8-15,-38 39-26 0,44-35-13 16,-6 10 13-16,-38 25 2 16,31-25 0-16,-31 25-21 0,38-21 2 15,-38 21 11-15,0 0-7 16,0 0-21-16,0 0-41 15,37-32-44-15,-37 32-23 0,0 0-90 16,0 0-170-16,26-35-111 16,-26 35-77-16</inkml:trace>
          <inkml:trace contextRef="#ctx0" brushRef="#br0" timeOffset="2781">2419 248 592 0,'0'0'195'0,"7"39"0"0,-7-39-25 16,25 35-13-16,-25-35-28 15,0 0-19-15,44 28-32 0,-44-28 35 16,44 21-46-16,-44-21 11 16,31 7-39-16,-31-7-6 0,0 0-4 15,38-14-11-15,-38 14 1 16,0 0-13-16,25-35-2 16,-25 35-15-16,19-42 11 0,-19 42 17 15,6-39-6-15,-6 39 11 16,0 0-27-16,0 0-5 15,0 0 20-15,0 0-4 0,0 0 26 16,-38 0-26-16,38 0 20 16,-37 17 16-16,37-17-27 15,-25 29 36-15,25-29-14 0,-13 28-19 16,13-28 25-16,0 0-22 16,19 28 5-16,-19-28-7 0,0 0-26 15,31 11 27-15,-31-11-34 16,0 0 22-16,0 0 8 0,38-18-25 15,-38 18-9-15,0 0-6 16,0 0-120-16,0 0-188 16,0-32-317-16</inkml:trace>
        </inkml:traceGroup>
      </inkml:traceGroup>
    </inkml:traceGroup>
    <inkml:traceGroup>
      <inkml:annotationXML>
        <emma:emma xmlns:emma="http://www.w3.org/2003/04/emma" version="1.0">
          <emma:interpretation id="{47F824CA-D41F-4947-B378-A2F75FB8A9D4}" emma:medium="tactile" emma:mode="ink">
            <msink:context xmlns:msink="http://schemas.microsoft.com/ink/2010/main" type="paragraph" rotatedBoundingBox="1829,4700 4486,4897 4438,5535 1782,53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77DDDB-0CD5-492D-AF54-0130E8C10895}" emma:medium="tactile" emma:mode="ink">
              <msink:context xmlns:msink="http://schemas.microsoft.com/ink/2010/main" type="line" rotatedBoundingBox="1829,4700 4486,4897 4438,5535 1782,5338"/>
            </emma:interpretation>
          </emma:emma>
        </inkml:annotationXML>
        <inkml:traceGroup>
          <inkml:annotationXML>
            <emma:emma xmlns:emma="http://www.w3.org/2003/04/emma" version="1.0">
              <emma:interpretation id="{003197C1-DD02-4694-B760-E1FB2FCD82EC}" emma:medium="tactile" emma:mode="ink">
                <msink:context xmlns:msink="http://schemas.microsoft.com/ink/2010/main" type="inkWord" rotatedBoundingBox="1829,4700 4486,4897 4438,5535 1782,5338">
                  <msink:destinationLink direction="to" ref="{760285C8-9628-42EA-869F-5A423D926695}"/>
                  <msink:destinationLink direction="to" ref="{16FE735D-A6D4-4DE3-9960-21944B2BB4A7}"/>
                  <msink:destinationLink direction="to" ref="{77E2B2D0-1A2A-403B-B2A0-AFFC5E7B6787}"/>
                  <msink:destinationLink direction="from" ref="{77E2B2D0-1A2A-403B-B2A0-AFFC5E7B6787}"/>
                  <msink:destinationLink direction="to" ref="{89A78AE7-90E0-4006-B5A4-DE9843E5A976}"/>
                  <msink:destinationLink direction="from" ref="{89A78AE7-90E0-4006-B5A4-DE9843E5A976}"/>
                  <msink:destinationLink direction="with" ref="{69F9EBD6-8C41-46E2-90F4-474ABFEA0017}"/>
                </msink:context>
              </emma:interpretation>
              <emma:one-of disjunction-type="recognition" id="oneOf2">
                <emma:interpretation id="interp10" emma:lang="" emma:confidence="0">
                  <emma:literal>Lalo</emma:literal>
                </emma:interpretation>
                <emma:interpretation id="interp11" emma:lang="" emma:confidence="0">
                  <emma:literal>halo</emma:literal>
                </emma:interpretation>
                <emma:interpretation id="interp12" emma:lang="" emma:confidence="0">
                  <emma:literal>Halo</emma:literal>
                </emma:interpretation>
                <emma:interpretation id="interp13" emma:lang="" emma:confidence="0">
                  <emma:literal>hale</emma:literal>
                </emma:interpretation>
                <emma:interpretation id="interp14" emma:lang="" emma:confidence="0">
                  <emma:literal>hake</emma:literal>
                </emma:interpretation>
              </emma:one-of>
            </emma:emma>
          </inkml:annotationXML>
          <inkml:trace contextRef="#ctx0" brushRef="#br0" timeOffset="15072">18 1407 457 0,'0'0'89'16,"0"0"42"-16,0 0-12 0,0 0-15 15,0 0 31-15,0 0 23 16,0 0-12-16,0 0-25 16,0 0-29-16,0 0-3 0,0 0 31 15,0 0 5-15,0 0-9 16,0 0-45-16,0 0-26 15,0 0-12-15,38 56-13 16,-19-13-2-16,-19-43 10 0,0 46-6 16,0-46 4-16,-19 49-31 15,19-49 19-15,-57 50-18 0,7-22 4 16,6-7-7-16,44-21 12 16,-57 11-1-16,57-11 16 15,-44 3-25-15,44-3-2 0,0 0 12 16,0 0-2-16,-31-53-3 15,18 11 6-15,13 42 9 16,0-46 14-16,0 46 25 0,0 0-6 16,0-43-25-16,0 43-3 15,0 0 2-15,0 0-12 16,0 0-3-16,0 0 19 16,0 0 1-16,0 0-18 0,0 0 30 15,38 53 44-15,-6-7-30 16,-7 0-26-16,0 4-18 0,0-4 0 15,6 0 2-15,-5-7-11 16,-8-4-4-16,-18-35 8 16,32 42-1-16,-32-42-9 0,0 0 14 15,19 36-4-15,-19-36 2 16,0 0-1-16,0 0-5 16,0 0-10-16,0 0 1 15,0 0 3-15,0 0 13 0,0 0 4 16,0 0-4-16,0 0-3 15,0 0-4-15,0 0-13 16,0 0 1-16,0 0 2 0,0 0-38 16,0 0-41-16,0 0-43 15,0 0-72-15,0 0-105 0,0 0-115 16,0 0-67-16,0 0-3 16</inkml:trace>
          <inkml:trace contextRef="#ctx0" brushRef="#br0" timeOffset="15673">389 1803 522 0,'0'0'119'0,"0"0"-1"16,0 0-49-16,0 0-22 0,0 0 23 16,0 0-6-16,0 0-2 15,31 46 31-15,-31-46-7 16,32 42-4-16,-32-42-17 0,0 0-41 15,0 0 5-15,0 0 10 16,0 0-30-16,50 35 22 0,-50-35-17 16,0 0-19-16,0 0-6 15,38-10-14-15,-38 10 3 16,0 0 14-16,19-46 11 16,-19 46 31-16,0-43-42 0,0 43 8 15,0 0 0-15,0 0-12 16,0 0 5-16,-51-21 37 15,51 21 4-15,-44 11 13 0,44-11-5 16,0 0 6-16,-37 42 9 16,37-42-17-16,-7 43 25 15,7-43-13-15,0 0 7 0,0 0-40 16,44 38 17-16,-44-38-15 16,44 15-21-16,-44-15-4 0,44-4 14 15,-44 4-7 1,0 0-10-16,0 0 32 0,38-42-25 15,-38 42 8-15,0 0-3 16,0 0-14-16,13-43-13 0,-13 43 16 16,0 0-36-16,0 0-192 15,0 0-268-15</inkml:trace>
          <inkml:trace contextRef="#ctx0" brushRef="#br0" timeOffset="21012">1672 1449 633 0,'0'0'191'0,"0"0"55"0,0 0 52 15,0 0-51-15,0 0-60 16,0 0-10-16,0 0-25 0,0 0-33 15,0 0 29-15,0 0-46 16,0 0-11-16,0 0-20 16,13 43 16-16,6 3-19 15,0 7-20-15,6 0-7 0,-6-4-10 16,-1 4-5-16,8-3-14 16,-8-5-7-16,1-2 6 15,-6-8-21-15,-13-35 17 0,19 43-10 16,-19-43-23-16,0 0-124 15,12 35-185-15,-12-35-255 16,0 0-200-16</inkml:trace>
          <inkml:trace contextRef="#ctx0" brushRef="#br0" timeOffset="21488">2251 1831 661 0,'0'0'148'16,"0"0"5"-16,0 0-1 0,0 0-56 15,0 0 0-15,-19 39-5 16,19-39 15-16,-13 46-21 0,13-46 24 15,13 35-56-15,-13-35 9 16,0 0-37-16,0 0 11 16,37 32-34-16,-37-32 2 15,38 7-11-15,-38-7 24 0,32-11-14 16,-32 11-8-16,0 0-49 16,37-49 19-16,-18 10 19 15,-19 39 19-15,13-46-15 0,-13 46 12 16,0 0-5-16,0 0 19 15,0 0 7-15,-57-14 59 0,7 21-53 16,6 7 18-16,6 4 4 16,38-18 38-16,-44 35-38 15,44-35 20-15,-25 35-18 16,25-35 2-16,0 0-27 0,6 36-8 16,-6-36-11-16,38 21-14 15,-7-10-83-15,7-8-114 16,-38-3-256-16,50-11-164 0</inkml:trace>
        </inkml:traceGroup>
      </inkml:traceGroup>
    </inkml:traceGroup>
  </inkml:traceGroup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10:36.953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13 148 153 0,'0'0'-34'16</inkml:trace>
  <inkml:trace contextRef="#ctx0" brushRef="#br0" timeOffset="718">0 0 667 0,'0'0'224'16,"0"0"49"-16,0 0 27 16,0 0 3-16,0 0 16 0,0 0-7 15,0 0-27-15,0 0-50 16,0 0-38-16,0 0-27 15,0 0-15-15,0 0-2 0,0 0-16 16,0 0-8-16,0 0 11 16,0 0-25-16,0 0-9 0,0 0 10 15,0 0-31 1,0 0-21-16,0 0 7 0,0 0-46 16,0 0 63-16,0 0 36 15,0 0-13-15,0 0 3 0,57 39 7 16,-13 3 25-16,0 0-22 15,0 1 7-15,-7-1-26 0,1 8 30 16,0-8-22-16,-13 4-8 16,6-4-1-16,-31-42-20 15,26 57 11-15,-8-11-30 0,-18-46-16 16,26 53 11-16,-26-53-1 16,12 53-29-16,-12-53 21 15,13 42-10-15,-13-42-29 0,0 0-7 16,0 0 10-16,0 0-2 15,12 50-1-15,-12-50-3 16,0 0 4-16,0 0-8 0,0 0 1 16,0 0 5-16,7 49 7 15,-7-49-15-15,0 0-3 0,0 0 3 16,0 0 5-16,0 0-16 16,0 0-5-16,0 0-59 0,0 0-225 15,0 0-398-15,0 0-161 16,0 0 56-16,0 0-19 15,0 0-299-15</inkml:trace>
  <inkml:trace contextRef="#ctx0" brushRef="#br0" timeOffset="1503">830 459 541 0,'0'0'143'16,"0"0"16"-16,0 0 25 0,0 0 39 15,0 0 5-15,0 0 6 16,0 0-16-16,0 0 3 0,0 0-6 16,0 0-42-16,0 0-30 15,0 0-29-15,0 0-36 16,0 0-2-16,-38 11 2 16,38-11-7-16,0 0 1 0,0 0 4 15,-6 35-22-15,6-35-12 0,0 0-2 16,0 0-22-1,38 39-1-15,-38-39-10 0,50 21-15 16,-50-21 18-16,44 7-2 16,-6-7-12-16,-38 0 10 0,0 0 0 15,0 0-19-15,0 0 7 16,25-42 12-16,-25 42-22 0,6-43 18 16,-6 43-2-16,-13-35-10 15,13 35 6-15,0 0 11 16,-37-28-22-16,37 28 15 0,-51-7 5 15,51 7-17-15,-37 7 18 16,37-7-3-16,0 0-9 16,0 0 13-16,-32 35 4 15,32-35-22-15,7 35 17 0,-7-35 3 16,0 0-9-16,31 32 2 16,-31-32 8-16,38 22-16 0,-38-22 11 15,0 0-9-15,44 0-15 16,-44 0-4-16,0 0-7 0,0 0-17 15,19-46 21-15,-13 7 14 16,-6 7-10-16,0 32 14 16,-19-43 8-16,19 43-13 0,0 0 17 15,-31-35-4-15,31 35-12 16,0 0 15-16,0 0-1 16,-38-3-10-16,38 3 18 15,0 0 5-15,-38 35-2 0,38-35 21 16,0 49-16-16,13-13-9 15,-13-36 6-15,0 0-15 0,63 46-69 16,-19-22-89-16,-44-24-214 16,44 11-407-16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10:40.855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0 0 846 0,'0'0'189'15,"0"0"-7"-15,0 0 27 0,0 0-20 16,0 0-11-16,0 0-15 16,0 0-10-16,0 0 8 15,0 0-12-15,0 0-22 0,0 0-4 16,0 0-37-16,0 0-5 16,0 0 6-16,44 21-22 0,0 1 19 15,-6-1-32-15,0 4-12 16,6-1-7-16,0 5 4 15,6-5-7-15,-6 5 1 16,6-1-11-16,-6-3 1 0,7-1-5 16,-7 1-4-16,-7-4-5 15,-37-21-3-15,44 39-1 16,-44-39 3-16,44 36 1 0,-44-36 1 16,38 42-14-16,-38-42 10 15,31 39 6-15,-31-39-7 0,32 39-3 16,-32-39 0-16,0 0-5 15,31 35 7-15,-31-35 2 16,0 0-4-16,0 0 4 0,19 35-12 16,-19-35 2-16,0 0 9 15,0 0 2-15,0 0-5 16,0 0 0-16,0 0 0 16,-44 32 0-16,0-14 7 0,6-8-7 15,7-6 0-15,-7 0 0 16,38-4 2-16,-44-4 6 0,7 0-15 15,37 4-10-15,-44-17-20 16,44 17-7-16,-38-36 7 16,38 36 22-16,-32-42-6 0,32 42 12 15,-18-39 11-15,18 39 2 16,0 0-4-16,0 0-4 0,0 0 4 16,-13-35-3-16,13 35-2 15,0 0-4-15,0 0 6 16,0 0 7-16,0 0-4 15,0 0 0-15,0 0 0 0,0 46 5 16,0-11 8-16,0-35 3 16,-13 39 2-16,13-39-1 0,-25 42 2 15,25-42-7-15,-25 36-1 16,25-36-7-16,0 0 1 16,0 0-2-16,-50 32 6 0,12-22-7 15,38-10 3-15,-38 4-1 16,38-4-2-16,0 0 7 0,-37-29-4 15,37 29-8 1,-19-38 8-16,19 38 10 0,0-46 7 16,6 10 3-16,-6 36-12 15,13-42 4-15,-13 42-9 0,44-43 3 16,-7 8-7-16,7 7 1 16,-6 7-8-16,0 3-3 15,-38 18 3-15,44-18 9 0,-44 18-2 16,0 0-4-16,38-17 0 15,-38 17-4-15,0 0-11 0,0 0-23 16,0 0-12-16,0 0-27 16,0 0-30-16,25-36-82 15,-25 36-178-15,0 0-363 16,0 0-121-16</inkml:trace>
  <inkml:trace contextRef="#ctx0" brushRef="#br0" timeOffset="646">1113 371 736 0,'0'0'211'16,"0"0"-23"-16,0 0 41 0,0 0-52 15,0 0-28-15,38 32 20 16,-38-32-18-16,0 0-24 0,0 0-22 16,0 0-6-16,0 0-12 15,44 21-16-15,-44-21-17 16,0 0 9-16,0 0-21 0,0 0-29 15,0 0-2-15,0 0-11 16,0 0-12-16,0 0 20 16,0 0-8-16,0 0 0 15,0 0 4-15,0 0 7 0,0 0-7 16,0 0-16-16,0 0 12 16,0 0-12-16,0 0 21 0,0 0-5 15,0 0-4-15,0 0 25 16,0 0-1-16,0 0 1 15,44 43-17-15,-44-43 4 0,37 32-3 16,-37-32-6-16,0 0 12 16,51 28-3-16,-51-28-2 0,0 0-4 15,0 0-9-15,0 0-1 16,0 0 4-16,0 0-8 16,0 0 4-16,18-50 4 15,-18 50 8-15,-12-46 22 0,12 46-21 16,-38-31 2-16,38 31 9 15,-56-18 5-15,18 11 1 0,38 7 18 16,-38 7 5-16,38-7-2 16,0 0-5-16,0 0-15 15,-38 39-15-15,38-39-5 0,-6 35-93 16,6-35-95-16,0 0-232 16,0 0-352-16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10:43.875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300 7 665 0,'0'0'152'0,"0"0"36"15,0 0 9-15,0 0-21 0,0 0-85 16,0 0-53-16,0 0 1 15,0 0-12-15,-50-11 11 16,6 11-14-16,0 7 9 0,44-7 13 16,-57 21-5-16,57-21-5 15,-50 29 28-15,50-29 54 0,-38 39 6 16,38-39-41-16,0 46-35 16,0-46-23-16,38 45-17 15,12-16 5-15,7-8-16 0,-1-7-4 16,-6-10 15-16,1-1 2 15,-14-3 0-15,-37 0-7 16,0 0-8-16,32-3-3 16,-32 3 22-16,0 0-14 0,0 0-10 15,0 0 16-15,-57-4-29 16,-6 4 23-16,7 14-13 16,6 0 4-16,-1 8 48 0,7 6 15 15,44-28 29-15,-44 42 28 16,26-3-9-16,11-4-10 0,7-35-20 15,25 46-17-15,7-7 1 16,6-10-13-16,12-5-16 16,0-10-2-16,0 1-10 15,1-8-15-15,-7-4-5 16,-44-3-144-16,50-7-188 0,-50 7-362 16,44-35-164-16</inkml:trace>
  <inkml:trace contextRef="#ctx0" brushRef="#br0" timeOffset="338">696 360 1372 0,'0'0'359'15,"0"0"-42"-15,0 0-84 0,12 35-69 16,-12-35-29-1,0 0-39-15,0 0-13 0,0 0-21 16,38 25-17-16,-38-25-29 16,0 0-13-16,38 11 2 0,-38-11 16 15,0 0-9-15,0 0 16 16,0 0 13-16,19-39-15 16,-19 39-11-16,0 0-6 0,0 0-15 15,-51-32 15-15,1 14 17 16,6 18 1-16,13 0-11 15,31 0-7-15,-38 15 0 0,38-15-18 16,0 0-19-16,0 0-113 16,-6 42-271-16,6-42-464 15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10:52.303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591 60 839 0,'0'0'201'0,"0"0"2"16,0 0-110-16,0 0-46 0,0 0-62 15,0 0 27-15,-38-28 15 16,-6 7-9-16,-6 14-24 15,-7 3 78-15,1 4 63 16,5 7-40-16,-5 11 32 0,5 10-23 16,1 11 41-16,12 11 20 15,7 3-10-15,6 10-9 16,6 1-29-16,6 3-15 0,7-3-54 16,0-1-16-16,6 1-10 15,0 3-11-15,6-7-5 0,-6-7-35 16,6-3-112-16,1-8-176 15,-1-10-247-15,-6-32-87 0</inkml:trace>
  <inkml:trace contextRef="#ctx0" brushRef="#br0" timeOffset="241">151 548 1718 0,'0'0'357'0,"0"0"-28"16,0 0-76-16,19-28-80 0,-19 28-39 15,44-25-40-15,-7 4 5 16,7 7-29-16,0 0 9 16,7 7-38-16,5 0-11 0,-6-1-5 15,1 5-21-15,-1-4-47 16,-19 7-152-16,-31 0-298 0,0 0-512 15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10:51.105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1729 88 1205 0,'50'-21'40'0,"0"0"-3"15,7-1-23-15,0 8-80 0,-1 4-227 16</inkml:trace>
  <inkml:trace contextRef="#ctx0" brushRef="#br0" timeOffset="-2878">1565 1940 386 0,'0'0'-13'0,"0"0"103"16,0 0 88-16,0 0 44 16,0 0-20-16,0 0 23 15,0 0-44-15,0 0-22 0,0 0 23 16,0 0-7-16,0 0 29 16,0 0-18-16,0 0-28 15,0 0 0-15,0 0-64 0,0 0-18 16,0 0-22-16,0 0 8 15,0 0-14-15,44-25-25 0,0-3-1 16,0 0-8-16,7-1-6 16,12-3-5-16,6 1 1 0,0-1-4 15,13-3 3-15,-1 3-8 16,7 0 5-16,7-3 5 0,-1 6-5 16,6 1 0-16,-12 0 0 15,0-1-3-15,-12 5 6 16,-1 3-3-16,7-1-4 0,0 1 4 15,6 0 0-15,12 0-18 16,7 3 18-16,6 0 10 0,7 1-17 16,5-1 7-16,1 4 5 15,-6-4-5-15,5 4 0 0,-5 0 3 16,5 0-16-16,-5 3 19 16,6-3-2-16,-7 4-9 0,0-1 12 15,1 0-19-15,-1 4 16 16,7-3 0-16,19 3-13 0,5 3 14 15,20 0-5-15,6 1-11 16,0 3 22-16,0 3-28 16,0 1 22-16,0 0 9 0,6-1-23 15,1 1 9-15,12 6 0 16,-1 1-12-16,14 3 23 0,6 0-17 16,-7 7 2-16,7 8 20 15,-1 2-23-15,1 5 4 0,0 3 26 16,6 3-34-16,0 0 8 15,-7 4 12-15,1 4-16 0,0-4 11 16,-13 3-1-16,-12-3-18 16,-13 4 25-16,-7-4-10 0,-5 3 3 15,-7-3 10-15,-13 7-16 16,1-4 8-16,-13 5-2 16,0-1-13-16,-13 3 18 0,1 1-16 15,-1 3 11-15,-6 0 2 16,1 3-8-16,-14-3 6 0,1-3-6 15,-7 3 12-15,0 0-9 16,-12 0 4-16,-7-7-10 0,1 7 6 16,-7-3 10-16,-6-8-17 15,0 8 15-15,0-4-4 0,-1-4-10 16,-5 4 16-16,-7-3-13 16,1-4 13-16,-1 0-17 0,-12-7 2 15,-38-39 17-15,50 56-15 16,-12-10 5-16,-38-46 9 15,44 53-22-15,-13-11 11 0,-31-42 14 16,50 53-24-16,-12-3 17 16,-7-8 5-16,-31-42-12 0,57 60 7 15,-19-10-4-15,-38-50-15 16,50 53 22-16,-50-53-10 0,44 49 3 16,-44-49 5-16,0 0-19 15,44 46 16-15,-44-46 3 0,0 0-16 16,38 43 20-16,-38-43-12 15,0 0-3-15,0 0 11 16,37 42-17-16,-37-42 11 0,0 0 10 16,38 43-15-16,-38-43 3 15,0 0 0-15,50 38-12 0,-50-38 21 16,44 39-3-16,-44-39-10 16,38 36 15-16,-38-36-21 0,0 0 15 15,44 35 9-15,-44-35-14 16,0 0 8-16,0 0 1 0,0 0-14 15,0 0 35-15,0 0 6 16,0 0-27-16,0 0 0 0,0 0-18 16,0 0 21-16,0 0-16 15,0 0-30-15,0 0 9 16,-25-60-17-16,0 7-12 0,6 0 20 16,6-7 5-16,1 3-3 15,6 8 32-15,-1-1 3 0,1 8-20 16,0 3 9-16,6 7 19 15,0 32-18-15,-7-39 0 0,7 39 18 16,0 0-15-16,0 0 4 16,-6-31 6-16,6 31-17 0,0 0 2 15,0 0 9-15,0 0-15 16,0 0 18-16,0 0 3 0,0 0-6 16,-6 42 7-1,6-42-4-15,6 57 7 0,-6-8 6 16,6-10-23-16,-6-39 24 15,13 60 6-15,0-11-6 0,5-6 0 16,-18-43 7-16,19 49-10 16,-19-49 9-16,32 50-6 0,-32-50-23 15,0 0 24-15,25 42 17 16,-25-42-7-16,0 0 7 0,0 0-22 16,0 0 4-16,0 0 3 0,0 0-20 15,0 0 17-15,0 0-15 16,0 0-2-16,0 0 3 0,0 0-3 15,-69 32 4 1,12-18 0-16,-6-3-20 0,7-8 18 16,-13 1-88-16,-1-1-97 15,8-3-193-15,-1 0-324 0,0 4-162 16</inkml:trace>
  <inkml:trace contextRef="#ctx0" brushRef="#br0" timeOffset="-182">2219 463 569 0,'0'0'103'0,"0"0"40"15,0 0 6-15,38-4-44 16,-38 4-6-16,44 25-8 0,-19 0 26 15,0 6-9-15,-6 1 6 16,-6 0 38-16,-1 3-26 0,-12 1-24 16,0-5-14-16,-6 5-27 15,-7-4-32-15,-12 3-17 16,-6-7 8-16,-13 1-6 16,0-8-3-16,0-4-3 0,0-2-32 15,0-12 34-15,6-6 2 16,7-1-61-16,31 4-7 0,-38-32-59 15,13-3-76-15,12-11 10 16,7-4 8-16,6 1 34 0,0 3 51 16,12 7 27-16,-12 39 19 15,7-35 9-15,-7 35 17 0,0 0 20 16,0 0 5-16,0 0 60 16,0 0-13-16,19 42 4 0,-19-6-17 15,0-1-4 1,0-35-27-16,-19 46 21 0,19-46-2 15,-38 42-18-15,38-42-33 16,-50 36 25-16,6-15 11 0,6-11 3 16,0-6-86-16,38-4-20 15,-50-11-15-15,12-6-11 0,13-12-35 16,0-2 36-16,12-1 52 16,13 32 33-16,-6-32 18 0,6 32-7 15,0 0-3-15,0 0 10 16,0 0 62-16,0 0 35 0,0 0-1 15,0 0-3 1,-25 28-22-16,6 0 7 0,19-28-46 16,-38 39-4-16,-6-7-4 15,0-4-8-15,-6-6 10 0,0-8-17 16,-7-7-15-16,7-4-31 16,6-6-41-16,0-4 10 0,13-7-18 15,31 14-6-15,-32-36 10 16,20 1 43-16,5 3 31 0,14 4 6 15,-7 28 7-15,31-21 48 16,0 17 29-16,-5 8 24 0,-26-4 1 16,37 31 62-16,-18-2 34 15,-13 3-54-15,-6-1 11 16,-6 8-36-16,-6-7 9 16,-14 3-61-16,-5 1-19 0,-19-4-18 15,0-1-12-15,-1-6-29 16,-5-4-69-16,-1-3-127 0,13-11-204 15,0-7-129-15</inkml:trace>
  <inkml:trace contextRef="#ctx0" brushRef="#br0" timeOffset="322">862 484 1406 0,'0'0'187'15,"0"0"27"-15,-38 0-45 16,38 0-70-16,-44 3-20 0,6 4 17 16,0 8 48-16,-6 9-4 15,0 8-34-15,0 7-21 0,-12 10-7 16,12 4-16-16,-6 4-31 16,-7 3 5-16,7 4-25 15,-1-1-9-15,1 1 5 0,0-4-54 16,0-7-136-16,-1-7-204 15,14-14-256-15,11-4-66 16</inkml:trace>
  <inkml:trace contextRef="#ctx0" brushRef="#br0" timeOffset="503">906 1466 2370 0,'69'14'311'16,"12"-7"-107"-16,7-3-93 0,0-8-60 15,7-3-207-15,-7 4-380 16,0-11-438-16</inkml:trace>
  <inkml:trace contextRef="#ctx0" brushRef="#br0" timeOffset="2635">7468 314 744 0,'0'0'132'16,"0"0"32"-16,0 0 56 0,0 0-53 16,0 0-49-16,0 0-3 15,0 0-43-15,0 0-17 0,0 0-42 16,0 0-10-16,0 0 2 15,0 0 74-15,-13 50 0 16,-6 3-8-16,7 3 22 16,-1 1 1-16,1-8 4 0,5 1-13 15,7-1-21-15,7-6-19 0,5-8-30 16,7-3 18-16,-19-32-27 16,38 28 5-16,-1-17-4 15,7-8-40-15,0-10-24 16,7-14-9-16,-1-11-2 0,6-10 1 15,1-4 37-15,-7-7 15 16,-12-4-9-16,0 11 41 0,-13 7 23 16,-25 39-4-16,25-35-24 15,-25 35-12-15,0 0-21 0,0 0 44 16,0 0-16-16,-13 46-10 16,1 0 24-16,12 0 2 0,0 0-8 15,6-4 18-15,13 1 11 16,6-8 29-16,13-7-7 15,0-3-22-15,12-11 18 0,-6-7-5 16,6-3 1-16,-6-8 6 16,-6-6-4-16,-7-12-15 0,1-2-17 15,-7-15 1-15,0-11-29 16,-6-10 5-16,0-18-5 16,0 4-10-16,-7 0 15 0,1 14 22 15,-7 10-10-15,0 5 3 16,1 16 5-16,-7 29-21 0,0 0-19 15,0-28 15-15,0 28-4 16,0 0-9-16,0 0 13 16,0 0 0-16,0 0-51 0,0 0-104 15,0 0-82-15,0 0-187 16,0 0-233-16,0 0-45 0</inkml:trace>
  <inkml:trace contextRef="#ctx0" brushRef="#br0" timeOffset="6446">8379 1696 331 0,'0'0'113'16,"0"0"19"-16,0 0 20 15,13 35-25-15,-13-35-20 0,0 0 1 16,12 32-13-16,-12-32-38 16,0 0 56-16,0 0-36 15,0 39 4-15,0-39-37 16,0 0 5-16,0 0-55 0,0 0-14 16,-44 25 27-16,6-15-2 15,38-10-25-15,-44 4 12 0,44-4-2 16,0 0-37-16,0 0-44 15,0 0-16-15,-25-39 4 0,25 39 54 16,7-39 28-16,-7 39 7 16,0 0-13-16,50-35 32 15,-12 17 24-15,-38 18 15 0,44 0 22 16,-44 0 47-16,31 11-56 16,-31-11 42-16,0 0 41 15,0 0-32-15,0 0-38 0,0 42 19 16,0-42-89-16,-44 28 0 15,-6-6 0-15,-1-15 5 16,1-4-21-16,0 1 10 0,6-8-7 16,0-3-34-16,12 0-36 15,32 7-20-15,-37-32-9 0,37 32-11 16,-25-42 70-16,25 42 21 16,-13-35 8-16,13 35 24 0,0 0-13 15,0 0-1-15,0 0 16 16,0 0 84-16,0 0 9 15,0 0-19-15,0 0-35 0,-44 17 1 16,44-17-29-16,-50 36 12 16,12-15 1-16,0-4-13 15,38-17-18-15,-44 18 12 0,44-18-24 16,-31 4 24-16,31-4-53 16,0 0-44-16,0 0-26 15,-19-36 36-15,25-3-19 0,7 8 18 16,-1-5 59-16,-12 36 56 15,26-28-28-15,-26 28-6 0,0 0 56 16,0 0 29-16,0 0 17 16,0 0 7-16,25 25-5 0,-25-25-32 15,0 35-50 1,0-35-22-16,-19 46 19 0,19-46-22 16,-38 39-16-16,38-39-7 15,-50 25-6-15,50-25 0 0,-44 10-29 16,44-10-28-16,-31-14-56 15,31 14 56-15,-38-49 23 0,19 3 32 16,0 7 34-16,13 7 76 16,6 32-17-16,0 0-42 0,0 0 87 15,0 0 81-15,-44 11 53 16,0 24-66-16,-6 7-36 16,-7 11-43-16,-6 4-28 15,-6-1-28-15,0-3-6 0,0-7-20 16,6-3-55-16,6-11-196 15,7-8-192-15,50-24-68 0</inkml:trace>
  <inkml:trace contextRef="#ctx0" brushRef="#br0" timeOffset="6639">8165 1300 1860 0,'25'11'48'16,"-25"-11"89"-16,0 0-18 15,0 0-50-15,0 0-38 0,0 0-197 16,0 0-292-16,32 25-109 16</inkml:trace>
  <inkml:trace contextRef="#ctx0" brushRef="#br0" timeOffset="6827">7443 2534 1489 0,'56'17'193'0,"7"-10"-35"16,6-10-59-16,0-4-47 0,0-4-247 15,0-10-267-15,-6-4-166 16</inkml:trace>
  <inkml:trace contextRef="#ctx0" brushRef="#br0" timeOffset="7039">7185 1420 2391 0,'31'25'191'0,"20"-14"-31"16,11-4-45-16,1-4-56 16,13 1-31-16,-1-4-157 0,7 3-335 15,-7-6-425-15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24:57.90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4639 1299 1423 0,'50'25'241'0,"13"-8"18"16,0-3-59-16,6-14-81 0,6 0-85 16,1-7-19-16,-7-7-115 15,0-4-253-15,-6-6-148 0,-13-8-119 16</inkml:trace>
  <inkml:trace contextRef="#ctx0" brushRef="#br0" timeOffset="-166">5406 680 841 0,'0'0'87'0,"0"0"-20"15,0 0-7-15,0 0 4 16,-19 39-1-16,19-39-33 0,-13 50 23 16,1-15-28-16,12-35-21 15,-19 42 5-15,19-42 5 16,0 0-22-16,-32 36 13 16,32-36 5-16,-37 17-1 0,37-17 17 15,0 0-32-15,-44-17-25 16,44 17-57-16,-38-50 60 15,19 1 4-15,13 3-4 0,-7 7 45 16,7 4 4-16,6 35 29 16,0 0-42-16,0 0-32 0,0 0 68 15,0 0 98-15,0 0 51 16,-57 31 18-16,13 5-20 16,-6 3-7-16,-6-4-69 0,-14 0-52 15,1-3-41-15,-12-7 3 16,-1-7-28-16,-6-11 8 15,0 0 10-15,6-11-9 0,0-3-22 16,1-7 22-16,12-7-15 16,6-8-92-16,12 1-160 15,14 0-82-15,37 28 7 0,0 0-42 16,-7-25-61-16</inkml:trace>
  <inkml:trace contextRef="#ctx0" brushRef="#br0" timeOffset="212">5575 175 1243 0,'0'0'411'15,"-44"11"0"-15,0 10-56 16,-6 7-141-16,-6 4-93 0,-7 3-51 16,0 1-37-16,-13-1-21 15,-18 7-92-15,-6-3-229 0,-7-7-370 16,-19 0-127-16</inkml:trace>
  <inkml:trace contextRef="#ctx0" brushRef="#br0" timeOffset="1107">3445 574 1425 0,'0'0'191'0,"0"0"-59"0,0 0-39 15,0 0-47 1,0 0 5-16,0 0-13 0,0 0 12 16,0 0-41-16,-32-42-36 15,20 3-42-15,24 0-46 0,7 4 42 16,6 3 13-16,0 7 14 16,7 4 27-16,-7 10 6 0,-25 11 9 15,38 0 4-15,-38 0 3 16,0 0 18-16,0 0-3 0,25 50 34 15,-13-11-12-15,-12-39-11 16,-19 49-2-16,-6-10 9 0,25-39 27 16,-56 43-47-16,-1-15-24 15,7-10-16-15,0-8-32 16,6-6-37-16,44-4-21 0,-57-14 5 16,13-4-47-16,44 18-8 15,-31-43 75-15,12 8 27 16,19 35 62-16,-7-39 19 0,7 39-25 15,0 0 18-15,0 0-4 16,0 0 39-16,0 0-6 0,0 0 45 16,0 0 18-16,0 0 2 15,0 0-23-15,-31 43-23 0,31-43-55 16,0 0-5 0,-38 49 5-16,38-49 9 0,0 0 8 15,-37 43 52-15,37-43 3 0,0 0-23 16,0 0-31-16,0 0-3 15,-38 0-13-15,38 0-12 16,0 0-28-16,-32-53-54 0,20 3 2 16,-1-3 25-16,20-4 21 15,-1 8-3-15,6 10 36 0,-12 39-14 16,7-39-29-16,-7 39 24 16,0 0 19-16,0 0 9 0,0 0 18 15,12 39 5-15,-12 7 38 16,-6 7 5-16,6 4-11 15,-13-1-19-15,7 4-29 0,0 4-7 16,-7-4 22-16,1-4-34 16,-1-6-2-16,13-50 2 15,-12 46 5-15,12-46 14 0,0 0 18 16,0 0 3-16,0 0-28 16,-44 25 11-16,44-25-38 0,-44-18-12 15,44 18 10-15,-51-53 16 16,51 53 7-16,-37-46-10 0,37 46 13 15,0 0 21-15,-44-4 79 16,6 29 43-16,0 18 15 0,7 13-36 16,-7 4-43-16,0 4-25 15,-6-1-48-15,0-6-6 16,7-4 3-16,-7-11-90 16,6-6-174-16,38-36-224 0,-44 24-105 15</inkml:trace>
  <inkml:trace contextRef="#ctx0" brushRef="#br0" timeOffset="1324">3476 27 1696 0,'31'-11'115'15,"-12"4"72"-15,-19 7-23 16,0 0-66-16,0 0-76 0,32-7-2 16,-32 7-42-16,25 3-190 15,-25-3-194-15,31 32-179 0</inkml:trace>
  <inkml:trace contextRef="#ctx0" brushRef="#br0" timeOffset="1504">3036 1313 1386 0,'25'42'152'16,"-25"-42"-18"-16,63 14-53 0,-6-14-66 15,-1-7-33-15,1-7-218 16,-1-7-188-16</inkml:trace>
  <inkml:trace contextRef="#ctx0" brushRef="#br0" timeOffset="1704">2370 380 1383 0,'56'-18'96'16,"7"4"-65"-16,0 4-22 15,6-1-9-15,7 0-157 0,-14 4-233 16</inkml:trace>
  <inkml:trace contextRef="#ctx0" brushRef="#br0" timeOffset="2551">302 327 918 0,'0'0'48'0,"0"0"48"16,0 0-24-16,25 14 32 15,-25-14-44-15,0 0-13 0,19 42 4 16,-19-42-26-16,12 46-32 16,-12-10 39-16,0-36-14 15,-6 42-28-15,6-42 10 0,0 0 12 16,-31 36-19-16,31-36-19 16,0 0-19-16,0 0-29 0,-38 3-23 15,38-3 23-15,0 0 23 16,-19-42 31-16,19 6 13 15,0 8 7-15,0 28 25 16,0 0-5-16,6-28-15 0,-6 28 27 16,0 0 38-16,0 0 47 15,0 0-34-15,0 0-16 0,-44 35 2 16,13-10-52-16,31-25 12 16,-31 21-22-16,-1-3 23 15,32-18-10-15,-31 7-15 0,31-7 24 16,0 0-40-16,0 0-6 15,-32-14 17-15,32 14-8 16,-25-32 11-16,19 4 7 0,6 28 1 16,-13-29-6-16,13 29-26 15,0 0-1-15,0 0 11 16,0 0 20-16,0 0 72 0,0 0-5 16,-19 46 13-16,13 4-18 15,6 6-17-15,0 1-13 0,0-1-17 16,0 1-38-16,6-1 30 15,-6-10-14-15,0-7 4 0,7-3-65 16,-7-36-286-16,6 35-57 16,0-7-115-16</inkml:trace>
  <inkml:trace contextRef="#ctx0" brushRef="#br0" timeOffset="2835">842 535 1244 0,'0'0'222'15,"0"0"76"1,19 57-2-16,-19-11-70 0,-6 3-80 15,-7 4-59-15,-12-3-37 16,0-1-23-16,-6 1-19 0,-7-1-25 16,0-3 25-16,1-3-96 15,5-4-123-15,-12-4-217 0,13-10-162 16,-7-4 3-16</inkml:trace>
  <inkml:trace contextRef="#ctx0" brushRef="#br0" timeOffset="3068">490 670 1151 0,'0'0'237'0,"44"-4"46"15,-44 4-11-15,0 0-67 0,44 53-65 16,-12-7-53-16,6-3-39 15,-1-1-11-15,1 0-23 0,0-6-14 16,-1 3-26-16,-5-4-104 16,-32-35-152-16,38 46-210 0,-20-7-70 15</inkml:trace>
  <inkml:trace contextRef="#ctx0" brushRef="#br0" timeOffset="3631">1729 242 1296 0,'31'11'31'0,"-31"-11"52"15,19 35 42-15,-13-3-1 16,-6 3-36-16,-6 1 7 0,-13-1-52 16,-6 0-7-16,0-6-8 15,-13-1-28-15,0 0-36 0,1-7-26 16,37-21-26-16,-44 7-63 16,44-7-40-16,-44-10 7 0,12-4 60 15,32 14 45-15,-25-39 38 16,6 3 10-16,7 5 36 15,12 31 31-15,-19-32 43 16,19 32-26-16,0 0-45 0,-32-14 2 16,1 10 32-16,31 4 4 15,-44 14-10-15,6-7 13 0,38-7 5 16,-50 14-63-16,19-3 40 16,31-11-24-16,0 0 23 15,-44 0 1-15,44 0 11 0,0 0 7 16,-32-18 9-16,32 18-5 15,0 0 4-15,-19-28-10 0,19 28-31 16,0 0 2-16,0 0-13 16,0 0 44-16,0 0 2 0,-12 53 27 15,5 4-25 1,7-1-23-16,7 11-3 0,-1 8-20 16,13-5-7-16,0-3-6 15,6-3 6-15,-6-7-17 0,0-4-412 16,-1-15-183-16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11:00.159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356 57 784 0,'38'8'145'0,"-38"-8"69"0,0 0 36 15,0 0-23-15,0 0-23 16,0 0-35-16,0 0-61 0,0 0-20 16,0 0-10-16,0 0 34 15,0 0-69-15,0 0-10 16,0 0-10-16,0-32-16 0,0 32-7 15,0 0-8-15,-57-22-6 16,7 12 18-16,0 13-16 16,6 8 29-16,-1 10-22 0,1 8 5 15,6-1 10-15,13 4-4 16,0-1 10-16,12 1 0 16,13 0-12-16,0-4 30 0,0-28-19 15,32 39 3-15,5-14 4 16,1-4-31-16,13-14-20 0,-7-7-15 15,0-7-12-15,7-4 27 16,-1-10-15-16,-6-3 37 0,-6-5 0 16,7-6-10-1,-8 0 25-15,-12-1-13 0,1-3 13 16,-26 39 45-16,18-35-13 16,-18 35-11-16,0 0-20 0,0 0-14 15,0 0 5-15,0 0-16 16,0 0 33-16,13 39-15 0,-7 14 12 15,7 11-7-15,12 6 4 16,-6 11 11-16,12 1-12 0,7 3 37 16,-7-3-1-16,8 3-19 15,-1-4 16-15,-7-7-10 0,-6-7-8 16,-6-10 36-16,-12-11-6 16,-7-46-13-16,-7 46-6 15,7-46-25-15,0 0 7 16,-69 21-18-16,-6-18 8 0,-2-20-3 15,-4-11-5-15,5-8-16 16,-7-6 27-16,8-11-4 0,6-7-7 16,12 3 8-16,20 4 32 15,11 0 43-15,14 4-23 16,12 6-25-16,12 8-17 0,20-1-18 16,6 7 3-16,6 5-70 15,0 6-79-15,6 0-171 0,0 1-363 16,1 2-182-16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11:17.00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20201 321 826 0,'0'0'240'0,"0"0"109"15,0 0-12-15,0 0-78 0,-12 39-36 16,-13 0-17-16,-26 3-68 0,-11 8-25 16,-20 3-18-16,-6 7-57 15,-19 0-8-15,0 0-30 0,-12 4-14 16,-1-1-151-16,-5 4-226 16,-7-3-202-16,0 7 12 0</inkml:trace>
  <inkml:trace contextRef="#ctx0" brushRef="#br0" timeOffset="-6165">23225 1897 1072 0,'0'0'197'16,"0"-21"53"-16,0 21-34 0,0-25-40 15,0 25-35-15,0-28-49 16,6 3-23-16,0 8-8 0,-6 17-20 15,19-32-2-15,-6 7 1 16,-13 25-2-16,0 0-20 16,12-25-7-16,-12 25 1 0,0 0-17 15,0 0 19-15,0 0-19 16,0 0-1-16,19-21 14 0,-19 21-32 16,0 0 10-16,0 0 17 15,0 0-19-15,0 0 9 0,0 0 7 16,0 0-9-16,32-3 14 15,5 10-14-15,1 3 9 0,12 8 6 16,-6 0-13-16,13 3 12 16,-7 0 0-16,7-3-5 0,-7-1 10 15,-6 5-22-15,0-5 12 16,-6-3 0-16,-7-3 6 16,-31-11-27-16,25 11 29 0,-25-11-5 15,0 0-16-15,0 0 20 16,0 0-19-16,0 0 19 0,0 0 0 15,0 0 8-15,0 0 11 16,-19 28-16-16,19-28 14 0,-44 25-20 16,0-11 12-16,0-4 3 15,-6-3-12-15,-6-3-7 0,-14 0-17 16,1-4 27-16,-6-4-10 16,-7 0-7-16,0 1-3 15,-6-1 19-15,13-3-1 0,-7 0-2 16,13-3-6-16,6-8-6 15,7 4-1-15,5 0-5 0,7 0 17 16,7-1-12-16,37 15 7 16,-25-14-9-16,25 14 9 0,0 0 0 15,0 0 4-15,0 0-7 16,0 0-9-16,0 0 15 0,0 0 2 16,0 0 3-16,0 0-4 15,37 7-8-15,1 4-4 0,12 3 11 16,1 4-3-16,-1-1 0 15,0 1-13-15,0 0 16 16,-6 3-1-16,-12-3 13 0,-1 3 38 16,-31-21 19-16,19 28 17 15,-19 0 8-15,0-28-10 0,-38 39-42 16,-6-7 0-16,-6-7-35 16,-13-8 0-16,-6-2 0 0,-6-5-7 15,-1-3 1-15,-5-3-4 0,5-1-11 16,7-3-29-16,0-3-8 15,12-4-10-15,13 0-2 0,0-7-1 16,13 3-38-16,31 11-61 16,0 0-143-16,-13-35-141 15,13 3-152-15</inkml:trace>
  <inkml:trace contextRef="#ctx0" brushRef="#br0" timeOffset="-5911">23080 2604 1265 0,'38'-25'312'0,"-7"8"63"0,1-5-45 16,-1 8-145-16,1 0-95 15,5 4-44-15,-5 10-27 0,5 0-2 16,1 10-17-16,-13 11 4 15,-6 1-4-15,-6 6-5 16,-7-3-6-16,-6 3-145 0,0-28-106 16,-19 39-161-16,-6-14-49 15,-13-11-74-15</inkml:trace>
  <inkml:trace contextRef="#ctx0" brushRef="#br0" timeOffset="-5080">22873 1887 483 0,'0'0'141'16,"0"0"-47"-16,0 0-43 0,0 0-18 15,0 0-3-15,0 0 18 16,0 0 10-16,-32-4-7 15,32 4-23-15,-31-3-14 0,31 3 11 16,-32-7-16-16,32 7 7 16,-25-11 31-16,25 11-16 0,0 0-7 15,-31-25 32-15,31 25 30 16,0 0-7-16,0 0-24 0,-13-32 29 16,13 32-12-16,13-28-62 0,-13 28-6 15,38-28 21-15,-13 7-42 16,-25 21 25-16,44-18-3 15,-13 7-23-15,-31 11 35 0,32-7-21 16,-32 7-4-16,31 0 1 16,-31 0 7-16,31 7 18 0,-31-7-1 15,32 15 24-15,-32-15-21 16,38 24-10-16,-7-6 16 0,0-4-18 16,-5 7-8-16,5-7 42 15,-6 1-22-15,-25-15 12 0,38 21 22 16,-38-21-23-16,0 0 18 0,25 35 16 15,-25-35-6-15,13 32 6 16,-13-32-9-16,0 28-9 16,0-28 7-16,0 0-37 0,-19 32-8 15,19-32 7-15,0 0-16 0,0 0-3 16,-32 25 8-16,32-25-8 16,-31 17-14-16,31-17 8 15,-32 15-39-15,32-15-50 0,-31 14 1 16,31-14-67-16,-38 14-130 15,38-14-112-15,-37 17-76 0</inkml:trace>
  <inkml:trace contextRef="#ctx0" brushRef="#br0" timeOffset="-4485">21942 1576 794 0,'0'0'186'0,"0"0"63"16,0 0-17-16,0 0-7 16,0 0-31-16,0 0-66 0,0 0-29 15,0 0-25-15,0 0 107 16,0 0-26-16,0 0-10 0,0 0-18 15,19 35-44-15,0 7-5 16,-6-3-4-16,6 4-27 0,-7 6-16 16,7-3-9-16,-6-3-6 0,-7 3-9 15,0-4-13 1,0 0 21-16,-18-6 17 0,-7 6-18 16,-6-3 1-16,-25-7 1 0,-7 7-16 15,-6-4 8-15,-19 4-4 16,-6-4-14-16,-12 8 18 0,-7-8 4 15,-12-3 13-15,-7-4 16 16,0-10-26-16,-6-8 3 0,13-3-6 16,6-7-12-16,6 0 3 0,19-7 9 15,0-7-16-15,12 0-17 16,7-7-69-16,0 0-52 0,13-4-74 16,5 0-118-16,-5 0-139 15,12-10-161-15,-7 3-39 16</inkml:trace>
  <inkml:trace contextRef="#ctx0" brushRef="#br0" timeOffset="-3949">21132 1795 824 0,'0'0'172'0,"0"0"1"0,0 0-73 16,0 0-23-16,0 0-23 0,0 0 196 15,0 0-61-15,0 0-20 16,0 0-34-16,0 0-32 0,0 0-45 15,6 32-35-15,-6-32-13 16,0 0-2-16,31 17 11 0,-6-3-16 16,-25-14 2-16,38 4-10 0,-38-4 9 15,32-11 10-15,-32 11-19 16,0 0 0-16,25-28 1 0,-25 28 8 16,6-28 1-16,-6 28 59 15,0 0-17-15,-6-25-21 16,6 25-30-16,0 0-16 0,-38-11-97 15,38 11-193-15,-38 4-232 0,1 0-125 16</inkml:trace>
  <inkml:trace contextRef="#ctx0" brushRef="#br0" timeOffset="-3581">20208 1392 781 0,'0'0'192'16,"0"0"-1"-16,0 0-27 0,0 0-23 16,0 0-29-16,0 0 176 0,0 0-12 15,0 0-76-15,-7 46-27 16,7 7-11-16,7 0-26 16,-1 0-34-16,0 0-43 0,7-4-30 15,-1 4-19-15,-5-3-39 16,-7-4-129-16,-7-4-151 0,-5-3-239 15,12-39-161-15</inkml:trace>
  <inkml:trace contextRef="#ctx0" brushRef="#br0" timeOffset="-3304">19805 1869 1233 0,'0'0'203'0,"0"0"-13"16,0 0 6-16,0 0 135 0,0 0-77 16,0 0-65-16,0 0-51 0,38 42-6 15,-38-42-24-15,19 46-33 16,-19-3-42-16,-13-8-17 0,13-35-3 15,-50 46-79-15,0-18-86 16,-7-3-186-16,1-7-240 16,5-8-137-16</inkml:trace>
  <inkml:trace contextRef="#ctx0" brushRef="#br0" timeOffset="-3084">19680 1661 1846 0,'31'-18'407'16,"-31"18"-52"-16,25 3-102 0,-25-3-107 15,32 7-66-15,-32-7-46 16,31 11-78-16,-31-11-180 0,0 0-312 15,0 0-283-15</inkml:trace>
  <inkml:trace contextRef="#ctx0" brushRef="#br0" timeOffset="-2556">19397 1706 1211 0,'0'0'231'15,"0"0"-45"-15,0 0-27 16,31 36-23-16,-31-36-32 0,19 49-38 16,-6-13-50-16,-13-36 9 0,-13 46-20 15,13-46-62-15,-31 38-77 16,31-38-61-16,-51 25 3 0,14-11-25 15,37-14 37-15,-51-3 15 16,20-8 6-16,31 11 8 16,-31-17 41-16,31 17 27 0,-13-39 39 15,7 3 48-15,6 36 4 0,0-32 15 16,0 32-1-16,0 0 12 16,0 0 93-16,0 0-16 0,0 0-31 15,0 0-25-15,0 0 0 16,0 0 8-16,0 0-4 0,0 0-10 15,6 39 26-15,-6-39-35 16,-6 36-8-16,6-36 23 0,0 0-37 16,-38 28-18-16,0-10 9 0,7-8-23 15,31-10 14-15,-57 11 14 16,13-8-1-16,7-6 9 16,37 3 5-16,-51-4 42 0,20 1 32 15,31 3 19-15,0 0-34 16,-44-7-36-16,44 7-30 0,0 0-2 15,0 0-84-15,0 0-131 0,0 0-118 16,-38-29-90-16,38 29-45 16</inkml:trace>
  <inkml:trace contextRef="#ctx0" brushRef="#br0" timeOffset="-2304">18963 2275 1364 0,'0'0'224'0,"0"0"21"16,32-14-70-16,5-3-50 0,7-1-36 16,0 7-5-16,7 1 2 0,-7 6-39 15,0 4-7-15,-7 7-15 16,-37-7-18-16,38 21-20 0,-38-21-64 15,0 0-104-15,0 39-121 16,0-39-126-16,-31 43-29 16,-13-18-51-16</inkml:trace>
  <inkml:trace contextRef="#ctx0" brushRef="#br0" timeOffset="-2133">18636 2399 980 0,'44'-7'165'15,"-6"0"-73"-15,6-7-33 16,-13 3-125-16,1-3-126 16,-1 0-104-16</inkml:trace>
  <inkml:trace contextRef="#ctx0" brushRef="#br0" timeOffset="-373">18762 1911 614 0,'0'0'163'16,"0"0"-8"-16,0 0-47 16,0 0-12-16,0 0-21 0,0 0 34 15,0 0 26-15,0 0 23 0,0 0-16 16,0 0-18-16,0 0 5 16,0 0-3-16,0 0 4 0,0 0-32 15,6-28-57-15,-6 28-22 16,0-35 5-16,7 7-15 15,-1-1-9-15,0-3-4 0,7-3-16 16,-7-7 8-16,0-8-1 16,-6 1 6-16,0-1 7 0,0 4 3 15,0 7-3-15,-6 8-4 0,6 31 1 16,0 0-19-16,0-29 11 16,0 29 3-16,0 0 19 0,0 0-11 15,0 32 8-15,6 4-11 16,-6 10 7-16,7 3 12 0,-1 0 11 15,0 1 0-15,0-8-15 0,7 1-9 16,-7-8-6-16,1 4 0 16,-1 0 5-16,-12-7-2 15,6-32 16-15,-26 31-7 0,26-31-14 16,-50 32 5-16,12-11-14 16,-6-10 8-16,0-7-25 0,0-11-21 15,7-1-14-15,5 1 8 0,1-7 24 16,31 14-1-16,-32-28 5 15,32 28 7-15,-12-28 0 0,12 28 16 16,0 0 7-16,-6-32 9 16,6 32-18-16,0 0-8 0,0 0 10 15,0 0 10-15,0 0 33 0,0 0-5 16,0 0-15-16,0 0 16 16,0 0 27-16,0 0 6 0,12 32-13 15,-12-32-31-15,-6 32-12 16,6-32-12-16,-32 31 6 15,32-31 1-15,-31 18 9 0,31-18-21 16,-38 11-23-16,38-11-29 0,0 0-17 16,0 0-10-16,0 0-31 15,-19-36-10-15,13 1 14 0,12 0 38 16,-6 35 28-16,13-39 13 16,-13 39 20-16,0 0 15 0,0 0 10 15,0 0 103-15,0 0 12 0,0 0-53 16,0 0 5-16,0 0-36 15,0 0-12-15,-6 39-29 0,6-39 2 16,-13 35 13-16,13-35 1 16,0 0-16-16,0 0 0 15,-38 28-65-15,38-28 29 0,-31 7-12 16,31-7 0-16,0 0-32 16,0 0-15-16,-38-17 8 0,38 17 11 15,0 0 10-15,-6-39 28 0,6 39 22 16,0 0 7-16,0 0 20 15,0 0 120-15,0 0-15 0,0 0-5 16,0 0 25-16,0 0-13 16,0 0-41-16,0 0-26 0,0 0-22 15,0 32-1-15,0-32-18 0,0 0 7 16,0 0-27-16,-44 21 1 16,13-14-4-16,31-7 27 15,-38-4-26-15,38 4-27 0,-32-24-4 16,32 24-11-16,-25-43 4 15,6 4 2-15,7-7-15 0,6-3 15 16,6-4 11-16,6 3 8 0,6 4 26 16,-5 8-2-16,-1 9 38 15,-6 29-18-15,0 0 9 0,6-24-8 16,-6 24-5-16,0 0 1 16,0 0-10-16,0 0-25 0,0 0 23 15,0 0-18-15,0 0 8 16,0 0 17-16,0 0-12 0,0 0 0 15,0 0 75-15,0 0-14 16,-12 45-23-16,5 8 8 0,7 0 18 16,0-3-21-16,7-1-16 15,-1 4-17-15,0-3-10 0,-6-1-11 16,7-3 11-16,-14-10 10 16,1-5 3-16,6-31-11 0,-25 39-9 15,25-39 10-15,-57 32-26 0,1-14-18 16,-7-4-23-16,0-7 10 15,0-7 1-15,7-4 6 16,-7-10-13-16,12 0 29 0,7 0-17 16,7-4 45-16,37 18 7 15,-44-21-4-15,44 21-10 0,0 0 25 16,0 0 2-16,0 0 24 0,0 0-4 16,0 0-25-16,50 18 6 15,-6 3-15-15,6 4-3 0,-12 3-5 16,0-3 21-16,-38-25-11 15,37 35 7-15,-37-35-16 0,19 32 4 16,-19-32 14-16,0 0-27 0,0 0-9 16,-63 39-26-16,7-22-18 15,-7-13-12-15,13-4 8 16,-7-11 11-16,13 1-19 0,6-11 33 16,38 21-76-16,-44-53-27 15,19-4 25-15,6 1 2 0,19 3 29 16,7-4 46-16,5 4 20 0,13 3 4 15,1 12-5-15,11 2 27 16,1 12 46-16,6 2 29 0,-13 15 24 16,7 11-27-16,-38-4-3 15,32 25 3-15,-32-25-23 0,18 49-6 16,-18-3-9-16,-18 0 12 0,-20-7-11 16,0-11-35-1,-12 0-16-15,0-6 20 0,-1-5-9 16,-5-10 2-16,-1-7 20 0,1-10 58 15,-1-8 22-15,13-3 29 16,0-7-22-16,0-11-24 0,19-7-35 16,0-4-23-16,12-3-4 15,1-7-18-15,12 4 12 0,6-4-15 16,-6 3 14-16,6 4-74 0,7 0-168 16,-1 3-156-16,1 1-140 15</inkml:trace>
  <inkml:trace contextRef="#ctx0" brushRef="#br0" timeOffset="864">16304 1922 622 0,'0'0'157'0,"0"0"6"16,0 0-28-16,0 0-38 0,0 0-19 15,0 0 88-15,0 0-60 16,0 0-20-16,0 0 0 0,-25 35-34 15,25-6-21-15,0-29 10 0,13 28-39 16,-13-28 4-16,31 25-22 16,-31-25-82-16,38 14 36 0,-38-14 10 15,38 0-30-15,-38 0 33 16,0 0-12-16,0 0 29 0,31-39 12 16,-18 7 26-16,-13 7 25 0,0 25 24 15,-19-31-17-15,19 31-4 16,-44-15 4-16,0 8 7 15,0 11-28-15,-7-1-6 0,1 8 26 16,-6 0-37-16,5-1 7 16,1-3 4-16,12 0-23 0,1 0 19 15,37-7 11-15,-32 0-69 0,32 0-41 16,-31-10-3-16,31 10-13 16,0 0 8-16,-19-32-13 0,13 0-7 15,6 7 34-15,0 25 47 16,0-28 26-16,0 28 9 0,0 0-10 15,0 0 14-15,0 0 54 0,0 0 25 16,0 0-20-16,0 0-17 16,-32 32 4-16,32-32 3 15,-25 35 18-15,25-35-21 0,0 0 25 16,-38 32 14-16,7-11 30 16,31-21 30-16,-32 7-13 0,32-7 51 15,-31-10-2-15,31 10-29 0,-31-25-22 16,12-7-48-16,6-3-41 15,1-7-26-15,12-11 7 0,-7-11-18 16,7-3-14-16,7-7 10 16,-7 3 0-16,6 11-16 0,-6 10 12 15,0 11-96-15,0 15-116 0,0 24-191 16,0 0-98-16,-25 28-156 16</inkml:trace>
  <inkml:trace contextRef="#ctx0" brushRef="#br0" timeOffset="1032">15569 2512 1507 0,'44'11'324'16,"0"-8"-33"-16,-6-3-103 15,-1-10-98-15,1-1-169 16,6-7-280-16,-44 18-294 0</inkml:trace>
  <inkml:trace contextRef="#ctx0" brushRef="#br0" timeOffset="2115">15104 1650 789 0,'0'0'160'0,"0"0"166"0,31 0-70 16,-31 0-42-16,0 0-63 0,44 28-23 16,-44-28-20-16,25 46-42 15,0-7-51-15,-25-39-5 0,19 39 1 16,-19-39 7-16,7 35-18 0,-7-35 0 15,0 0-70-15,-38 36 0 16,38-36-35-16,-44 17 11 0,-6-6 38 16,12-8-15-16,38-3 6 15,-50-17 36-15,12-1 20 0,38 18-19 16,-44-42 14-16,12-4 17 0,1-4-6 16,12-6-16-16,7-8 3 15,5-3 10-15,1 3 52 0,6 11 33 16,0 18-27-16,0 35-21 15,0-32 0-15,0 32-21 0,0 0-17 16,0 0 3-16,0 0 38 16,0 0-10-16,6 28-20 0,1 11 0 15,-1 4 29-15,-6-1 27 0,6 4-19 16,-6-7-24-16,0 0 5 16,6-4-14-16,-12 0 4 0,6-35-8 15,0 32-7-15,0-32-1 16,0 0 15-16,-38 29-61 0,7-15-48 15,0-7 1-15,31-7 16 0,-51-7-14 16,14-15 41-16,5 5 2 16,32 17-16-16,-31-43-19 15,12 15 58-15,19 28 66 0,-13-32-21 16,13 32 6-16,0 0-12 0,0 0 73 16,0 0 20-16,38 4-37 15,-13 14 20-15,0 3-43 0,-25-21 0 16,38 35-8-16,-13 0 13 15,-12-6-13-15,-13-29-15 0,0 31 12 16,0-31-5-16,-32 32-43 0,1-11-48 16,-13-6-23-16,-6-8-21 15,-1-4-14-15,-5-6 0 16,-7-4 54-16,13-4 29 0,-1-3 16 16,14-4-44-16,5-3 37 0,32 21 27 15,-25-28 29-15,25 28-32 16,0 0 9-16,0 0 91 0,0 0 0 15,38-11-30-15,6 18-1 16,-7 11 19-16,-5 10-26 0,-1 4 13 16,-6 7 41-16,-12 3-7 0,-7 1-18 15,-12 3-4-15,-13 0 26 16,-19-1-25-16,-12-2-43 0,-19-1-12 16,-13-6-11-16,-6-8-12 15,-12-7 3-15,-7-7-7 0,0-10-3 16,7-4 11-16,5-11-8 15,7-10 0-15,0-7-20 0,13-8 20 16,6-10 10-16,18-3-5 0,1-8-5 16,19 1-24-16,6-4-7 15,25 0-13-15,12-7-80 0,7 10-132 16,12-14-140-16,20 1-96 0,12-5-39 16</inkml:trace>
  <inkml:trace contextRef="#ctx0" brushRef="#br0" timeOffset="2324">15053 841 1355 0,'0'0'109'0,"0"0"67"0,0 0-14 15,0 0-71-15,0 0-37 0,38 7-98 16,-38-7-194-16,0 0-157 16,0 0-89-16</inkml:trace>
  <inkml:trace contextRef="#ctx0" brushRef="#br0" timeOffset="2647">15638 357 1513 0,'-6'53'105'0,"-19"0"137"0,-7-4 56 15,-6 0-30-15,-18-3-62 16,6-7-89-16,-7 0-68 0,0 0-41 16,1-7-8-16,-7-4-82 15,6-7-79-15,7-3-50 0,6-11 35 16,0-10 11-16,44 3-79 15,-38-18-35-15,38 18 65 0,-12-57 53 16,6-6 62-16,18-4 62 16,1 6 65-16,-1 16 133 0,-12 45-8 15,7-43-15-15,-7 43-32 0,0 0 11 16,0 0 6-16,-44 35-66 16,0 15-35-16,6 10 8 0,0 4-14 15,7 13-135-15,-7 5-250 0,7 2-110 16</inkml:trace>
  <inkml:trace contextRef="#ctx0" brushRef="#br0" timeOffset="2837">14060 2586 1463 0,'0'0'378'0,"13"29"57"0,12-12-57 15,6-10-126-15,13-10-119 16,7-11-69-16,-1-4-124 0,7-7-156 16,-7-10-225-16,6-7-273 0,-12-8-108 15</inkml:trace>
  <inkml:trace contextRef="#ctx0" brushRef="#br0" timeOffset="3028">13809 1321 2137 0,'0'0'305'16,"0"0"-18"-16,-25-17-90 0,25 17-102 16,0 0-46-16,0 0-97 15,0 0-120-15,0 0-228 16,0 0-286-16,0 0-87 0</inkml:trace>
  <inkml:trace contextRef="#ctx0" brushRef="#br0" timeOffset="3451">12847 1240 972 0,'0'0'134'0,"0"0"86"0,0 0 78 16,0 0 18-16,0 0-61 0,0 42-69 15,7 1-47-15,-1 3-49 0,-6-4-24 16,0 4-18-16,-6-3-20 16,-7 2-2-16,7-6-15 0,-7-3-11 15,-6-5 13-15,19-31-22 0,-25 32 21 16,25-32-22-16,0 0 23 15,-25 29-13-15,25-29 6 0,0 0-27 16,0 0-2-16,-31 3-17 0,31-3-1 16,-38-25-2-16,13 1-6 15,0-1 42-15,25 25 7 0,-19-28-12 16,19 28 18-16,0 0-6 0,-44-4 44 16,0 22 26-16,0 14-12 15,-7 10 21-15,-5 7-30 16,-1 11 2-16,-6-3-32 0,-6 10 3 15,0-7-14-15,0-3-6 0,0-4-27 16,0-7-138-16,6-11-195 16,0-7-237-16,13-10-83 0</inkml:trace>
  <inkml:trace contextRef="#ctx0" brushRef="#br0" timeOffset="3811">13444 21 1895 0,'0'0'46'0,"38"-21"34"0,-38 21 134 16,0 0 9-16,19 38-100 0,-25 8-28 15,-13 7-49-15,-6 0-28 16,-13 0-5-16,-6-7-9 15,-6-3 5-15,-1-4-26 0,-5-8-8 0,-1-9-66 16,7-8-4-16,6-4 0 16,6-13-25-16,38 3 28 15,-44-21-5-15,44 21 51 0,-19-50 21 16,1 11 6-16,18 39 73 0,0 0-14 16,-7-42-11-16,7 42-27 15,0 0-16-15,0 0 19 0,0 0 1 16,0 0 0-16,-31 39-9 0,12 3-33 15,-6 4-125-15,12 4-129 16,1-1-124-16,-1 8-33 0</inkml:trace>
  <inkml:trace contextRef="#ctx0" brushRef="#br0" timeOffset="4032">12376 2537 1372 0,'0'0'247'0,"0"0"-34"0,44 11-58 16,0-11-78-16,0-8-29 0,6-2-67 15,-6-4-103-15,0-4-120 16,0-3-96-16,-12 3-117 15</inkml:trace>
  <inkml:trace contextRef="#ctx0" brushRef="#br0" timeOffset="4487">12018 1512 907 0,'-7'-25'138'16,"7"25"0"-16,0 0-7 16,0 0-25-16,0 0 154 0,0 0-95 15,-37 18-37-15,5 3-37 0,1 4-20 16,-1 3 4-16,-5 4-28 15,-7 3-8-15,0 4 8 0,-7-3-21 16,7 6 32-16,-6 0-65 0,6 4 14 16,0-3-7-16,6-1 15 15,1-3-15-15,-1-4 9 16,38-35 0-16,-44 43 10 0,6-15 38 16,38-28 12-16,-44 21 8 0,44-21 34 15,-44 7 20-15,44-7-20 16,-44-7 4-16,44 7-37 0,-31-32-17 15,18-10-47-15,19-4 1 0,7-7-15 16,6-7-23-16,6 0-25 16,6 0-31-16,1 3-11 0,-1 4-52 15,1 7-66-15,-7 11-135 0,6 3-180 16,-31 32-86-16,25-28 42 16</inkml:trace>
  <inkml:trace contextRef="#ctx0" brushRef="#br0" timeOffset="4967">11006 1717 837 0,'0'0'226'0,"0"0"36"0,-32 42-47 15,32-42-55-15,-12 36-55 16,12-36-25-16,0 0-52 0,0 0 13 15,0 35-17-15,0-35-1 16,0 0 4-16,0 0-39 0,0 0 32 16,31 0-31-16,-31 0-10 15,0 0-26-15,44-35-29 0,-44 35-8 16,19-50-2-16,-13 8 56 0,-12 3-4 16,6 39 42-16,-19-35 10 15,19 35 27-15,-44-11 39 0,6 18 22 16,1 18 13-16,-1 14 36 0,6 7-1 15,1 7-52-15,12 3 16 16,-6 4-30-16,6-3-4 0,0-1-27 16,-6-6-19-16,6-8-12 0,-6-3-10 15,0-11 2-15,-6-3-5 0,-1-14-13 16,1-4 0-16,-1-4 8 16,1-10-1-16,31 7 2 15,-32-35-13-15,14-7 11 0,5-8-11 16,7 1 13-16,6-8-9 0,12 4 5 15,7 4-5-15,0 3-5 16,6 7 5-16,7 3-46 0,-1 5-49 16,0 2-132-16,-31 29-142 0,32-24-229 15,-32 24-71-15</inkml:trace>
  <inkml:trace contextRef="#ctx0" brushRef="#br0" timeOffset="5431">10082 1487 1350 0,'37'-21'72'0,"-37"21"19"16,0 0 84-16,0 0 90 0,0 0 0 15,0 0-61-15,-19 43-53 16,-12 6-17-16,-13 1-36 16,-6 6-13-16,-13 1-34 0,-6 6 7 15,-7-6-26-15,-12-1-5 0,-12-3-19 16,-1 0 3-16,1-10-11 16,5-8 0-16,1-7-4 0,12-6 4 15,7-12 0-15,6-6-9 0,6-8-8 16,19-6-24-16,44 10-14 0,-32-36-9 15,20-6 1-15,24 3 41 16,14 0 3-16,11 4 1 0,7 10 13 16,0 4-6-16,0 14 11 0,0 10-14 15,-6 11 28-15,-38-14 26 16,38 50 14-16,-32 6-7 16,-12 4-6-16,-13 4-28 0,-19 0 10 15,-6 3-9-15,-12 0-10 0,-14-7 0 16,8 0-9-16,-8-14-106 15,8-7-124-15,-8-14-184 0,20-8-126 16,6-10-57-16</inkml:trace>
  <inkml:trace contextRef="#ctx0" brushRef="#br0" timeOffset="5660">9145 1523 1030 0,'0'0'117'0,"25"-32"151"16,-25 32 87-16,19-35-33 0,-19 35-79 15,38-25-72-15,-1 11-80 0,1 7-39 16,-6 10-38-16,-1 4 5 16,-31-7-19-16,31 28 0 0,-18 4-60 15,-13 4-48-15,-13 3-100 0,-18 3-158 16,-13 4-135-16,-13 0-34 15</inkml:trace>
  <inkml:trace contextRef="#ctx0" brushRef="#br0" timeOffset="5895">8472 1636 1191 0,'0'0'258'0,"0"0"73"0,44 17-7 16,-6 12-13-16,-6 6-94 16,-7 7-77-16,-13 4-16 0,-12 4-42 15,-6 6-41-15,-13 5-8 0,-19-1-21 16,-12 3-10-16,-13-3-50 16,-12-3-116-16,-13-4-147 15,-6-7-201-15,-13-11-60 0,6-3 13 16</inkml:trace>
  <inkml:trace contextRef="#ctx0" brushRef="#br0" timeOffset="7059">8001 1523 663 0,'0'0'196'0,"0"0"27"0,0 0 59 16,0 0-16-16,0 0-42 0,0 0 14 15,-31 0-113-15,31 0 112 16,0 0-41-16,-13 32-69 0,7-1-49 16,-1 1-16-16,1 3-23 0,-6 4-21 15,-1 4-3-15,-6-4-13 16,0 3 12-16,-12 0-30 0,-1 1 31 16,-12-8-23-16,-6 1-24 15,0-8-25-15,-7-7 1 0,7-3-24 16,0-4 10-16,-1-11-12 15,7-6-18-15,7-8-23 0,37 11-22 16,-44-35-30-16,19 0 5 0,18-8-4 16,7-10-7-16,13-11 8 15,6-6 69-15,18 6 49 0,1 11 41 16,-6 11 21-16,-1 10 18 0,0 14 39 16,1 15 28-16,-32 3 22 15,0 0 28-15,19 42-27 0,-19 11 0 16,-13 0-48-16,-18 0-31 0,-7 0 4 15,-6-3-27-15,0-1 6 16,-12-6-29-16,-1-8 23 16,-6-3 0-16,7-8-13 0,-1-2-21 15,7-12-51-15,-1-6 6 0,7-8-42 16,44 4 23-16,-50-28-42 16,50 28 14-16,-44-46 22 0,13 0 20 15,12 7 50-15,19 39 50 0,-6-39 3 16,6 39-10-16,0 0-18 15,0 0 130-15,0 0 67 0,0 0-33 16,0 0-61-16,-32 50-18 0,32-50-47 16,-44 56 10-16,6-6-16 15,-6-4-32-15,0-14 12 0,-6-4-23 16,6-3 3-16,-6-8-4 0,0-6-53 16,-1-1-1-16,7-10-16 15,44 0 8-15,-56-10-4 16,12-4-41-16,44 14-16 0,-38-43 19 15,13 4 34-15,25 39 73 0,-6-49-22 16,6 49 62-16,0 0 103 0,31-28 17 16,7 21 58-16,-38 7 1 15,50 31-7-15,-19 12 2 0,-5 6-39 16,-8 4-51-16,-5 4-43 0,-7-4-40 16,-18 0 0-16,-1-7-25 15,-12 0 5-15,-13-4-26 0,-18-10-98 16,-13-4-33-16,-19-7-67 15,0-3-47-15,-7-11-155 0,7-7-81 16,7-14-23-16</inkml:trace>
  <inkml:trace contextRef="#ctx0" brushRef="#br0" timeOffset="7264">6775 1307 1175 0,'44'-14'90'15,"0"3"122"-15,0 1-5 16,0-1-26-16,0 8-95 0,0-4-38 16,0 0-110-16,-12 3-181 0,-1 0-196 15,-31 4-84-15</inkml:trace>
  <inkml:trace contextRef="#ctx0" brushRef="#br0" timeOffset="7543">5833 1908 891 0,'0'0'290'0,"0"0"45"16,0 0-7-16,-32-35-75 0,32 35-54 16,0 0-82-16,-31 3 50 0,-7 15-29 15,0 10 3-15,1 7-46 16,-7 15 1-16,0 3-31 0,-7 7-43 16,1 4-4-16,-7 3-12 0,1 0 10 15,-13 0-22-15,0 0-85 16,-13-3-162-16,-6-8-213 15,6-6-154-15,-6-4-51 0</inkml:trace>
  <inkml:trace contextRef="#ctx0" brushRef="#br0" timeOffset="7716">5399 2922 1678 0,'88'-14'179'0,"-6"-4"-74"16,-1 1-39-16,-12-5-169 15,-12-2-224-15,0-1-209 0</inkml:trace>
  <inkml:trace contextRef="#ctx0" brushRef="#br0" timeOffset="8159">4777 1816 629 0,'0'0'84'0,"0"0"85"0,0 0 62 16,0 0 47-16,0 0 76 15,0 0-107-15,6 28-72 0,-6-28-30 16,-13 39-50-16,-6-11-27 0,19-28-29 16,-37 36-18-16,5-8-19 15,-5-7 13-15,-1-3-2 0,0-4 2 16,7-3 0-16,-7-4 38 15,38-7 35-15,-31-4 12 16,31 4-13-16,-32-21 15 0,32 21-46 16,-25-46-38-16,12 0 0 0,7-10-5 15,6-5-13-15,6-9-7 16,1-8 7-16,-1 0-18 0,0 1-22 16,1 2-8-16,-1 15-34 15,-6 11-47-15,0 10-103 0,0 39-165 16,0-32-146-16,0 32-1 0</inkml:trace>
  <inkml:trace contextRef="#ctx0" brushRef="#br0" timeOffset="8337">4865 1459 1089 0,'44'-11'56'0,"6"-6"151"15,0-1 69-15,-6-3-37 16,0 7-116-16,-6 0-83 0,0 3-107 16,-7 4-189-16,-31 7-172 0,0 0-68 15</inkml:trace>
  <inkml:trace contextRef="#ctx0" brushRef="#br0" timeOffset="8592">3783 2046 1284 0,'0'0'241'15,"38"7"87"-15,-38-7 17 16,0 0-65-16,19 46-93 15,-19 0-68-15,-13 0-51 0,-18 3-26 16,-13 1-26-16,-13 3-8 0,-5-4-34 16,-14 4-116-16,1-3-177 15,-7-8-263-15,7 0-72 0</inkml:trace>
  <inkml:trace contextRef="#ctx0" brushRef="#br0" timeOffset="9099">3193 1964 1107 0,'0'0'9'15,"-38"18"28"-15,38-18 57 16,0 0 104-16,-38 39-4 0,38-39-54 15,-25 39-12-15,25-39-42 0,13 39-41 16,-13-39-10-16,44 24-41 16,-7-16 16-16,7-8-55 0,0-8-7 15,-6-9-19-15,0-1-19 0,-38 18-1 16,31-42 25-16,-12 3 45 16,-13 4 25-16,-6 35-18 15,-19-46 14-15,1 7 81 0,18 39-16 16,-51-32-5-16,7 14-3 0,0 18 10 15,-6 14 11-15,6 15-1 16,0 6-26-16,0 11-3 0,6 10 17 16,-6 5-9-16,13 2-9 0,-13 1-20 15,6-1 4-15,0-6-4 16,-6-8-5-16,0-3-12 0,0-10-7 16,0-12-3-16,0-6 12 0,7-7 2 15,-1-18-14-15,38 7 15 16,-44-25-8-16,44 25 61 15,-25-57 0-15,12-3-34 0,13-7-29 16,13-7 7-16,6 3-15 0,6 4-5 16,0 7-14-16,0 7-80 15,0 11-160-15,0 3-247 0,-25 39-145 16</inkml:trace>
  <inkml:trace contextRef="#ctx0" brushRef="#br0" timeOffset="9515">2067 1650 1104 0,'0'0'169'0,"0"0"143"15,0 0 80-15,0 0-30 16,7 28-106-16,-7 11-89 0,-7 14-30 15,-11 4-43-15,-20 6-52 0,-6 4-21 16,-13-14-6-16,-6 11-19 16,-18-4 14-16,-7 0-10 0,-13-7-4 15,1-10-11-15,-7-12-24 0,12-6-26 16,7-18-15-16,13-7-24 16,6-10 104-16,25-19-185 15,12-13 13-15,20-11 32 0,24-7 74 16,14 3 25-16,5 8-1 0,7 3 28 15,6 18 18-15,0 6 33 16,0 22 49-16,-7 11 40 0,-37-11 11 16,38 53-30-16,-25 7-50 0,-20 4-17 15,-11-4-6-15,-8 7-27 16,-18 0 8-16,-12 0-24 0,-13-7-119 16,0-3-132-16,-13-8-167 0,0-13-145 15,7-8-30-15</inkml:trace>
  <inkml:trace contextRef="#ctx0" brushRef="#br0" timeOffset="9764">1464 1325 1500 0,'25'-21'190'15,"-25"21"97"-15,0 0 32 16,32-25-46-16,-32 25-106 0,0 0-81 16,0 0-37-16,31-7-20 0,7 10-11 15,-1 11-16-15,1 11-7 16,0 11-16-16,-13 6-15 0,-19 11-13 16,-25 4-72-16,-12 10-174 0,-32 0-262 15,-19 3-91-15</inkml:trace>
  <inkml:trace contextRef="#ctx0" brushRef="#br0" timeOffset="10001">194 1696 1313 0,'0'0'244'0,"38"14"52"15,-6 18 11-15,-1 14-18 0,0 7-50 16,1 10-72-16,-13 8-77 0,-7 3-26 16,-18 4-32-16,-7 3-5 15,-18-3-23-15,-7-11 13 0,-6-3-95 16,-12-4-162-16,-7-18-237 0,0-10-218 16,6-18-26-16</inkml:trace>
  <inkml:trace contextRef="#ctx0" brushRef="#br0" timeOffset="10176">0 2003 1837 0,'0'0'222'16,"44"22"20"-16,-44-22 16 0,0 0-40 15,0 0-85-15,31 21-61 16,-31-21-82-16,0 0-171 0,0 0-222 15,0 0-308-15,0 0-47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12:05.71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 1598 1429 0,'0'0'462'16,"0"0"-41"-16,0 0-79 0,0 0-73 16,0 0-47-16,0 0-23 15,0 0-27-15,0 0-23 16,-19-39-68-16,19 39-51 0,32-43 0 16,-1 5-15-16,19 2-15 15,7-3-20-15,12-7-31 0,19-14-2 16,6 0-6-1,1 0 20-15,5 0 13 0,-12 11 5 16,-12 6 21-16,-20 11 0 16,-6 8-5-16,-12 2-7 0,-6 8 12 15,-14 7-4-15,-18 7 1 16,0 0 11-16,0 0-14 0,0 0-2 16,32-3-18-16,-32 3-26 15,0 0 18-15,0 0-12 0,31 3-25 16,-31-3-33-16,0 0-47 15,0 0-81-15,0 0-74 16,0 0-91-16,0 0-17 16,0 0-73-16,0 0 75 0,0 0 57 15</inkml:trace>
  <inkml:trace contextRef="#ctx0" brushRef="#br0" timeOffset="396">700 792 640 0,'-38'-21'180'0,"38"21"1"16,0 0-31-16,0 0-42 0,0 0 29 15,0 0 21 1,0 0 26-16,0 0-17 0,0 0-8 16,50 21-6-16,-6-3-9 0,7-1-38 15,-7 5-3-15,18-8-34 16,1-4-12-16,6-3-32 15,7 0-4-15,-1-3-30 0,-12-8 21 16,-6 1-12-16,-7-4 8 16,-12 0-12-16,-7-7 16 0,-31 14-21 15,32-25 16-15,-32 25-7 16,0 0 45-16,12-28-7 0,-12 28-16 16,0 0 7-16,0 0-13 15,-50-4 28-15,6 11-19 0,0 11 39 16,-6 7-13-16,18 3 18 15,1 4-32-15,-7 3 2 16,13 0-36-16,0-3 12 0,18 3-11 16,-5-3-72-16,12-3-107 15,0-29-212-15,6 35-354 16,-6-35-185-16</inkml:trace>
  <inkml:trace contextRef="#ctx0" brushRef="#br0" timeOffset="1840">2076 82 847 0,'0'0'132'0,"0"0"50"15,0 0 75-15,0 0-51 0,0 0-36 16,0 0-2-16,44 21 1 16,-12 11-6-16,12 10-22 0,-7 11-36 15,14 0-41-15,-7 7 16 16,6 4 9-16,-6-1-17 16,0 1-55-16,-13-11 14 15,-5-7-24-15,-8-7 2 0,-11-11 4 16,-7-28 0-16,-19 32 3 15,-13-11-9-15,-12-14-7 0,-12-3 4 16,-1-15-29-16,1 1 7 16,5-8 7-16,7-7-8 0,7-7 8 15,5-7-1-15,7-6-5 16,6-5 20-16,13 8 1 0,12-1-4 16,-6 4 13-16,19 0-13 0,6 4-13 15,-25 35 25-15,44-49-30 16,7 10-74-16,-7 11-149 15,-44 28-195-15,56-32-199 16</inkml:trace>
  <inkml:trace contextRef="#ctx0" brushRef="#br0" timeOffset="2136">3107 220 1243 0,'0'0'259'0,"0"0"74"16,0 0-47-16,0 28-55 15,0 14-78-15,-19 1-52 0,0 10-52 16,-12 0-9-16,6 0-35 15,0 3 2-15,-7-3 11 0,13-3-62 16,-6-8-95-16,6-3-137 16,19-39-163-16,-18 35-36 0,18-35 39 15,0 0 18-15</inkml:trace>
  <inkml:trace contextRef="#ctx0" brushRef="#br0" timeOffset="2392">2849 237 750 0,'0'0'218'0,"0"0"78"0,0 0-48 16,-6-32 3-16,6 32-97 16,0 0-9-16,0 0 35 15,0 0-38-15,19 32 33 0,12 0-50 16,-5 14-18-16,-1 0 0 0,0 3-53 15,6 1-8-15,-12-4-24 16,0 0-14-16,12-4 1 16,-12 1-34-16,0-5-168 0,-19-38-226 15,13 43-263-15,-13-43-78 16</inkml:trace>
  <inkml:trace contextRef="#ctx0" brushRef="#br0" timeOffset="2864">3553 0 507 0,'0'0'167'0,"0"0"11"16,0 0-26-16,0 0 33 15,0 0-4-15,0 0-9 0,44 46-9 16,-19-3 24-16,1-1-18 16,-8 8-22-16,20 3-30 15,-6 7-29-15,5 0-33 0,-5 3-25 16,12 1-13-16,-13-7 13 15,1-1-5-15,-1-3 2 0,-6-7-1 16,-12-11-3-16,-1-3-14 16,-12-7-2-16,0-25 14 0,-25 25-18 15,-13-11-9-15,-6-11 12 0,0-6-6 16,0-8 11-16,-6-3 0 16,19-7-17-16,-1-7 1 0,1-8-19 15,12-3 6-15,-6-7-2 16,12-10-25-16,1-1-9 15,12 4 7-15,0 4-45 0,0 6-84 16,12 5-169-16,7 6-180 16,0-4-85-16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12:10.69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6677 729 1330 0,'0'-21'260'0,"0"21"64"0,0 0 57 15,0 0-25-15,-12 21-70 16,5 15-60-16,14 17-24 0,11 11-4 16,8 10-65-16,18 4-54 15,6 7-48-15,6 0-9 0,7 4-10 16,0-1-63-16,-6-6-92 15,-7-5-94-15,-6-9-140 0,-19-8-189 16,-12-13-210-16,-32-12-22 16</inkml:trace>
  <inkml:trace contextRef="#ctx0" brushRef="#br0" timeOffset="887">6250 1038 1012 0,'0'-39'177'15,"0"39"80"-15,0 0 15 16,6-36-77-16,-6 36-45 0,0 0-64 15,0 0-19-15,0 0-16 16,0 0-32-16,-38-14-2 0,-18 11 1 16,5 13-13-16,-5-3-9 15,-1 11 20-15,7 0-27 0,6 3 27 16,6-3-22-16,38-18 18 16,0 0-22-16,-37 42 20 0,37-42-17 15,-7 46 33-15,7-46-34 16,32 42 17-16,12-10-18 15,6-6 9-15,0-8-40 0,13-4 15 16,0-4 15-16,-6 1-14 16,-7-4 31-16,-6 4-7 0,-6-8 0 15,-38-3-9-15,0 0 60 16,0 0-37-16,0 0-2 0,0 0-27 16,-44-18 21-16,-7 4-6 15,-5 7 8-15,-13 0-8 0,6 7-9 16,-6 7 9-16,6-3 0 15,0 6 5-15,6 4-18 0,1 4 22 16,12-4-9-16,6 7 3 16,38-21-10-16,0 0 11 15,-25 46 2-15,12-7-10 0,20-3 9 16,5-1-11-16,20 4 19 16,-1-4-13-16,13-3-67 0,-6-4 40 15,12-3-8-15,-6-4-8 16,-44-21-4-16,44 18 8 0,-44-18-18 15,31 0-62-15,-31 0-12 16,0 0-12-16,13-43 71 0,-13 1-51 16,-6-4 30-16,-7 7 54 15,-6 4 67-15,19 35 58 16,0 0-44-16,-31-35 54 0,31 35 9 16,-50-11 49-16,6 11-4 15,6 14-35-15,38-14 12 0,-44 18-13 16,6-1 3-16,38-17-36 15,-50 15-9-15,12-8-36 0,0-7-14 16,1-4-9-16,-1-3 19 16,0 0 13-16,38 7 4 0,-56-25 37 15,24-3 14-15,32 28-13 16,-37-50-17-16,11 5-33 0,8-5-10 16,11-10-9-16,1-5-5 15,12-5-20-15,1-5 13 16,5 8-6-16,-6 7-4 0,1 7 11 15,-7 11-16-15,0 7-17 16,0 35-66-16,-13-40-96 0,13 40-108 16,0 0-164-16,-38-18-274 15</inkml:trace>
  <inkml:trace contextRef="#ctx0" brushRef="#br0" timeOffset="1332">4672 641 1374 0,'0'0'165'0,"0"0"9"0,0 0-13 16,0 0 36-16,0 0 16 15,0 0-47-15,13 49-14 0,5 9-42 16,8 12 11-16,-1 8-50 16,12 7-10-16,1 0-34 0,-6 10-2 15,12 2-28-15,-7 2 17 16,-5-4-9-16,-1-7-3 16,-12-6 8-16,0-12-16 0,-13-5 19 15,-12-19 15-15,-7-11-12 16,-18-10 2-16,-13-11-18 0,-6-7-13 15,-20-14 10-15,-5-4-27 16,-7-10-11-16,-6-7 6 0,7-7 2 16,-1-8 16-16,19-7-14 15,6-7-31-15,13-10 0 0,13-4-3 16,18-3 13-16,13-4 9 16,26 4-25-16,-1 6 13 0,19 8-118 15,0 14-135 1,0 7-212-16,-44 39-129 0</inkml:trace>
  <inkml:trace contextRef="#ctx0" brushRef="#br0" timeOffset="2251">3401 1197 1427 0,'0'0'266'15,"0"0"-11"-15,-19-53-34 16,13 7-130-16,12 0-41 0,7 3-17 16,-13 43-48-16,31-46-12 15,-31 46 2-15,0 0 8 0,57-21 13 16,-13 21-1-16,-44 0-20 15,50 35 32-15,-17 1-10 0,-8 6 11 16,-13-6-20-16,-12-1 38 16,-6 0 3-16,6-35 24 0,-25 43-6 15,25-43-30-15,-64 36 6 16,1-22-38-16,0-10 5 0,7-8-22 16,-1-3 24-16,7-14-45 15,6-1-25-15,44 22-46 16,-50-50-62-16,12 8 55 0,38 42 20 15,-19-53 66-15,19 53 12 16,-6-50-7-16,6 50 37 0,0 0-18 16,0 0 16-16,0 0 56 15,0 0-35-15,0 0 30 0,0 0-27 16,0 0 37-16,0 57-25 16,0-11 30-16,0-46 4 15,0 49-4-15,-6-10 29 0,6-39-36 16,-13 40 38-16,13-40-3 0,0 0-43 15,-25 35 1-15,25-35-32 16,-38 18 10-16,38-18-28 16,-44 0 23-16,44 0-17 0,-38-21 6 15,38 21-79-15,-37-54-52 16,18-6-36-16,6-7-3 0,13-8 43 16,0-2-2-16,13 6 72 15,-7 4 30-15,7 14 2 0,-7 13-7 16,-6 40 35-16,0 0-31 15,0 0 9-15,0 0-16 0,0 0 56 16,0 0 18-16,0 0 11 16,0 43 1-16,-6 7-2 15,-1 6-13-15,-5 1 26 0,12 6-24 16,-6-2 23-16,-1-5-33 16,1 1-24-16,6-8-17 0,-6-9-2 15,6-5 18-15,0-35 5 16,0 0-24-16,-7 36 43 0,7-36-26 15,0 0-4-15,0 0 6 16,0 0-12-16,0 0-9 0,-44-39-36 16,19 3 49-16,25 36-24 15,-31-36 27-15,31 36-26 0,0 0 14 16,-50-14 125-16,6 21 33 16,-7 18 26-16,7 8-20 15,-6 9-14-15,6 4-69 0,-6 7-35 16,-7-4-10-16,13 1-17 15,-12-1 7-15,5-10-42 0,1-7-160 16,0-7-253-16,0-11-288 16,-1-14-85-16</inkml:trace>
  <inkml:trace contextRef="#ctx0" brushRef="#br0" timeOffset="2457">3540 496 2242 0,'0'0'259'0,"0"0"-29"16,0 0-102-16,0 0-75 0,0 0-93 15,0 0-242-15,0 0-352 16,0 0-130-16</inkml:trace>
  <inkml:trace contextRef="#ctx0" brushRef="#br0" timeOffset="2637">2477 1916 1971 0,'0'32'270'15,"0"-32"10"-15,57 7-102 0,-1-14-90 16,14-4-63-16,5-3-150 16,7-7-239-16,-1-7-363 0</inkml:trace>
  <inkml:trace contextRef="#ctx0" brushRef="#br0" timeOffset="2840">2144 776 1657 0,'88'4'80'15,"6"3"-28"-15,-12-4-29 0,-6 1-79 16,-7-4-218-16,-19 3-241 15</inkml:trace>
  <inkml:trace contextRef="#ctx0" brushRef="#br0" timeOffset="3252">1711 1140 953 0,'0'0'187'0,"-13"39"38"0,13-39-54 15,0 0-22-15,13 39-44 16,-13-39-32-16,25 36-58 0,-25-36 2 16,50 35-2-16,-6-10-31 15,0-14-40-15,-6-4 12 0,-38-7 8 16,37 0-8-16,-37 0 7 15,0 0 26-15,0 0 45 0,0 0-46 16,0 0 36-16,0 0 77 16,-62-28 43-16,11 10 18 0,7 0 5 15,7 4 44-15,37 14-10 16,-44-18-21-16,44 18-32 16,0 0-11-16,-38-32-47 0,38 32-52 15,-13-53-32-15,7 7-17 16,6 0-30-16,6-7-35 0,7 0-18 15,6-4-75-15,0 4-81 16,-7 4-145-16,7 3-262 0,-6-1-94 16</inkml:trace>
  <inkml:trace contextRef="#ctx0" brushRef="#br0" timeOffset="3847">1641 776 513 0,'0'0'151'16,"-12"46"20"-16,12-46 0 0,12 49-21 15,-12-49-32-15,13 43 6 16,-13-43-23-16,0 0-40 16,0 0 23-16,0 0-25 0,0 0 42 15,0 0 45-15,0 0-16 16,0 0-28-16,0 0-7 0,0 0-22 15,0 0-10-15,0 0-12 16,-31-46-22-16,-7-4-2 0,0 1 15 16,0-1 0-16,7-4 21 15,0-6 11-15,5-7-14 0,14-3-36 16,12-8-5-16,12 0-3 16,7 3-6-16,19 8-10 0,0 10-21 15,6 11-36-15,0 14-116 16,0 8-230-16,-7 10-259 15,-11 17-99-15</inkml:trace>
  <inkml:trace contextRef="#ctx0" brushRef="#br0" timeOffset="4436">956 644 380 0,'0'0'99'0,"0"0"79"16,0 0-6-16,0 0-27 15,0 0-12-15,0 0 29 0,0 0 16 16,0 0-39-16,0 0-31 16,0 0 8-16,0 0 4 0,0 0-32 15,-31 42-45-15,31-42-23 16,-50 46 11-16,6-9-28 16,-7-6 10-16,7 1-3 0,0 3-10 15,44-35-13-15,-44 50 32 16,13-8-12-16,12-6-13 0,13 3 6 15,-1 3 21-15,14 0-11 16,12 4-5-16,-1 0 0 0,1 5 17 16,0-9-15-16,0 4 19 15,0-4 54-15,-7 1 29 0,-5-4 2 16,-7-4 36-16,-7-3-12 16,-5-4-27-16,12-28-33 0,-57 36-31 15,1-19-24-15,-1-3-18 16,-6-10 4-16,-6-8 12 0,0-3-5 15,6-10-13-15,7-12 6 16,-1-2 9-16,7-12-10 16,6-10-19-16,12-11 11 0,7-10-12 15,19-3-17-15,12-6-31 16,13 9-23-16,6 0-98 0,7 7-148 16,5 10-228-16,-5 11-151 15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12:29.79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3206 576 654 0,'0'0'269'0,"0"0"92"15,0 0 27-15,0 0-57 16,0 0-132-16,25-32-69 0,-25 32-36 15,0 0-19-15,0 0-5 16,-38 32-1-16,7 3-13 16,5-3-20-16,8 3-16 0,11-3 11 15,7 0 3-15,13 0-10 16,-13-32-17-16,31 28-10 0,1-14-20 16,-7-7-31-16,6-7 13 15,-31 0-30-15,44-21 18 0,-44 21-27 16,38-42 19-1,-13-1-36-15,-12 1 9 0,-13 0 6 0,-7-1 47 16,7 43 23 0,-18-39 44-16,18 39 34 0,-44-10 6 15,-7 24 44-15,-5 14-11 16,-1 14 13-16,1 11-25 0,-1 0-7 16,-6 4-16-16,7 1-19 15,-1-5 4-15,-6-4-3 0,7-10-20 16,5-4-4-16,7-10-7 15,-6-4-11-15,6-7-7 0,0-3 6 16,6-8-9-16,-6-3 5 16,7-7 12-16,5-7 5 15,32 14-1-15,-38-35-12 16,20-7-18-16,18-11-25 0,12-11 0 16,20-8 8-16,18-2 5 15,6 3-13-15,14 1-24 0,-8 10-91 16,-5 14-104-16,-13 7-205 15,-6 3-230-15</inkml:trace>
  <inkml:trace contextRef="#ctx0" brushRef="#br0" timeOffset="436">2200 151 1414 0,'0'0'423'0,"0"0"8"15,0 0-60-15,-19 53-97 16,-6 0-75-16,-13 4-68 0,-6 4-42 16,-12 6-30-16,-14-7-18 15,-11 3-10-15,-7-6-12 0,-7-8-3 16,-5-6-12-16,6-4-4 15,-1-8 0-15,14-6 0 16,11-14 3-16,14-8-37 16,18-6-53-16,38 3-37 0,0 0 16 15,-6-53 15-15,25 3 41 16,12 4 26-16,13 8 10 0,6 6-5 16,7 7 10-16,-13 14 3 15,0 11 22-15,-44 0 32 0,38 25 23 16,-26 10 5-16,-18 8-5 15,-13 6-9-15,-19 4-7 0,-18 4-28 16,-13 0-5-16,-13 0-15 16,-6-4-50-16,-6-11-104 15,-7-6-141-15,7-12-246 16,6-13-252-16</inkml:trace>
  <inkml:trace contextRef="#ctx0" brushRef="#br0" timeOffset="689">1282 112 1195 0,'50'-42'353'15,"-12"13"67"-15,-6 8-24 0,-32 21-103 16,31-18-105-16,-31 18-53 15,31 0-24-15,-31 0-36 0,32 29-26 16,-32-29-27-16,25 56 0 16,-12-3-9-16,-13 4-100 0,-7-4-152 15,-12 4-216-15,-12-4-283 16,-19-7-115-16</inkml:trace>
  <inkml:trace contextRef="#ctx0" brushRef="#br0" timeOffset="948">679 222 1783 0,'0'0'392'15,"44"53"-22"-15,-7-3-60 0,-11 0-54 16,-1-8-49-16,-6 0-51 15,-7 1-16-15,-12-1-6 0,-6 4-9 16,-19 0-46-16,-19 0-44 16,-25 3-6-16,-13 4-89 15,-25-2-128-15,-12-2-112 0,-13-3-182 16,6-7-352-16,-6-3-152 16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12:36.56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461 795 958 0,'0'0'100'0,"0"0"107"0,0 0 16 16,0 0-36-16,0 0-78 16,0 0-74-16,0 0-6 15,0 0 14-15,31 42 16 0,-24-10 56 16,-7-7-21-16,-19 7 1 15,0 0-23-15,-14 0-42 0,-4 3-3 16,-7-3 0-16,-8-3-15 16,2 0 11-16,6-8-35 15,-1-7 28-15,1-3 13 0,19-11 17 16,25 0 50-16,-39-18-14 16,20-10-11-16,1-4-2 15,11-19-33-15,7-5-17 0,0-12-3 16,7-10-24-16,-7-8 23 15,6-2 1-15,0 2 10 16,-6 1 6-16,6 3-4 0,-6 8-4 16,0 3-8-16,-6 10 1 15,6 11-17-15,-6 8 6 0,0 6 4 16,6 7-10-16,-7 8-8 16,7 21-3-16,0 0 2 0,0-21 16 15,0 21-7-15,0 0-16 16,0 0-7-16,0 0-28 15,0 0-76-15,0 0-146 0,0 0-184 16,0 0-135-16,7 32-75 16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12:36.83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71 2409 0,'0'0'316'0,"0"0"-12"15,56 32-42-15,-5-15-88 16,5-17-86-16,7-3-44 0,13-8-24 15,5-3-44-15,7-7-107 16,0 3-124-16,-6 0-185 0,-7 1-334 16,-12-1-103-16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12:15.59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12773 919 457 0,'0'0'110'0,"0"0"36"0,0 0-9 16,0 0 27-16,0 0-61 15,0 0-32-15,0 0 17 0,0 0-20 16,0 0-3-16,0 0 7 16,12 39-6-16,-12-39 24 0,0 0-11 15,0 0 31-15,-38 49-1 16,38-49 23-16,-44 46-18 0,7-11 10 16,-7 8 16-16,0-1-11 15,0 4 14-15,-7 11 2 0,1-1-32 16,0 4-28-1,0 0-13-15,-1 1-26 0,1-8-22 16,0-8-9-16,6-2-15 16,6-8-48-16,0-10-174 0,1-11-393 15,-1-10-386-15</inkml:trace>
  <inkml:trace contextRef="#ctx0" brushRef="#br0" timeOffset="194">12785 1629 2989 0,'25'4'296'16,"-25"-4"-15"-16,0 0-114 15,0 0-137-15,0 0-181 0,32-36-160 16,-32 36-323-16,12-49-507 15</inkml:trace>
  <inkml:trace contextRef="#ctx0" brushRef="#br0" timeOffset="398">12521 834 2651 0,'0'0'200'16,"0"0"-64"-16,0 0-70 0,0 0-30 15,0 0-88-15,0 0-185 16,0 0-374-16,0 0-302 0</inkml:trace>
  <inkml:trace contextRef="#ctx0" brushRef="#br0" timeOffset="613">12169 1064 2010 0,'0'0'285'15,"0"0"-48"-15,0 0-58 0,0 0-10 16,0 0-37-16,-25 35-58 15,-6 11-27-15,-20 11-29 16,1-1-127-16,-13 8-109 0,7-8-226 16,-7-6-273-16</inkml:trace>
  <inkml:trace contextRef="#ctx0" brushRef="#br0" timeOffset="985">11786 640 1679 0,'31'53'227'0,"-18"-11"10"16,-1 8-49-16,-18-5-39 0,0 5-69 15,-7-1-44-15,1-3-12 16,-7-7-8-16,-6 0-85 15,25-39 18-15,-51 39 1 16,7-21-54-16,7-8 11 0,-1-10 11 16,38 0-3-16,-50-24 32 15,12-1 53-15,38 25 16 0,-44-25 25 16,44 25 25-16,0 0-3 16,-44-7 45-16,0 21 30 0,0 14 15 15,-13 15-21-15,1 6-42 16,-1 11-23-16,-12-3-39 0,6 6-3 15,-12-6-20 1,6-8-107-16,-7-6-144 0,7-11-267 16,6-15-211-16</inkml:trace>
  <inkml:trace contextRef="#ctx0" brushRef="#br0" timeOffset="1352">12490 11 1724 0,'0'0'46'0,"31"-11"75"0,-31 11 30 15,0 0-31-15,0 0 112 16,0 28-29-16,-19 15-75 0,-18 3-49 15,-7 0-41-15,-7 3-22 16,-12-3-13-16,1 0 16 0,-1-11-59 16,0-6-42-16,6-8-63 15,7-11-58-15,6-10-59 0,44 0-18 16,-44-31 49-16,25-5 93 16,0-10 76-16,13-3 51 15,0 6 52-15,6 4 80 0,0 39-19 16,0-31-35-16,0 31-58 15,0 0-3-15,0 0 3 0,-44 14-27 16,0 14-282-16,-7 7-152 16</inkml:trace>
  <inkml:trace contextRef="#ctx0" brushRef="#br0" timeOffset="1533">10881 724 2004 0,'0'0'343'0,"69"-14"-75"16,6-3-143-16,7-1-67 0,0 4-267 16,-7 0-409-16</inkml:trace>
  <inkml:trace contextRef="#ctx0" brushRef="#br0" timeOffset="2944">9825 997 878 0,'0'0'236'16,"0"0"19"-16,0 0-26 16,0 0-54-16,0 0-47 15,0 0-34-15,0 0-13 0,0 0-20 16,0 0-12-16,0 0-2 15,12 31 6-15,-12-31-9 0,6 32-4 16,-6-32-1-16,13 32 8 16,-13-32 11-16,13 28-14 0,-13-28-24 15,31 25-15-15,-6-14 6 16,7-8-16-16,-32-3-6 16,44-14-11-16,-7-7-10 0,-37 21-11 15,38-36-35-15,-7 1 7 16,-31 35 34-16,13-46 28 15,-13 46 20-15,0-39-11 0,0 39-9 16,0 0 9-16,0 0-10 16,-38-17 2-16,38 17-3 15,-50 3 32-15,12 8-17 0,38-11-20 16,-37 21 26-16,37-21-6 16,-44 21-9-16,44-21 9 0,-44 25 2 15,44-25 1-15,-51 18 4 16,7-4-14-16,7-4-10 0,-1-3 8 15,-6 0 24 1,12-3-19-16,-5 0 0 0,37-4 0 16,-38-4-30-16,38 4-27 15,-38-18-50-15,38 18-49 0,-31-39-18 16,6-3 72-16,18 7 26 16,7 35 29-16,-12-39 43 0,12 39-17 15,0 0 2-15,-6-39 42 16,6 39-9-16,0 0-14 15,0 0-15-15,0 0 20 0,0 0 29 16,0 0-28-16,-44 3 27 16,44-3 22-16,-51 25 29 15,1 3 28-15,6 1-32 0,-6 6-27 16,0 0 9-16,-1-6-39 16,7-1-2-16,7-3-31 15,37-25 17-15,-32 28-7 0,32-28-9 16,0 0 13-16,0 0 2 15,0 35-20-15,0-35 10 0,57 25 27 16,6-4-20-16,-7-7-25 16,1 1 19-16,-13-1 15 0,-7-7 0 15,-12-4-17-15,-25-3 13 16,0 0 37-16,0 0-23 16,0 0-19-16,0 0-3 15,-37 18 6-15,-13-11-14 0,-1 0 15 16,-5-3-7-16,-7-1 7 15,0-3-17-15,6 0-7 16,1 4 33-16,-1 3-16 0,1 7 43 16,-1 7 98-16,1 14 65 15,-7 8-5-15,-6 10-20 0,-1 3-37 16,-5 12-58-16,6-1-38 16,-7 3-40-16,7-6 11 0,0-4-19 15,-6-10-102-15,6-15-160 16,-1-10-215-16,8-18-311 15</inkml:trace>
  <inkml:trace contextRef="#ctx0" brushRef="#br0" timeOffset="3161">8838 562 2852 0,'0'0'208'0,"0"0"-20"15,0 0-68-15,0 0-57 0,0 0-46 16,0 0-122-16,0 0-186 16,0 0-318-16,38 25-339 0</inkml:trace>
  <inkml:trace contextRef="#ctx0" brushRef="#br0" timeOffset="3350">8718 2226 2968 0,'0'0'322'16,"0"0"-94"-16,13 36-110 0,-13-36-78 15,0 0-152-15,0 0-191 16,0 0-365-16,38-25-451 0</inkml:trace>
  <inkml:trace contextRef="#ctx0" brushRef="#br0" timeOffset="3733">7769 954 1851 0,'25'46'199'16,"-12"0"21"-16,0 0-9 15,-13 0-74-15,0 0-64 0,-7 0-37 16,-5-4-24-16,-1-3-57 15,-6-4 13-15,19-35-17 0,-37 29-6 16,5-19-15-16,1-13 5 16,6-11 17-16,-7-8 22 0,1-2 18 15,-1-5-6 1,1 5-6-16,31 24 30 0,-38-22 20 16,13 15 39-16,-13 18 83 15,-6 10 22-15,7 7-16 0,-7 8-39 16,0 6-49-16,12 1-21 15,1-5-37-15,6 1-3 0,-1-3-94 16,14-4-223-16,12-32-414 16,-13 28-296-16</inkml:trace>
  <inkml:trace contextRef="#ctx0" brushRef="#br0" timeOffset="3905">7298 2028 2999 0,'19'29'344'0,"-19"-29"-47"0,0 0-125 15,0 0-125-15,0 0-205 16,31-4-192-16,-31 4-393 0,6-32-487 16</inkml:trace>
  <inkml:trace contextRef="#ctx0" brushRef="#br0" timeOffset="4909">6581 763 1574 0,'0'0'284'16,"0"0"29"-16,0 0-52 0,13 46-59 15,-1 0-29-15,-5 7-47 16,-7-3-37-16,6 3-41 0,0 0-25 16,-6-4 27-1,-6 1 11-15,-7 3-4 0,-18 0-20 16,-7-4-12-16,-18 4-12 15,-20-10-22-15,-12-8-6 0,-6-7-22 16,0-10-8-16,-1-11-18 16,14-11 22-16,5-13-37 0,13-15-64 15,7-18-9-15,24-10-29 16,7-17-9-16,25-8 7 16,19-4 92-16,6 8 32 0,19 10 13 15,-6 15 36-15,6 14-6 16,-6 13 10-16,-1 19 36 15,-37 10 43-15,44 10 12 0,-44-10 11 16,32 46 25-16,-26 7 15 16,-6 0-46-16,-25 0-36 0,-6-3-15 15,-13-1-35-15,-13-3 16 16,-6-11-27-16,-6-3 24 16,-6-7-26-16,5-7 14 0,8-8-6 15,-1-13-36-15,6-4-6 16,13-15-74-16,6-6-8 0,13-7-23 15,6 0 73-15,13-1 14 16,6 36 39-16,6-39 13 16,-6 39-21-16,0 0 33 0,0 0-22 15,0 0 125-15,0 0 36 16,0 0 25-16,-12 32-48 16,-7 7-3-16,-6 3-51 0,-7 4-7 15,-12-3-12-15,0-4-30 16,-6-4 2-16,-6-3-22 0,5-11 9 15,1-7 4-15,12-7-19 16,1-7-23-16,37 0-85 0,-32-25-50 16,13-10-47-16,13-11-9 15,6-3 84-15,13-4 46 0,12 3 48 16,0 11 8 0,-25 39 8-16,44-35 33 0,-6 17 11 15,-38 18 93-15,44 14 37 16,-19 11 37-16,-6 11 17 0,-19 9-42 15,-13 5-17-15,-12 10-40 16,-13 0-41-16,-12 0-14 0,-13 4-27 16,0-8-18-16,-19 1 5 15,1-11-77-15,5-7-78 0,1-15-114 16,12-6-137-16,0-18-210 16,13-11-29-16</inkml:trace>
  <inkml:trace contextRef="#ctx0" brushRef="#br0" timeOffset="5110">5638 548 1619 0,'51'-14'264'15,"5"7"-89"-15,7-8-84 0,-13 5-37 16,1-1-176-16,-7 4-312 16,-13 4-231-16</inkml:trace>
  <inkml:trace contextRef="#ctx0" brushRef="#br0" timeOffset="5408">4476 993 1419 0,'0'0'331'0,"0"0"47"0,0 0-37 16,0 0-88-16,0 0-84 15,-44 0-63-15,44 0-25 16,-51 35 11-16,1 4 15 15,0 11 3-15,-13 13 9 0,-6 12-33 16,-7 13-39-16,1 4-24 16,6 7-10-16,-13 0-3 0,7 0-4 15,-7-11-6-15,0-14-88 16,7-10-111-16,-7-11-147 0,13-18-227 16,6-14-282-16</inkml:trace>
  <inkml:trace contextRef="#ctx0" brushRef="#br0" timeOffset="5585">4067 2255 2705 0,'82'24'129'0,"-7"-6"-52"16,1-7-54-16,-1-11-116 15,-12-11-270-15,-13-10-440 0</inkml:trace>
  <inkml:trace contextRef="#ctx0" brushRef="#br0" timeOffset="5996">2615 989 1379 0,'31'39'388'16,"-18"-7"-44"-16,-13-32-73 15,0 39-73-15,-13-11-68 16,-18 4-54-16,-7-7-39 0,-12-4-9 16,-6-14-14-16,5 4-1 15,1-4 16-15,6-7 33 0,0-7 22 16,6-7 29-16,7-4-7 16,-1-10-16-16,14-8-23 0,-1-6-30 15,12-8-18-15,7-3-14 16,7 0 3-16,-1 0-3 15,13 0-5-15,-7 4-34 16,1-1-30-16,-7 8-81 0,1 7-79 16,-1-4-167-16,0 11-256 15,-6 28-87-15</inkml:trace>
  <inkml:trace contextRef="#ctx0" brushRef="#br0" timeOffset="6173">2722 534 1538 0,'63'-4'245'16,"6"-7"-54"-16,-6 4-88 16,0-3-63-16,-1-1-205 0,-18 4-305 15,-6 0-155-15</inkml:trace>
  <inkml:trace contextRef="#ctx0" brushRef="#br0" timeOffset="6433">1647 1177 1990 0,'0'0'226'0,"0"0"1"16,0 0 19-16,0 0 20 15,0 0-49-15,-19 49-69 16,-12 8-61-16,-1 3-44 0,-12 3-21 16,0 5-82-16,-12-1-109 15,-1 0-170-15,1-3-287 0,-7-8-252 16</inkml:trace>
  <inkml:trace contextRef="#ctx0" brushRef="#br0" timeOffset="6892">1283 954 853 0,'0'0'261'0,"0"0"86"15,0 0 15-15,0 0-53 16,0 0-83-16,0 0-51 16,0 0-47-16,0 0-35 0,0 0-35 15,6 35-16-15,-6-35-16 16,0 0-5-16,-38 15-21 0,-6-1-3 16,0 7 17-16,-12 11 17 15,-14 10 23-15,-11 8 29 16,-1 10 1-16,-6 7-14 0,6 7-29 15,1 7-15-15,-1 4-14 16,6 0 0-16,1-4 3 0,6-3-12 16,0-11-51-16,6-10-100 15,6-11-170-15,7-11-153 0,6-21-190 16,6-10-58-16</inkml:trace>
  <inkml:trace contextRef="#ctx0" brushRef="#br0" timeOffset="7110">811 643 1403 0,'76'-18'324'0,"12"-6"46"0,12-5-63 15,7 5-142-15,-6-1-79 16,-7 4-156-16,-12 0-294 0,-13 3-374 16</inkml:trace>
  <inkml:trace contextRef="#ctx0" brushRef="#br0" timeOffset="22512">18599 2739 759 0,'0'0'219'0,"0"0"115"16,0 0 16-16,0 0-94 0,0 0-47 16,0 0-67-16,0 0-6 15,0 0 47-15,0 0-11 0,-12 32-44 16,-13-4-10-16,-1 0-36 16,26-28-22-16,-44 46-4 15,-6-4-46-15,-6-6 12 16,5-1-25-16,-5-7 13 0,12-6-10 15,0-5-46-15,44-17-47 16,-38 18-25-16,38-18 15 0,0 0 2 16,0 0-16-16,0 0-2 15,0 0 41-15,-25-32 23 0,19-7-21 16,6-3 17-16,0-4 46 16,6 4-2-16,-6-1 17 15,6 11-5-15,-6 8 52 0,0 24-16 16,0 0-17-16,0 0 78 15,0 0 27-15,-38 3-14 16,38-3-53-16,-31 32-28 0,31-32 4 16,-44 42-30-16,44-42 18 15,-38 53-106-15,7-10-317 0,31-43-454 16</inkml:trace>
  <inkml:trace contextRef="#ctx0" brushRef="#br0" timeOffset="23017">15545 3011 1119 0,'0'0'270'16,"-44"-14"52"-16,44 14-23 15,0 0-88-15,0 0-74 0,0 0-13 16,0 0-31-16,0 0 14 16,0 0 19-16,0 0 37 15,-38 7 2-15,6 7-49 16,32-14-11-16,-37 32-20 0,5-4-21 15,1-3-4-15,-1-4-21 16,32-21-25-16,-37 28 5 16,37-28-6-16,-38 21-13 0,38-21-22 15,0 0-40-15,0 0-27 16,0 0-35-16,0 0-8 16,0 0 20-16,0 0 0 0,0 0 37 15,-13-49 38-15,13 7 12 16,0 42 12-16,0-39 18 0,0 39 12 15,0 0 5-15,0 0 34 16,0 0 24-16,0 0-16 16,-37 0-38-16,37 0 0 15,-57 35-62-15,13-3-261 0,44-32-409 16,-63 46-294-16</inkml:trace>
  <inkml:trace contextRef="#ctx0" brushRef="#br0" timeOffset="23621">13018 2640 1254 0,'0'-32'226'0,"0"32"-10"15,0 0-20-15,0 0 58 16,0 0 33-16,0 0-77 15,-7 39-64-15,7 7-53 0,0 10-10 16,13-3-3-16,-13 4-37 16,6-8-32-16,-6 1 7 15,0-11 3-15,-12 0 5 0,12-39 1 16,-32 42-12-16,-12-10-21 16,-6-14 11-16,-7-8-8 0,-5-10-9 15,-1-3 22-15,6-8-6 16,7-10-10-16,12-8-7 15,38 29-21-15,-31-42-7 16,12 7-11-16,19 35 25 0,12-39 3 16,-12 39 13-16,38-25 11 15,6 18-14-15,0 14 14 16,-44-7 0-16,50 25 2 0,-50-25 2 16,32 46 51-16,-26-7 0 15,-18 3 15-15,-20 4-28 16,-24 0-27-16,-26 3 8 0,-6-3-18 15,-13 0 1-15,1-3-10 16,-1-4-61-16,7-11-60 0,6-3-109 16,19-11-269-1,12-18-319-15</inkml:trace>
  <inkml:trace contextRef="#ctx0" brushRef="#br0" timeOffset="23865">13590 2290 2006 0,'0'0'246'0,"0"0"-42"15,0 0-48-15,0 0-65 0,-19 0-34 16,-19 11-20-16,-18 10-12 15,-14 7-25-15,-5 7 16 0,-7 8-11 16,-12-1-113-16,-13 4-242 16,-6 4-355-16,-25-1-69 0</inkml:trace>
  <inkml:trace contextRef="#ctx0" brushRef="#br0" timeOffset="24664">11346 3092 2046 0,'0'0'287'0,"0"0"-39"16,-25-42-68-16,18 3-79 15,20-4-59-15,18-2-24 16,26-5-39-16,6 8 0 0,6 3 2 15,0 7-11-15,6 7 17 16,-12 15 6-16,-12 3 1 16,-7 10-2-16,-44-3 14 0,37 28-19 15,-37-28 22-15,25 50 20 16,-25-50 19-16,-12 53-12 0,-13-7-9 16,25-46-19-16,-76 49 3 15,1-10-5-15,-7-11-4 0,0-10-2 16,7-7-3-16,-7-4 8 15,13-4-5-15,0-6 0 16,12-1-3-16,7-3 3 0,6-7 2 16,44 14 2-16,-44-32-28 15,44 32-32-15,-38-42-12 0,20 3 1 16,18 39 14-16,-13-60 13 16,13 14 6-16,0 46 29 15,0-50-18-15,0 50 15 0,0-42-3 16,0 42-8-16,0 0 19 15,0 0-12-15,0 0 9 0,0 0-10 16,0 0 20-16,0 0-15 16,0 0 13-16,0 0-13 0,0 0 14 15,0 0-4-15,0 0 7 16,0 0 4-16,0 0-9 16,0 0 1-16,0 0 3 0,0 0-8 15,0 0 15-15,0 0 17 16,0 0 20-16,0 0 8 0,0 0-22 15,0 0-12-15,0 0-18 16,0 0 4-16,0 0 0 16,0 0 2-16,0 0 1 0,0 0 0 15,0 0 2-15,0 0 3 16,-25-32 5-16,25 32 4 0,0 0-7 16,0 0-7-16,-44-17-6 15,12 9-3-15,32 8-6 16,-62 18 0-16,5 10 77 0,0 15 31 15,-5 6 0-15,-8 11-18 16,1 11-31-16,0 3-17 0,-6-3-17 16,6 3-13-16,6-7 4 15,0-7-10-15,13-10-6 16,12-11-93-16,38-39-126 0,-44 39-188 16,44-39-311-16,0 0-171 15</inkml:trace>
  <inkml:trace contextRef="#ctx0" brushRef="#br0" timeOffset="24960">10428 3647 1681 0,'0'0'233'0,"63"-7"35"0,-13-11-26 16,-6-6-62-16,13-1-62 16,-7 0-30-16,7 4-18 0,-1 10-9 15,1 4-2-15,-1 11-13 16,-5 6 12-16,-14 4 12 16,-37-14-16-16,44 39-9 0,-25 0-20 15,-6-3-7-15,-20-1-21 16,7-35-63-16,-37 46-107 0,-7-14-190 15,-7-15-273-15,-11-6-140 16</inkml:trace>
  <inkml:trace contextRef="#ctx0" brushRef="#br0" timeOffset="25221">11761 2043 1209 0,'0'0'17'16,"0"0"115"-16,0 0 17 0,0 0 1 16,0 0 96-16,0 0 2 15,-57 49-66-15,-12 4-68 0,0 0-53 16,-19 0-30-16,-7-3-16 15,-5-4-1-15,-7-1-163 16,-6-6-240-16,-7-3-297 0</inkml:trace>
  <inkml:trace contextRef="#ctx0" brushRef="#br0" timeOffset="25445">9994 2484 2208 0,'0'0'192'16,"51"25"11"-16,-1-14-76 0,6-1-61 15,14-3-19-15,5-3-71 16,7 3-273-16,6-7-404 15</inkml:trace>
  <inkml:trace contextRef="#ctx0" brushRef="#br0" timeOffset="26552">8894 2661 893 0,'0'0'144'15,"-12"42"69"-15,12-42 31 0,0 0-37 16,0 0-31-16,0 0-70 16,0 0-31-16,0 0-32 15,38 29 4-15,-38-29-21 0,37-4-16 16,-37 4-10-16,51-28-22 16,-14-4 17-16,-5-3 13 15,-1-8 12-15,1 1-16 16,-7-4 3-16,-13 7 39 0,1 4 38 15,-13 35-3-15,0-32-10 16,0 32-42-16,0 0-22 0,-38-4 5 16,0 12-24-16,-12 16 25 15,6 8-1-15,6 0 2 16,7 3 44-16,6 1 17 0,6-1-4 16,6 4-6-16,1 0-16 15,12 0 1-15,6-1 1 0,0 1-19 16,7 0-5-16,-13-39-3 15,19 60-6-15,0-3-10 16,-7-8 30-16,-5-6 8 16,-7-1-14-16,0-3 4 0,-7-4-11 15,7-35-25-15,-19 46 8 16,19-46-1-16,-25 39-62 0,25-39-54 16,0 0-103-16,0 0-153 15,-50 35-251-15,50-35-91 0</inkml:trace>
  <inkml:trace contextRef="#ctx0" brushRef="#br0" timeOffset="26797">8970 3516 1916 0,'12'36'405'15,"-12"-36"-27"-15,0 0-59 16,0 0-104-16,38 31-63 0,-38-31-61 16,0 0-50-16,44 18-23 15,-44-18 2-15,0 0-53 16,0 0-97-16,0 0-82 0,0 0-83 16,0 0-166-16,0 0-145 15,0 0-11-15</inkml:trace>
  <inkml:trace contextRef="#ctx0" brushRef="#br0" timeOffset="27477">8291 2852 1007 0,'0'0'241'0,"0"0"90"16,0 0 5-16,0 0-76 15,0 0-31-15,0 0-59 0,0 0-89 16,19-39-45-16,-19 39-17 16,0 0-2-16,56-46-21 0,-18 11-8 15,-38 35 26-15,44-36-12 16,-12 5-16-16,-32 31-7 0,18-46 8 15,-5 10-25-15,-13 36-8 16,0-46 32-16,0 46-5 16,-19-42-4-16,19 42 18 0,-38-35 1 15,1 13-16-15,-1 8 20 16,0 4-6-16,38 10 3 0,-50 0-1 16,19 3 4-16,31-3 10 15,0 0-7-15,-38 7-16 16,38-7 5-16,0 0 38 15,0 0 2-15,0 0-2 0,-13 39 14 16,13-39 16-16,7 50 4 16,11-8 0-16,1-3 1 0,0 3 2 15,0 1-26-15,0-4-2 16,-19-39 1-16,25 60-12 0,0-4 6 16,-12-6-24-16,-1-1-4 15,-12-49 6-15,13 53-12 16,-7-7-11-16,-6-46 19 0,0 46-36 15,0-46-106-15,0 46-160 16,0-46-235-16,-6 39-254 16</inkml:trace>
  <inkml:trace contextRef="#ctx0" brushRef="#br0" timeOffset="28029">8159 3393 543 0,'-6'49'155'16,"6"-49"59"-16,6 46 28 16,-6-46 9-16,0 0-49 0,19 46-46 15,-19-46-40-15,0 0-11 16,0 0 13-16,0 0 8 16,0 0-8-16,12 35-1 0,-12-35-51 15,0 0-36-15,0 0-26 16,0 0 22-16,0 0-23 0,0 0-23 15,-6-46 29-15,6 46 23 16,-19-42 13-16,19 42-5 16,0 0-26-16,0 0-2 15,0 0-16-15,0 0 10 0,-37-7-50 16,37 7-147-16,0 0-213 16,0 0-277-16</inkml:trace>
  <inkml:trace contextRef="#ctx0" brushRef="#br0" timeOffset="28636">7386 2774 764 0,'0'0'65'0,"0"0"55"15,0 0 20-15,0 0-42 16,-6-35-37-16,6 35-30 0,0 0 25 15,44-36-5-15,0 15-9 16,0-4-12-16,-7-3 11 16,1-4 2-16,0 1-13 0,-7-5 52 15,-6 4 20-15,-12 1-16 16,-13 31 12-16,12-32 4 0,-12 32-50 16,-6-28-26-16,6 28-15 15,0 0-2-15,-50-4-9 16,0 15-9-16,-1 13 9 15,1 8-6-15,6 4 6 0,6 2 23 16,13 1 74-16,0 7 34 16,12-7-21-16,7 7-12 15,12-4-46-15,7 1 9 0,6-1-12 16,6 1-6-16,0 3-10 16,0 0 7-16,0-4-14 0,-6-3-9 15,-19-39 22-15,19 49-3 16,-6-13 17-16,-13-36-19 0,0 42-12 15,0-42-6-15,-7 35-21 16,7-35 17-16,0 0-18 16,-12 36-16-16,12-36-142 15,0 0-178-15,-19 39-350 0,19-39-180 16</inkml:trace>
  <inkml:trace contextRef="#ctx0" brushRef="#br0" timeOffset="28958">7474 3721 2016 0,'0'0'299'0,"0"0"-1"15,31 18-59-15,-31-18-63 16,0 0-38-16,0 0-60 15,0 0-9-15,0 0-39 0,0 0-1 16,0 0-8-16,0 0 23 16,0 0 9-16,0 0 2 15,0 0 16-15,0 0-11 0,0 0-19 16,0 0-11-16,0 0-16 16,0 0-4-16,0 0-10 0,0 0-33 15,0 0-57-15,0 0-46 16,0 0-87-16,0 0-125 0,0 0-238 15,-31 35-204-15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12:47.94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0 244 472 0,'0'0'145'16,"0"0"25"-16,0 0 25 15,0 0-13-15,38-11-22 0,0 11 31 16,0 3 27-16,-1 1-29 16,7 0-14-16,0-1-41 0,7 1-4 15,-1-4-40-15,-6 0-30 16,0 0-23-16,-6 0-30 0,-7-4-3 16,0 4 19-16,-31 0-27 15,26-7 14-15,-26 7-8 16,0 0-57-16,0 0-74 15,0 0-83-15,0 0-126 0,0 0-95 16,0 0-43-16,0 0 14 16</inkml:trace>
  <inkml:trace contextRef="#ctx0" brushRef="#br0" timeOffset="452">183 0 335 0,'0'0'70'0,"0"0"-10"0,0 0-4 16,0 0 46-16,0 0 3 15,0 0-12-15,0 0 14 0,0 0 6 16,0 0-25-16,0 0 23 16,-7 35 35-16,7-35-1 15,7 42-8-15,-7-42-14 0,19 46 40 16,-7-10-10-16,-12-36-26 16,25 49-15-16,-6-6-13 0,-19-43-36 15,25 49 12-15,-6-10 3 16,-19-39-8-16,25 46 0 0,-25-46-17 15,13 39-28-15,-13-39 19 16,0 0-12-16,6 35-16 0,-6-35 6 16,0 0-16-16,0 0-15 15,0 0 17-15,0 0-4 0,0 0-9 16,0 0 9-16,0 0-25 16,0 0-111-16,0 0-179 15,0 0-303-15,0 0-229 16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12:49.87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31 66 500 0,'0'0'96'0,"0"0"-3"0,0 0-8 16,0 0 5-16,0 0-52 16,0 0 44-16,0 0-26 0,0 0 20 15,0 0-20-15,0 0 7 16,0 0 8-16,38-21-29 16,-38 21-13-16,44-11 38 0,-6 4-5 15,-1 4-15-15,7-4-24 16,-6 0 2-16,6 3 7 15,0 4 7-15,-6 0-14 0,-38 0-3 16,44 0-9-16,-6 0 1 16,-38 0-8-16,0 0-6 0,37-4 10 15,-37 4 5-15,0 0-15 16,0 0 13-16,0 0-13 0,0 0 4 16,0 0-7-16,0 0 10 15,0 0-18-15,0 0 17 16,0 0-15-16,-37 0 2 0,37 0 1 15,-57 4-1-15,13 0 19 16,0-4-12-16,0 3 10 16,0 1-10-16,0-4-16 0,6 3 29 15,1-3-31-15,-1 0 25 16,38 0-23-16,-44 0 9 0,44 0-5 16,-44 0 31-16,44 0-23 15,0 0 0-15,0 0 4 0,0 0-27 16,0 0 44-16,0 0-27 15,0 0 17-15,0 0-20 16,0 0 21-16,0 0 0 0,0 0 30 16,0 0-7-16,0 0 17 15,0 0 26-15,0 0-3 16,38 25-23-16,-7-15-6 0,7-2-19 16,-1-5-1-16,-5-3-10 15,-32 0 9-15,50-3 1 0,-6-5-26 16,-44 8 17-16,38-7-9 15,-38 7 0-15,44-3-1 0,-44 3-3 16,0 0 0-16,38-4 11 16,-38 4-11-16,0 0 0 0,37-3 0 15,-37 3 4-15,0 0-47 16,0 0-144-16,0 0-188 16,0 0-169-16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25:13.520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150 2095 1261 0,'0'0'203'0,"0"0"71"15,0 0 13-15,0 0-27 16,0 0-65-16,0 0-47 0,0 0-55 16,0 0-2-16,0 0 94 15,0 0-54-15,19-35-40 16,-6-1-20-16,-7 5-38 0,0-8-13 15,1 0-7-15,-1-7 0 16,0-11-11-16,0-6 6 16,-6-11-6-16,7-8-6 15,-1-2-1-15,-6-8 5 0,-6 0 0 16,-1 0 2-16,1 0-2 16,6 4-5-16,-6 3 0 0,0 7 5 15,-1 4 7-15,1 7-12 16,6 3-4-16,-6 8 21 0,-1 6-18 15,7 1 1-15,0 6 12 16,0 4-10-16,0 4-7 16,0 0 14-16,0 35-7 15,0-39-7-15,0 39 18 0,0-36-4 16,0 36-11-16,0-38 27 16,0 38-31-16,0-39-1 0,0 39 23 15,0-39-11-15,0 39-8 16,7-32 4-16,-7 32 10 0,0 0-11 15,0-35 5-15,0 35 0 16,0 0 9-16,0 0-16 0,0 0 2 16,0-32 11-16,0 32-6 15,0 0 0-15,0 0-12 16,0 0 12-16,0 0 2 16,0 0-6-16,0 0 4 0,0 0-3 15,0 0 8-15,0 0-13 16,0 0 8-16,0 0 0 0,0 0 10 15,0 0-15-15,0 0-2 16,0 0 7-16,0 0 4 0,0 0-4 16,0 0-5-16,0 0 19 15,0 0-12-15,0 0-2 16,0 0-7-16,0 0 3 0,0 0 9 16,0 0-9-16,0 0-4 15,0 0 1-15,0 0 10 16,0 0 0-16,0 0 0 0,0 0-12 15,-25 39 13-15,25-39 4 16,-19 46-17-16,0-11 19 0,19-35-10 16,-25 39-6-16,25-39 15 15,-25 35-14-15,25-35 5 0,-25 39 4 16,25-39-10-16,-19 32-3 16,19-32 16-16,-13 28-7 15,13-28-6-15,0 0 11 0,0 0-1 16,0 0-15-16,0 0 19 15,0 0-1-15,0 0-3 0,0 0-4 16,0 0 3-16,0 0 1 16,0 0-14-16,0 0 10 15,0 0 6-15,0 0-10 0,0 0-9 16,0 0 18-16,0 0 1 16,-12 28-6-16,12-28-4 0,0 0 11 15,0 0-7-15,0 0-8 16,0 0 10-16,0 0 11 15,0 0-13-15,0 0-7 0,0 0 13 16,0 0 9-16,0 0-19 16,0 0 7-16,0 0 9 0,0 0-18 15,0 0-1-15,0 0 16 16,25-45-9-16,0 6-6 16,-6 0 6-16,-7 0 5 0,1 4-2 15,-1 3-13-15,7-4 1 16,-13 1-1-16,-6 35 12 15,19-42-2-15,-6 10-10 0,-13 32 13 16,12-35 0-16,-12 35-10 16,0 0-6-16,0 0 13 0,0 0 5 15,0 0-11-15,0 0-7 16,0 0 5-16,0 0 11 0,0 0 10 16,0 0-13-16,0 0-6 15,0 0 9-15,0 0 0 16,0 0 2-16,26 35-5 0,-26-35-6 15,18 32 6-15,-18-32 10 16,13 39-17-16,-13-39 1 16,0 0 6-16,19 42 11 0,-7-10-11 15,-12-32-7-15,19 28 7 16,-19-28 5-16,19 35-2 0,-19-35-3 16,13 32 11-16,-13-32-11 15,0 0-4-15,19 28 13 0,-19-28-19 16,0 0 6-16,0 0 12 15,25 32-8-15,-25-32 0 0,0 0 2 16,0 0 3-16,0 0-16 16,0 0 21-16,0 0-8 15,0 0-7-15,0 0 10 16,19 29 1-16,-19-29-10 0,0 0 11 16,0 0-7-16,0 0-12 15,0 0 12-15,0 0 12 0,0 0-16 16,0 0-6-16,0 0 15 15,0 0 5-15,0 0-10 0,0 0 0 16,0 0 5-16,0 0-5 16,0 0-11-16,0 0 18 0,0 0 0 15,0 0-18-15,0 0 6 16,0 0 10-16,0 0-12 16,0 0-117-16,0 0-164 15,0 0-246-15,0 0-323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13:58.94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6015 620 485 0,'0'0'137'16,"0"0"-15"-16,0 0-8 0,0 0-13 16,0 0-21-16,0 0 6 15,0 0-2-15,0 0-23 16,0 0-11-16,0 0 11 16,0 0 46-16,0 0-27 0,0 0 10 15,0 0-29-15,0 0 23 16,0 0-37-16,0 0 10 0,0 0-10 15,51 28-23-15,-51-28-11 16,56 44-8-16,-56-44 7 16,63 49-12-16,-63-49 13 0,57 43-13 15,-57-43 2-15,0 0-2 16,50 42-18-16,-50-42 18 0,0 0 3 16,0 0 18-1,0 0-19-15,0 0-8 0,0 0-4 16,0 0 10-16,0 0 17 15,0 0 1-15,0 0-30 16,0 0-6-16,0 0 29 0,0 0 2 16,-50 32-6-16,50-32-11 15,-70 3 4-15,20-6 0 0,50 3-7 16,-63-7 18-16,63 7-34 16,-56-18 20-16,56 18-14 15,0 0-22-15,0 0 1 0,-51-53 11 16,51 53-24-16,-18-57-30 15,18 57 0-15,6-53 21 16,-6 53 34-16,25-46-31 16,-25 46 43-16,0 0 17 0,0 0-24 15,0 0 11-15,0 0 25 16,0 0-19-16,0 0-20 16,0 0 13-16,0 0 24 0,0 0 13 15,-63-39-38-15,13 25 12 16,50 14 0-16,-57 0-27 0,57 0 56 15,-56 10-4-15,56-10 2 16,0 0-7-16,0 0-29 16,0 0 17-16,-13 50 12 15,13-50-10-15,0 0-27 0,57 61 33 16,-57-61-4-16,75 60-8 16,-18-21 2-16,-57-39-35 15,63 31 43-15,-63-31-5 0,0 0 9 16,0 0 29-16,0 0-3 15,0 0-70-15,0 0 35 16,-51 25-7-16,-5-14-20 0,-1-8 10 16,-6-6 11-16,-6-8-3 15,0 1 17-15,0-5 4 16,6-2-43-16,13 3 1 16,50 14 21-16,-63-22 19 0,63 22-19 15,0 0-4-15,-50-24 4 16,50 24 9-16,0 0-17 0,0 0 21 15,0 0-1-15,0 0-9 16,0 0 33-16,0 0-26 16,0 0 38-16,0 0 12 0,0 0 34 15,0 0 15-15,18 46 34 16,-5 0 7-16,-7-4 1 16,-6-42-8-16,-12 61-10 0,-13-11-8 15,-19-8-21-15,-19 0-13 16,-19-10-34-16,-12 3-28 15,-13-2-16-15,0-4-44 16,0-5-117-16,7 1-258 0,5-11-467 16</inkml:trace>
  <inkml:trace contextRef="#ctx0" brushRef="#br0" timeOffset="628">4186 723 678 0,'0'0'132'0,"0"0"-12"15,0 0 5-15,-6-53-55 16,6 53-28-16,6-46-37 16,-6 46 8-16,19-53 14 15,-19 53-27-15,31-43-5 0,-31 43 24 16,51-28-22-16,-51 28 16 15,56-11 43-15,-5 11 7 16,-7 11 27-16,-7 10-5 0,-37-21 15 16,57 35-21-16,-57-35-14 15,50 43-8-15,-50-43-9 16,0 0-21-16,19 61 68 0,-19-61-5 16,-13 42-21-16,13-42-4 15,-62 36-25-15,5-15-16 16,-6-11 5-16,0-10-12 15,-12-3 22-15,-1-8-2 0,1-3-17 16,-7 4-9-16,1-5-2 16,18 1 24-16,0 4 3 15,19 3-18-15,44 7 7 0,-57-4 15 16,57 4 31-16,-50 7 8 16,50-7-4-16,-44 21-8 0,44-21 4 15,-44 46-18-15,13-3-21 16,31-43-19-16,-32 56-13 15,13-6 4-15,19-50-107 16,-12 54-183-16,12-54-380 0,0 53-260 16</inkml:trace>
  <inkml:trace contextRef="#ctx0" brushRef="#br0" timeOffset="905">3620 1386 1645 0,'-31'-49'259'0,"31"49"-12"16,0 0-38-16,0 0-48 15,63-35-40-15,-7 24-23 16,14 18-23-16,-14 11 5 15,1 10-6-15,-13-3-17 0,-7-1-14 16,-37-24-11-16,0 0-14 16,19 44-54-16,-19-44-198 15,0 0-353-15,-75 32-376 0</inkml:trace>
  <inkml:trace contextRef="#ctx0" brushRef="#br0" timeOffset="2468">2608 748 1387 0,'0'0'338'16,"0"0"-28"-16,0 0-96 16,0 0-79-16,0 0-55 0,0 0-42 15,0 0-18-15,0 0 6 16,0 0-31-16,32-49-46 15,6 6-44-15,6 3 7 0,6 2 32 16,6 6 16-16,1 11-6 16,0 6 30-16,-13 12 25 15,-44 3-1-15,50 11 5 0,-50-11-2 16,0 0 7-16,38 45 41 16,-38-45 21-16,0 46 2 15,0-46-20-15,-32 47-14 16,32-47-20-16,-69 36-20 0,0-15-3 15,-7-11-5-15,-5-10 10 16,-7-7-7-16,6-3-15 0,0-8-55 16,19-3-22-16,1-8-20 15,18-3 13-15,44 32-2 16,-38-46 48-16,38 46 4 0,-19-42 32 16,19 42 14-16,0 0-5 15,0 0-4-15,0 0 2 16,0 0 4-16,0 0 10 15,0 0 23-15,0 0 45 0,0 0 26 16,0 0 4-16,13 45-16 16,-13-45-11-16,6 50 4 15,-6-50-12-15,0 0-17 0,-6 50 14 16,6-50-7-16,0 0-10 16,0 0-12-16,0 0 5 0,0 0-21 15,-44 25 5-15,44-25-2 16,0 0-6-16,-44-25-6 15,12-11-4-15,20-3-9 0,5-10-3 16,7-4 3 0,0 0-16-16,0 2 16 0,7 5 0 15,-7 0 0-15,0 11 4 16,0 35-17-16,0-39 13 0,0 39-3 16,0 0 7-16,0 0-15 15,0-35 15-15,0 35-4 16,0 0-14-16,0 0 26 0,0 0-33 15,0 0 29-15,0 0-19 16,0 0 16-16,0 0-11 0,0 0 14 16,0 0-5-16,0 0-3 15,-13 42 0-15,0-3-11 16,7-4 24-16,0 1-13 16,6 3 13-16,0-39-16 0,0 54 15 15,-6-15-15-15,6-39 3 16,0 56-7-16,-7-10 18 0,7-46-24 15,-12 49 24-15,12-49-9 16,-7 44 7-16,7-44-9 0,0 0 3 16,0 0-3-16,0 0 0 15,0 0 6-15,-56 35-1 16,56-35-15-16,-44 11 15 0,44-11-22 16,-44-21 4-16,44 21-15 15,-44-40-3-15,44 40 0 0,-32-50-5 16,32 50 16-1,-25-49 0-15,25 49 17 0,0 0-14 16,-12-43 21-16,12 43-25 16,0 0 27-16,0 0-23 0,0 0 20 15,0 0-17-15,0 0 14 16,0 0 8-16,0 0-17 0,0 0 31 16,0 0-41-16,0 0 26 15,50 36-21-15,-50-36 29 16,0 0-15-16,44 46 0 0,-44-46 4 15,0 0 1-15,0 0-2 16,0 0-9-16,19 46 15 16,-19-46-13-16,0 0 14 15,0 0-10-15,-69 39 8 0,6-17-6 16,0-12-12-16,-6-3 16 16,0 0-6-16,-7-3 0 0,1-8-11 15,6 1 24-15,6-4-29 16,6 0 34-16,7-4-28 0,50 11 15 15,-57-18-12-15,57 18 13 16,-50-25-2-16,50 25-4 16,0 0 3-16,0 0-18 0,-44-21 24 15,44 21-16-15,0 0 7 16,0 0-11-16,0 0 3 16,0 0 15-16,0 0-18 0,0 0 40 15,0 0 16-15,0 0 17 16,0 0-6-16,0 0 17 15,-31 54 7-15,31-54 17 0,-19 60-6 16,0-14-2-16,19-46-17 16,-25 56-7-16,-7-10-6 0,-12-3-20 15,-12-7-16-15,-13-1-23 16,-19-3 14-16,0-7-24 0,-13-1-38 16,7-6-88-1,0-7-55-15,-1-4-71 0,14-7-96 16,5-4-187-16,26-10-213 15</inkml:trace>
  <inkml:trace contextRef="#ctx0" brushRef="#br0" timeOffset="2930">3048 0 656 0,'0'0'146'0,"0"0"89"0,0 0-11 16,0 0-67-16,0 0 5 16,0 0-38-16,32 14-22 0,-32-14 22 15,0 0-44-15,0 0 17 16,0 0-46-16,0 0-15 16,0 0 11-16,0 0-11 15,0 0-8-15,0 0-22 0,0 0 1 16,0 0 11-16,0 0 5 15,0 0 17-15,0 0-26 16,0 0 40-16,0 0-15 0,0 0 11 16,0 0-3-16,0 0-45 15,-32-11 24-15,32 11-33 0,-44 11-7 16,44-11-192-16,0 0-310 16,-37 32-230-16</inkml:trace>
  <inkml:trace contextRef="#ctx0" brushRef="#br0" timeOffset="3201">1590 1365 1564 0,'0'0'360'16,"38"50"30"-16,12-14-94 0,7-8-76 15,12-3-81-15,6-4-70 16,-6-3-27-16,7-8-47 0,-7-6-56 16,-12-1-107-16,-13-10-211 15,-44 7-336-15,31-21-99 0</inkml:trace>
  <inkml:trace contextRef="#ctx0" brushRef="#br0" timeOffset="3513">980 181 966 0,'0'0'268'16,"0"0"55"-16,0 0-6 0,0 0-60 16,0 0-24-16,0 0-57 15,0 0-22-15,57 0-37 16,-7 3-62-16,7-3-9 15,-1 4-36-15,-5-1 5 0,-1 1-68 16,-6-1-121-16,-44-3-252 16,57 4-237-16,-20 0-95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14:03.43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6550 1050 1155 0,'0'0'340'0,"0"0"-36"0,0 0-26 16,13 36-26-16,-13-36-42 15,0 28-55-15,0-28-15 16,-7 32-67-16,7-32-15 0,0 0-15 15,-19 35-10-15,19-35-11 16,0 0 11-16,-25 32-3 0,25-32 16 16,0 0 17-16,-31 18 5 15,31-18 0-15,0 0-16 16,-38-4-20-16,38 4-19 16,-25-28 2-16,0 0-15 0,12-4 17 15,1 0-17-15,5 0 8 16,1 0-12-16,6 4-2 0,0-4 10 15,0 0-4-15,13 8-8 16,-13 24 12-16,6-36 4 0,0 5-8 16,-6 31-9-16,13-36 9 15,-13 36 3-15,6-35 2 16,-6 3-14-16,0 32-5 0,0-35-20 16,-6 3-8-16,-7 4-7 15,7-1-13-15,6 29-27 16,-6-31-28-16,6 31-47 0,0 0-58 15,-13-39-144-15,13 39-253 16,0 0-98-16</inkml:trace>
  <inkml:trace contextRef="#ctx0" brushRef="#br0" timeOffset="216">6286 1383 1780 0,'0'53'470'0,"0"-53"-75"16,-6 42-87-16,6-42-88 15,0 0-72-15,0 0-63 0,0 0-37 16,0 0-28-16,0 0-29 16,0 0-98-16,0 0-129 0,0 0-235 15,0 0-335-15,0 0-78 16</inkml:trace>
  <inkml:trace contextRef="#ctx0" brushRef="#br0" timeOffset="708">6085 598 1127 0,'0'0'232'16,"0"0"101"-16,-32 28 0 0,32-28-71 16,-37 53-81-16,12-3-50 15,-1-1-9-15,1 1-7 16,-6-4-7-16,-1 3 7 0,-5-3-3 16,-14 0 1-16,1 0-28 15,-13 0-28-15,-6-11-14 0,-6-3-7 16,-13-4-17-16,0-3-13 15,0-11-11-15,-7-10 9 16,7-8 0-16,-6-3 6 0,0-11-6 16,12-3-16-16,-6-11 8 15,13-6 4-15,6-5-3 0,6-3-4 16,12 4 0-16,7-1 0 16,7 12-1-16,12 2-3 0,25 29 8 15,-19-28 3-15,19 28-6 16,0 0 8-16,0 0-7 15,-38 4 5-15,38-4 0 16,-38 31 0-16,7 8-3 0,-1-3 3 16,7 2-4-16,0-6 4 15,25-32 4-15,-56 50 4 0,12-15-8 16,0-7-92-16,0-6-98 16,44-22-142-16,-57 10-217 0,13-10-191 15,44 0 5-15</inkml:trace>
  <inkml:trace contextRef="#ctx0" brushRef="#br0" timeOffset="961">4777 365 1425 0,'32'-39'286'15,"-7"0"123"-15,0 7-24 16,-25 32-102-16,38-25-92 0,-13 15-58 16,6 10-37-16,-5 7-27 15,-26-7-17-15,37 35-22 0,-5 4-15 16,-13 0-15-16,-13 3 6 16,0-3-18-16,-6 4-148 15,-12-4-255-15,-7-1-490 16</inkml:trace>
  <inkml:trace contextRef="#ctx0" brushRef="#br0" timeOffset="3559">3194 414 972 0,'0'0'235'0,"0"0"-7"0,0 0 29 15,0 0-18-15,0 0-39 16,0 0-14-16,-13 39-39 16,7 4-26-16,-1-1-28 0,7 7-40 15,7 1 0-15,-1-1-22 16,0 1-4-16,1-1-7 0,-1-6-7 16,0-4-6-16,-6-39-2 15,-6 42-1-15,6-42-4 0,-25 42 0 16,25-42-12-16,-57 32 20 15,1-14 0-15,-7-11-15 16,6-11 10-16,1-3-3 0,-7-3-8 16,12-8-14-16,1-7-18 15,6-6-4-15,0-12-17 16,13-3-18-16,18-3 12 0,7-1 21 16,12 1 11-16,13 3 16 15,6 3 5-15,7 15 0 0,-1 3 6 16,0 11 3-16,7 14 2 15,-6 14-8-15,-32-14 15 0,31 36-4 16,-6 3 8-16,-12-1 5 16,-13-2-7-16,-13 3-3 0,1-4 19 15,-7-7-4-15,19-28 3 16,-51 36 8-16,1-19-16 0,0-3-3 16,0-6-3-16,-1-5-20 15,7-6 13-15,-6-5 0 16,6-2-10-16,6-4 19 15,1-4-9-15,5 0 8 0,32 18-15 16,-25-21-4-16,25 21-8 16,0 0 26-16,0 0-10 0,0 0 3 15,0 0 0-15,0 0-12 16,0 0 4-16,0 0 8 0,0 0 0 16,0 0 3-16,0 0-6 15,0 0-1-15,0 0-10 0,0 0 14 16,0 0 4-16,0 0 8 15,0 0-12-15,0 0-14 16,0 0 17-16,0 0-6 0,0 0 0 16,0 0-73-16,0 0-38 15,0 0-54-15,0 0-94 0,0 0-85 16,0 0-18-16,0 0-10 16</inkml:trace>
  <inkml:trace contextRef="#ctx0" brushRef="#br0" timeOffset="4967">2301 764 294 0,'0'0'54'0,"0"0"6"16,0 0-2-16,0 0-21 0,0 0-5 16,0 0 5-16,0 0 26 15,0 0 29-15,0 0-21 0,0 0-27 16,0 0 12-16,0 0 35 15,0 0-33-15,0 0-34 16,0 0-14-16,6 35 7 0,-6-35-11 16,0 0 7-16,0 0 0 15,0 0 10-15,0 0 15 16,0 0 8-16,0 0-63 0,0 0 25 16,0 0-8-16,0 0 24 15,0 0-17-15,0 0-7 0,0 0-8 16,0 0 2-16,0 0 23 15,0 0 0-15,0 0-21 0,7 39 19 16,-7-39 38-16,0 0-11 16,0 0 2-16,-7 36 24 15,7-36-1-15,0 0 7 0,-12 42-1 16,12-42-3-16,0 0 2 16,-51 39-39-16,7-14-9 15,0-8-13-15,0-6-16 0,-6-8 19 16,0 1-1-16,-7-8-1 15,7 4-12-15,0-3-5 0,-1-1-7 16,7-6 12-16,0-8 9 16,44 18-9-16,-44-28-3 0,44 28-31 15,-25-43-3-15,13 8 1 16,12 35 16-16,19-39-13 16,-19 39 20-16,31-32 13 0,-31 32 0 15,44-17-8-15,-44 17 5 16,38 10 7-16,-38-10 6 0,0 0 12 15,31 43 58-15,-18-8 41 16,-7 8 41-16,-12-5-16 16,-13 5 17-16,0-1 0 0,-12 1-45 15,-7-5-30-15,-12 1-35 16,-7-7-17-16,0-7-15 0,-12-4-8 16,0-3-121-16,0-11-111 15,12-4-102-15,7-10-195 0,50 7-129 16</inkml:trace>
  <inkml:trace contextRef="#ctx0" brushRef="#br0" timeOffset="5205">2062 43 1384 0,'50'-14'183'15,"7"3"11"-15,6 1-73 0,6 3-71 16,0 7-19-16,-6 0-86 16,0 7-177-16,-19 0-179 0,-44-7-70 15</inkml:trace>
  <inkml:trace contextRef="#ctx0" brushRef="#br0" timeOffset="5540">1239 690 800 0,'0'0'172'0,"0"0"31"16,0 0-29-16,-44-4 26 0,44 4-34 16,-51-7 27-16,14 7-8 15,-1 0-24-15,0 7 18 16,1 7-18-16,-7 4 8 0,0 10-16 16,0 8-4-16,-7 10-16 15,7 10-1-15,-6 4-20 16,-7 0-7-16,1 8-18 0,-7-1-13 15,0 0-30-15,0-4-20 16,0-6-17-16,1-4-5 0,-1-14-95 16,0-11-115-16,6-10-149 15,1-8-258-15,5-17-284 0</inkml:trace>
  <inkml:trace contextRef="#ctx0" brushRef="#br0" timeOffset="5737">711 1641 2222 0,'88'14'287'16,"0"0"-54"-16,6-7-98 0,0 0-62 15,1-7-44-15,-7-4-109 16,-7-6-195-16,-5-1-399 0,-13-3-266 15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14:18.005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2093 653 876 0,'0'0'178'16,"0"0"36"-16,0 0-80 15,0 0-19-15,0 0 64 0,0 0-16 16,0 0-32-16,0 0-43 16,0 0-9-16,0 0-8 15,6 57 0-15,7-11-9 0,-13-46-1 16,31 56-21-16,-31-56-16 15,32 53-21-15,-32-53 0 16,25 43-8-16,-25-43 13 0,0 0 11 16,0 0-15-16,0 0 11 15,0 0-11-15,0 0-23 0,-50 10-29 16,-1-6-25-16,7-11 12 16,-6 3 27-16,0-3 11 15,6-3 18-15,44 10 9 16,-57-7-8-16,57 7 21 0,-50-11-20 15,50 11 3-15,0 0 3 16,-50-14-1-16,50 14 8 16,0 0 5-16,0 0-9 0,0 0 2 15,0 0-26-15,0 0 18 16,0 0 10-16,0 0 10 16,0 0 7-16,0 0 8 0,0 0 20 15,0 0 22-15,-7 49 5 16,7-49 31-16,-6 53-4 15,-7-10-4-15,13-43-16 16,-31 56-2-16,-7-13-21 0,-6-5-24 16,-12-9-19-16,-1-4-1 15,-6-4-16-15,-6-7-85 0,6 0-99 16,0-3-137-16,13-1-169 16,6-10-211-16,44 0-14 15</inkml:trace>
  <inkml:trace contextRef="#ctx0" brushRef="#br0" timeOffset="198">1628 1473 1655 0,'0'0'428'0,"0"0"-73"16,44 25-69-16,-44-25-97 0,0 0-106 15,0 0-33-15,0 0-45 16,0 0-145-16,0 0-251 16,0 0-444-16</inkml:trace>
  <inkml:trace contextRef="#ctx0" brushRef="#br0" timeOffset="474">1628 477 1335 0,'0'0'310'0,"0"0"-4"15,38-4-80-15,-38 4-95 0,0 0-46 16,0 0-51-16,0 0 3 16,0 0-37-16,0 0-6 0,0 0-141 15,0 0-258-15,0 0-217 16</inkml:trace>
  <inkml:trace contextRef="#ctx0" brushRef="#br0" timeOffset="730">1414 773 1501 0,'0'0'381'0,"-44"50"-46"16,19-11-47-16,0-4-84 15,6 4-73-15,0-4-41 16,19-35-44-16,-25 60-19 0,-6-14-14 16,-1-3-17-16,1-8-95 15,31-35-148-15,-51 32-236 16,1-11-233-16</inkml:trace>
  <inkml:trace contextRef="#ctx0" brushRef="#br0" timeOffset="1124">1037 646 934 0,'0'0'233'15,"0"0"47"-15,-25 46-30 16,19 4-59-16,6 3-40 15,6 3-60-15,-6-3-7 16,12-7-52-16,-12-46 6 0,0 60-11 16,0-60 12-16,-6 46-23 15,6-46 3-15,0 0-19 16,0 0 14-16,0 0-22 0,-50 18 18 16,50-18-27-16,-57-11 31 15,7 4-27-15,6-7 27 0,0 7-34 16,0 3 84-16,-13 11 34 15,-5 8 74-15,-8 9-22 16,8 5-40-16,-8 6-33 0,8 4-36 16,5 0-18-16,0-4-15 15,7 0-2-15,6-6-92 16,0-5-143-16,0-2-215 16,44-22-169-16,-50 10-73 0</inkml:trace>
  <inkml:trace contextRef="#ctx0" brushRef="#br0" timeOffset="1516">1653 0 894 0,'0'0'252'0,"0"0"87"0,13 45-21 16,-20 5-57-16,-12 3-53 15,-6 0-81-15,-6-4-50 0,-7-6-20 16,7-1-37-16,-13-6-4 16,0-8-1-16,0-10-35 15,0-8-7-15,-7-6-48 0,14-8-7 16,37 4 24-16,-38-25-31 15,38 25 53-15,-25-49 9 16,19 6 15-16,-1 8-6 16,7 35 63-16,0-32 6 0,0 32-13 15,0 0 60-15,0 0-5 16,-44 22-40-16,0 2-33 0,7 12-10 16,-7-1-10-16,6-3-121 15,-6 0-183-15,6-8-319 0</inkml:trace>
  <inkml:trace contextRef="#ctx0" brushRef="#br0" timeOffset="1730">138 699 1871 0,'0'0'272'0,"63"7"-90"16,0-7-83-16,6 4-57 15,6-1-166-15,1 1-280 0,-1-4-332 16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14:21.510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2740 770 777 0,'0'0'131'0,"0"0"16"16,0 0-1-16,0 0-9 0,0 0-18 15,0 0 25-15,0 0-6 16,-6 39-13-16,6-39-19 16,-13 39 6-16,7-7 12 15,6-32-37-15,0 0-9 0,0 0 0 16,-50 35-35-16,12-10-39 15,38-25 4-15,-50 14 26 0,12-7-6 16,38-7 3-16,-38-4 14 16,38 4 1-16,0 0-15 0,0 0 0 15,-37-39 1-15,18 8-32 16,12-5 27-16,7-6-10 16,0-4-12-16,0-7 11 0,7-7-7 15,-1-7 12-15,0 3 4 16,7-3-2-16,-7 3-9 15,7 11 0-15,-7 7-7 0,0 0-2 16,-6 11-5-16,0 3 3 16,0 32 8-16,-6-42-8 0,6 42-3 15,-19-43-50-15,19 43-49 16,0 0-70-16,-19-35-81 0,19 35-121 16,0 0-172-16,0 0-65 15</inkml:trace>
  <inkml:trace contextRef="#ctx0" brushRef="#br0" timeOffset="221">2860 236 1011 0,'0'0'290'15,"50"0"-35"-15,0-7-58 16,0 4-82-16,-6-1-44 0,7 1-28 16,-14-1-19-16,1 4-24 15,-38 0-157-15,0 0-207 0,32 7-143 16</inkml:trace>
  <inkml:trace contextRef="#ctx0" brushRef="#br0" timeOffset="611">1722 918 880 0,'0'0'267'0,"0"0"3"16,0 0-35-16,0 0 6 16,12 36-9-16,-12-36 14 0,0 0-26 15,0 0-15-15,0 35-26 16,0-35-25-16,0 0-18 0,-18 42-20 15,18-42-11-15,-32 43-16 16,7-8-1-16,25-35-4 0,-38 50-35 16,1-4-24-16,-7-7-11 15,0-1-28-15,-7-2-143 16,-12-4-133-16,-6-1-255 16,-12-6-392-16</inkml:trace>
  <inkml:trace contextRef="#ctx0" brushRef="#br0" timeOffset="1636">1074 604 571 0,'0'0'97'0,"0"0"-4"0,0 0 18 15,0 0-45-15,0 0-33 16,0 0 58-16,0 0-17 0,0 0 27 16,0 0 6-16,0 0 24 15,38 35 1-15,-38-35-47 0,25 43-30 16,-25-43-15-16,32 42-13 16,-32-42 0-16,19 39 17 15,-19-39 19-15,0 0 11 16,6 35-2-16,-6-35-17 0,0 0-23 15,-50 29-18-15,6-12-2 16,-7-6 4-16,1-4-16 0,0-4 8 16,-1-3-8-16,1-3 4 15,12-4-16-15,1 0 8 0,37 7 9 16,-38-18-2-16,38 18-25 16,0 0 27-16,0 0-5 0,0 0 0 15,0 0-12-15,-38-35 25 16,38 35-18-16,0 0 8 15,0 0-3-15,0 0 3 16,0 0 13-16,0 0 13 0,0 0 2 16,0 0 25-16,0 0 13 15,0 0 18-15,0 0 9 0,0 0 17 16,0 0 5-16,0 0-3 16,-12 39-8-16,12-39-23 0,-7 42-13 15,7-10-2-15,0-32 3 16,-6 46 27-16,0-11 1 0,0 4-11 15,-13-4 8-15,-6 1-11 16,-13-1-38-16,-12-7-19 0,-1 8-8 16,-5-5-14-16,-7-2 1 15,-12-5-8-15,12-2-25 16,0-5-78-16,6-3-78 16,13-3-67-16,44-11-95 0,-56 4-159 15,56-4-218-15,0 0-60 16</inkml:trace>
  <inkml:trace contextRef="#ctx0" brushRef="#br0" timeOffset="1932">848 152 1742 0,'0'0'238'16,"0"0"29"-16,-6-32-14 0,6 32-68 15,50-25-65-15,26 4-55 16,12 10-29-16,6-3-23 0,6 0-13 15,-5 3-154 1,-7 1-252-16,-13-4-386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14:28.994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100 0 325 0,'0'0'74'0,"0"0"29"16,0 0-9-16,0 0 2 15,0 0-39-15,0 0 25 16,0 0 1-16,0 0-2 0,0 0-8 16,0 0-19-16,0 0 16 15,0 0-28-15,0 0-2 0,0 0-44 16,0 0 15-16,0 0-11 15,0 0 35-15,0 0-12 16,0 0-9-16,0 0 2 16,0 0 24-16,0 0-17 15,0 0 21-15,0 0 20 0,0 0-52 16,0 0 24-16,0 0-15 16,0 0-5-16,0 0 0 0,0 0-23 15,0 0 1-15,0 0-6 16,0 0 26-16,0 0-10 15,0 0 35-15,0 0 0 0,0 0-2 16,0 0-37-16,0 0-3 16,0 0 10-16,0 0 11 15,0 0-18-15,0 0 8 16,0 0 3-16,0 0 4 0,0 0-12 16,0 0-3-16,0 0-16 15,0 0 7-15,0 0 25 16,0 0-16-16,0 0 18 0,0 0-5 15,0 0 5-15,0 0-13 16,0 0 15-16,0 0-12 0,0 0-15 16,0 0 19-16,0 0 2 15,0 0-18-15,0 0 24 16,0 0-24-16,0 0 7 0,0 0 19 16,0 0-17-1,0 0-11-15,19 35 3 0,-19-35-15 16,0 0 44-16,0 0 26 15,0 0-29-15,0 0 17 0,0 0-12 16,13 39-20-16,-13-39-6 16,0 0-10-16,0 0 19 15,0 0-5-15,6 36 37 0,-6-36-11 16,0 0-1-16,0 0-10 16,0 38-21-16,0-38 4 0,0 0 12 15,0 36-6-15,0-36-7 16,0 0 18-16,-6 39-10 15,6-39-17-15,0 0 25 16,0 42-19-16,0-42 18 16,-7 35-13-16,7-35 20 0,0 0-10 15,-6 39-15-15,6-39 15 16,-6 36-3-16,6-36-16 0,0 0 29 16,-13 38-36-16,13-38 45 15,0 0-26-15,-6 39 14 16,6-39-11-16,0 0-14 0,-6 36 26 15,6-36-17-15,0 0-11 16,-7 39 20-16,7-39-11 16,0 0-10-16,-6 35 13 15,6-35-7-15,0 0 0 0,-6 39 21 16,6-39-17-16,0 0 11 16,-7 39-5-16,7-39-13 0,0 0 8 15,-6 38-5-15,6-38 0 16,0 0 6-16,-12 43-6 15,12-43 13-15,0 0 1 0,0 0-19 16,-13 39 5-16,13-39 8 16,0 0 5-16,-6 35-6 0,6-35-7 15,0 0 0-15,0 0 8 16,-7 35-3-16,7-35-2 16,0 0 3-16,0 0-1 15,-12 36 2-15,12-36-3 0,0 0 4 16,0 0-8-16,-6 35 4 15,6-35 4-15,0 0-8 0,0 0 7 16,0 0-1-16,0 35-6 16,0-35 5-16,0 0-9 15,0 0 4-15,0 0-4 0,0 0 4 16,0 0-10-16,0 0 10 16,0 0-6-16,0 0 6 0,0 0-3 15,0 0 3 1,0 0 0-16,0 0 0 0,0 0-3 15,0 0 3-15,0 0 15 16,0 0-25-16,0 0 21 0,0 0-16 16,0 0-2-16,0 0 2 15,0 0-26-15,0 0-128 16,0 0-180-16,0 0-283 0,0 0-86 16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14:36.162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2426 1767 542 0,'0'0'117'0,"0"0"21"0,0 0 13 16,0 0-33-16,0 0-41 15,0 0 20-15,0 0-11 0,0 0-12 16,0 0 19 0,0 0 45-16,0 0 33 0,0 0-21 15,0 0-18-15,-37 42 36 16,37-42-67-16,-25 43-6 0,6-8-5 15,19-35-13-15,-7 50-9 16,-5-12-1-16,6-2-20 16,6-36-14-16,-7 49 4 0,-5-13-13 15,12-36 9-15,-7 49 2 16,1-10-5-16,0-4-14 16,6-35-2-16,0 53-17 0,-6-7 11 15,-1-3 12-15,7-1 8 16,0 0-1-16,-6 1 1 0,0-1-7 15,-1 4 6 1,7-3 2-16,0-1-1 0,-6 0-2 16,6 1-5-16,0-4-5 15,0-4-9-15,0-35 1 0,0 49-5 16,0-13 0-16,0-36 7 16,6 42-4-16,-6-6-1 15,0-36-2-15,7 46 3 0,-1-11-6 16,-6-35 0-16,6 49-10 15,1-10 1-15,-7-39 15 16,6 50-1-16,-6-50 5 0,6 49-5 16,-6-49-5-16,6 53 4 15,-6-53-4-15,7 50-15 16,-7-50 9-16,12 56 6 16,-12-56 10-16,7 50 1 0,-7-50-8 15,12 56-13-15,-12-56 12 16,13 50-11-16,-7-15 0 0,-6-35 6 15,6 39 9-15,-6-39-2 16,0 0 1-16,7 39 3 16,-7-39-8-16,6 35-3 0,-6-35 3 15,0 0-6-15,0 0 0 16,6 39 6-16,-6-39 3 16,0 0-1-16,0 0-6 15,0 0 0-15,0 0 4 0,0 0 0 16,0 0 0-16,-25 35 5 15,25-35 0-15,0 0-5 16,-44 32-3-16,44-32-10 0,-44 21 16 16,44-21-1-16,-50 14 10 15,12-3-12-15,38-11 4 16,-44 11-2-16,44-11-5 0,-44 7-1 16,44-7 4-16,-38 7 0 15,1-7 0-15,37 0 9 0,-51 0-9 16,14 0-7-16,37 0 0 15,-51 0 1-15,7 0 6 16,0 0 3-16,0 0 9 16,-6 3-12-16,6 1 0 0,0-1-9 15,6 1 3-15,-6-1 3 16,0-3 0-16,7 4 13 16,-1-4-7-16,0 0 0 0,0 0 0 15,1 0-9-15,-1 0 6 16,38 0-3-16,-57 4-1 15,13-4 4-15,7-4 8 0,-1 4-8 16,38 0 0-16,-44-4-10 16,0 1-2-16,6-1-5 15,7 1 4-15,-13-1 10 16,6 1-8-16,-6 3 4 0,0 0-8 16,6 0 2-16,-6-4 3 15,0 1 6-15,7 3 0 0,-1 3-5 16,-6-3-23-16,0 4-4 15,0-1 3-15,6 1 19 16,-6-4 10-16,7 3-15 0,-1-3-8 16,38 0 0-16,-50-3 10 15,50 3 13-15,-38-4 8 16,38 4 1-16,0 0-5 0,0 0 0 16,0 0-16-16,0 0 9 15,-38-3 17-15,38 3-10 16,0 0-5-16,0 0-7 15,0 0-4-15,0 0 4 0,0 0 4 16,0 0 15-16,0 0 7 16,0 0-11-16,0 0-11 0,0 0 8 15,0 0 0-15,0 0-4 16,0 0 8-16,0 0-4 16,0 0-12-16,0 0 15 0,0 0-6 15,0 0 3-15,0 0 0 16,-19-36 5-16,19 36 1 15,0 0-9-15,0 0-2 16,0 0-13-16,0 0 20 0,-6-38 1 16,6 38 2-16,0-32 1 15,0 32-6-15,0 0-9 16,0 0 6-16,6-46-12 0,-6 46 24 16,13-43-3-16,-13 43 4 15,6-38-4-15,-6 38-10 0,0 0-4 16,6-43 8-16,-6 43-4 15,0 0 9-15,0 0 0 16,7-42 1-16,-7 42-2 16,0 0-4-16,0 0-8 15,0 0-3-15,0 0 2 0,0-43 17 16,0 43-2-16,0 0 1 16,0-42-1-16,0 42-6 0,0 0-5 15,0-39-7-15,0 39 12 16,0 0 3-16,6-42 2 15,-6 42 0-15,0 0-2 0,-6-39-8 16,6 39-8-16,0-39 10 16,0 39 6-16,0-32 6 0,0 32-9 15,0 0 9-15,-7-39-9 16,7 39 0-16,0 0-11 16,-6-39 17-16,6 39-16 15,0 0 0-15,-6-39 17 16,6 39-7-16,0 0 3 0,0-35 4 15,0 35-2-15,0 0-1 16,-6-39-4-16,6 39-8 0,0 0 5 16,-7-39 3-16,7 39 0 15,0 0 7-15,0-38-1 16,0 38-3-16,0-43-8 0,0 43-3 16,0-39 11-16,0 39-9 15,0-39 6-15,0 39 0 0,7-39 3 16,-7 39-3-16,0-35 7 15,0 35-1-15,6-39 3 16,-6 39-13-16,0-39 4 16,0 39 0-16,0-35-16 15,0 35 16-15,0-35 10 0,0 35-7 16,0-39-3-16,0 39-4 16,-6-43 4-16,6 43 5 0,0-38-5 15,0 38 0-15,0-46 3 16,0 46-12-16,0-46 14 15,0 46-5-15,0-43-4 0,0 8 4 16,0 35 0-16,-7-39-3 16,7 39 9-16,0-46-6 0,-6 11 0 15,6 35 2 1,-6-43-14-16,6 43 16 0,-7-42-4 16,7 42 3-16,-6-32-6 15,6 32 3-15,0 0-5 0,-6-39-4 16,6 39-4-16,-6-32-2 15,6 32-20-15,-13-35 32 16,13 35-17-16,0 0 24 0,-13-35-13 16,13 35 21-16,0 0-25 15,0 0 19-15,0 0-19 16,-12-36-7-16,12 36-7 0,0 0-14 16,0 0 12-16,-13-31 1 15,13 31-12-15,0 0 26 16,0 0 7-16,0 0 7 15,0 0-3-15,0 0 5 0,0 0-5 16,-25-43 3-16,25 43-5 16,0 0-1-16,0 0 10 0,0 0-4 15,0 0-3-15,0 0-11 16,0 0 8-16,0 0 11 16,0 0-20-16,0 0 22 0,0 0-16 15,0 0 9-15,0 0-29 16,0 0 37-16,0 0-26 0,0 0 28 15,0 0-27 1,0 0 34-16,50-28-21 0,-50 28 9 16,57-18-14-16,-19 11 18 15,-38 7-25-15,50-10 28 0,-12-1-12 16,-38 11 2-16,37-3-6 16,-37 3 7-16,44-4 1 15,-44 4-22-15,38 4 27 0,-38-4-6 16,38 3 4-16,-38-3-17 15,44 4 17-15,-6-1-3 0,-1 1-4 16,1-1-6-16,0 1 14 16,-1-1-18-16,1-3 19 15,0 4-28-15,-38-4 27 16,44 0-8-16,-6 0 0 0,-38 0 4 16,44 0-1-16,-44 0-3 15,37 0 3-15,-37 0-3 16,38 0-22-16,-38 0 29 0,0 0-1 15,50 0 1-15,-50 0-7 16,0 0 3-16,51 0-7 16,-51 0 9-16,50-4-5 0,-50 4-4 15,44-10-2-15,-44 10 13 16,50-14-16-16,-50 14 13 0,50-11-8 16,-50 11 10-1,38-11-17-15,-38 11 16 0,44-10-5 16,-44 10 6-16,50-11-21 15,-50 11 29-15,44-11-30 0,-44 11 28 16,51-7-8-16,-51 7 1 16,44-7-21-16,-44 7 27 15,44-3-32-15,-44 3 43 0,0 0-35 16,44-4 27-16,-44 4-34 16,0 0 32-16,50 0-12 0,-6 0 9 15,-44 0-4-15,57-7-9 16,-13 4 7-16,-44 3-3 15,50-4 0-15,-50 4-7 16,50-3 13-16,-50 3-22 0,44-4 26 16,-44 4-20-16,50 0 22 15,-50 0-21-15,0 0 12 16,44-3-3-16,-44 3 6 0,0 0-26 16,0 0 34-16,0 0-14 15,38 0 5-15,-38 0 1 0,0 0 3 16,0 0-16-16,0 0 7 15,0 0 7-15,50-8 5 16,-50 8-19-16,44-14 16 16,-44 14-14-16,51-17 9 0,-51 17 3 15,50-7-30-15,-50 7 35 16,0 0-15-16,44-7 8 16,-44 7-19-16,0 0 22 0,0 0-41 15,0 0-49-15,0 0-180 16,0 0-202-16,0 0-94 15</inkml:trace>
  <inkml:trace contextRef="#ctx0" brushRef="#br0" timeOffset="2164">2408 1788 447 0,'0'0'43'16,"0"0"16"-16,0 0-15 0,0 0 2 16,0 0 13-1,0 0-24-15,0 0-1 0,0 0-15 16,0 0 11-16,0 0 13 15,0 0 5-15,0 0-7 0,44-3-31 16,-44 3 71-16,50 7-19 16,0-4 17-16,-6 1-24 15,13 3 11-15,6-4 25 0,6 4-45 16,12 0-1-16,-5-3 31 16,6 0-55-16,-7-1 18 15,7 1-17-15,-7-1-28 0,1 1-2 16,-1-1 14-16,-6 1-11 15,0-1-8-15,-6-3 32 16,6-3-1-16,0-1-28 16,-6 1 27-16,0-1-27 0,0 1 16 15,-6-1-37-15,-1 1 13 16,1 3 18-16,-7-4 15 0,0-3 1 16,1 3-4-16,-7-3-12 15,0 4-14-15,-1 3 8 16,1 0-26-16,0-4 55 0,-6 1-26 15,6-1 9-15,0 1-2 16,0-1-25-16,13 1 2 16,-7-1 7-16,0-7 36 15,-6 4-37-15,0-3 37 0,-6 3-21 16,-38 7 11-16,50-11-25 16,-50 11 2-16,0 0 20 15,44-7-15-15,-44 7 14 0,0 0-4 16,0 0-13-16,0 0 1 15,0 0 14-15,0 0-8 0,0 0-16 16,0 0 19-16,0 0 4 16,0 0 0-16,0 0-37 15,0 0 30-15,0 0 111 0,38 7 87 16,-38-7-19-16,0 0-38 16,0 0-19-16,6 46-8 15,1-11-12-15,-14 1-14 16,1 3-14-16,0-1-10 0,-1 5-1 15,1-1-14-15,-6 4 18 16,5 4-6-16,1-1-22 16,0 1-14-16,-1-1 3 0,1 4-9 15,6-3-12-15,0 3 4 16,0 0 4-16,0-4-15 0,6 4 17 16,-6-3 6-16,0-1-13 15,0-3-4-15,0 3 3 16,0-3 0-16,0-3-13 15,-6-1 6-15,0 4 4 0,6 0-10 16,-13-7 1-16,7 3 12 16,0-3-9-16,-1-3-6 0,1 2 13 15,6-38-7-15,-6 50-4 16,0-4 8-16,6-46-8 16,6 53-3-16,-6-7 13 0,0-46-6 15,12 56-9-15,-5-13 16 16,-1 3-4-16,0-7-7 0,1-1 4 15,-1 1 0-15,0 0-4 16,0-3 15-16,-6-36-15 16,0 45 4-16,0-45 0 15,0 43-8-15,0-43 8 0,0 0 9 16,-6 39-20-16,6-39 17 16,0 0-2-16,-12 35-4 0,12-35 12 15,0 0-19-15,0 0 15 16,-38 32 2-16,38-32-15 15,-44 18 8-15,6-8-9 0,0-3 6 16,1-3 5-16,-7-1-2 16,0 1-8-16,0-4 8 0,0 3-3 15,0-3 0-15,-7 0 4 16,7-3-9-16,-6-4 13 16,0 3-8-16,6 1-5 15,-6-4 12-15,-1 0-7 0,1-4-4 16,6 4 4-16,-6-4-14 15,6 1 14-15,-6 3-7 0,6-4-8 16,-7 4 15-16,7 0 0 16,0 3-9-16,0-3 6 15,0 4 3-15,44 3-3 0,-56-4 8 16,12 4-3-16,44 0-9 16,-51-3 16-16,51 3-15 0,-50-4 18 15,50 4-15 1,-44-3-8-16,44 3 11 0,-44-4 3 15,44 4-8-15,-50 4 12 0,18-4-11 16,32 0 0-16,-50 3 8 16,12 1-4-16,38-4-3 15,-44 3 11-15,7-3-21 16,37 0 13-16,-44 4 4 0,6-1-4 16,38-3 0-16,-57 7 4 15,13-3-16-15,7-1 24 0,-1 1-22 16,0 0 10-16,1-1 9 15,37-3-15-15,-44 4 8 0,6-4 5 16,38 0-22-16,-44 3 21 16,44-3-2-16,-38 4-12 15,38-4 20-15,-38 0-15 16,38 0-5-16,0 0 8 0,-44 0-5 16,44 0 0-16,0 0 10 15,-37-4-10-15,37 4 7 16,0 0-2-16,0 0-7 0,-38 0 15 15,38 0-8-15,0 0 0 16,0 0 0-16,0 0-3 0,-38 0 9 16,38 0-20-16,0 0 22 15,0 0-4-15,0 0-15 0,-37 4 20 16,37-4-13-16,0 0 4 16,0 0 13-16,0 0-20 15,0 0 11-15,0 0-7 16,0 0-3-16,0 0 10 0,0 0-57 15,0 0-49-15,0 0-94 16,0 0-180-16,0 0-326 16,0 0-112-16</inkml:trace>
  <inkml:trace contextRef="#ctx0" brushRef="#br0" timeOffset="4536">5261 1838 128 0,'0'0'4'16,"-38"-15"63"-16,38 15 14 15,0 0 21-15,0 0-22 0,0 0-1 16,0 0-13-16,0 0 13 16,0 0 1-16,0 0 6 15,-37-7-27-15,37 7-1 0,0 0 57 16,0 0-13-16,0 0-13 15,0 0-34-15,0 0-30 16,56-7 44-16,1 4-21 0,-1 3 31 16,14 0 49-16,11 0-24 15,7 0 14-15,13 3-35 0,-1 4-15 16,14 0-7-16,-1 1-4 16,0-1-15-16,-6 3-6 15,-7-6-9-15,-12-1-12 16,0 1-15-16,-12-1-4 0,-7-6 9 15,-6 3-30-15,-7-4 28 16,1 4-13-16,-13-3 6 16,-6-1 9-16,-1 1 12 0,1-1-20 15,-7 1-1-15,7 6 0 16,0 1-8-16,-38-4 12 16,44 7-3-16,-6-4 21 0,-38-3-8 15,37 0-4-15,-37 0-11 16,38 0-16-16,-38 0 21 0,0 0-4 15,38-3 7-15,-38 3 13 16,0 0-9-16,37-14-7 16,-37 14-19-16,0 0 19 15,38-18-9-15,-38 18 18 16,0 0-5-16,38-21-2 0,-38 21-12 16,38-18 10-16,-38 18 0 15,0 0 7-15,0 0-4 0,37-11 1 16,-37 11-4-16,0 0 2 15,38-3-20-15,-38 3 13 16,0 0 13-16,0 0 4 0,0 0 5 16,0 0 37-16,31 0 8 15,-31 0 65-15,0 0-41 16,0 0-34-16,0 0 27 16,0 0-2-16,32 35-7 0,-32-35-20 15,19 32-7-15,-19-32-14 16,19 35-10-16,-19-35 0 0,12 39 7 15,-6-3 3-15,7-8 14 16,-7 4-8-16,7 3 5 16,-13 7 16-16,6 8 9 0,-6 6-27 15,0 5-10-15,-6 2-10 16,6 1 1-16,-6 3 2 0,6 4 1 16,-7-4-8-16,14-4-3 15,-7 1-11-15,6 0 0 16,-6-8 6-16,0 1-3 15,0-4-1-15,0-4 0 0,0-3-2 16,0-7 6-16,0 0 2 16,0-4-5-16,0-35 4 0,0 46-7 15,0-7 4-15,0-39-1 16,-6 49-3-16,-1-13-6 0,7-36 2 16,0 53 1-16,0-11 3 15,0-42-6-15,0 57-1 0,0-8 9 16,0-10-5-16,0 0 6 15,0-39-7-15,0 46 1 16,0-14 7-16,0-32-8 16,0 42 6-16,0-42 3 0,-6 39 5 15,6-39-10-15,0 39 3 16,0-39-6-16,0 35-2 0,0-35-1 16,0 0 6-16,0 0-6 15,-6 36 13-15,6-36-2 16,0 0 3-16,0 0-4 0,-13 42-4 15,13-42-4-15,0 0 7 16,-25 35-3-16,25-35 0 0,0 0 0 16,-31 25 8-16,31-25-6 15,-38 21-2-15,38-21 0 16,-38 18-8-16,38-18 11 16,-44 7-3-16,0-4 5 0,6-3-5 15,-6-3 8-15,7 3-5 16,-7 3-3-16,0-3-9 0,-7 4 9 15,7-4 0-15,0 0-4 16,-6 0 13-16,6 0-9 0,0 0 9 16,-6 4-9-16,6-1 3 15,0 1-3-15,-6-4-10 0,6 3 7 16,-7-3 3-16,1 0 2 16,0-3 3-16,-1 3 3 15,1 0-5-15,0 0-6 16,-7 0 3-16,7 0-6 0,-7 0 6 15,7 0 0-15,0 0 3 16,-7-4-3-16,7 4 0 0,0 0 6 16,-1 0-6-16,7 0 0 15,-6 0-8-15,6 4 5 16,-6-4 3-16,6 0 2 0,0 0 6 16,6 0-8-16,-6 0 0 15,6 0-8-15,7 3 8 0,31-3-5 16,-57 7 11-16,7-3-3 15,6-1 4-15,0 1-7 16,6-1 0-16,-6 1-9 16,-6-1 5-16,6-3 4 0,0 4 2 15,0-4 3-15,6 0-1 16,-6 3 5-16,7 1-9 0,37-4 0 16,-44 4-8-16,6-1 8 15,38-3 0-15,-38 4 0 0,38-4-4 16,-44 0 14-16,44 0-7 15,-37 0 2-15,37 0-8 0,-38 3 3 16,38-3 0 0,-38 4-4-16,38-4 1 0,-38-4-6 15,38 4 9-15,0 0 2 16,-44-7 4-16,44 7-6 0,-37-3-3 16,37 3 3-16,0 0-7 15,-38 0 1-15,38 0 1 0,0 0 5 16,0 0-8-16,0 0-35 15,0 0-51-15,0 0-87 16,0 0-201-16,0 0-259 0,0 0-125 16</inkml:trace>
  <inkml:trace contextRef="#ctx0" brushRef="#br0" timeOffset="6368">7662 1961 656 0,'38'-17'93'0,"-38"17"26"16,38-11-17-16,-38 11-22 15,0 0-11-15,44-11-58 0,-44 11-3 16,0 0 45-16,0 0-4 16,0 0-3-16,37-10 28 0,-37 10-45 15,0 0 2-15,0 0 17 16,0 0 5-16,0 0 3 15,0 0 36-15,44-11-17 16,-6 4-13-16,0 0-32 0,6 0-11 16,6 3 20-16,13 1-14 15,0-1 6-15,12 4 3 0,7-3-14 16,6-1 19-16,-6 4 11 16,12-3-13-16,-6 3-23 15,-6 3 2-15,6-3 1 0,-7 4 18 16,1-4 33-16,-6 3-12 15,-1-3-15-15,-6 0 11 0,-6 4-24 16,-6-1-10-16,-7-3 9 16,-6 0-17-16,-6 0-2 15,-7-3-15-15,0 3 10 16,1 0-13-16,-1 3 17 0,-31-3-7 16,32-3 10-16,-32 3-3 15,0 0-1-15,31 0-3 0,-31 0-14 16,0 0 6-16,0 0-2 15,0 0 13-15,0 0 13 16,0 0 29-16,0 0-15 0,0 0-18 16,0 0 0-16,0 0 10 15,0 0-19-15,0 0 2 0,0 0-4 16,0 0 12-16,0 0-2 16,0 0-14-16,0 0-8 15,0 0 20-15,0 0-4 16,0 0-15-16,0 0 7 0,0 0 24 15,0 0 17-15,0 0 92 16,0 0-49-16,13 35-30 0,-13-3-10 16,-7-4-7-16,1 4-6 15,0 3 1-15,-7 1 12 0,7 6 15 16,0 4-20-16,-1 11-11 16,1-1 0-16,6 4 1 0,-6 4 8 15,0-4-10-15,6 4-1 16,0-4-7-16,0 0-19 15,0-4 9-15,0-3 3 16,0 4-3-16,0-1-19 0,0-6 14 16,6 3 3-16,-6-4-2 15,6-3-15-15,-6 4 13 0,6-4 4 16,-6-4-14-16,7-3 4 16,-1 3 7-16,-6-3 1 0,6-3-10 15,-6-1 5-15,0 4 6 16,0-4-6-16,0 4-9 0,0-4 5 15,0-35 12-15,-6 53-8 16,6-10-4-16,-6-8 13 16,-1 4-9-16,1-4-9 0,6-35 9 15,0 46 10-15,-6-7-19 16,0-3 9-16,6-8 6 0,0-28-6 16,0 39-9-16,0-39 16 15,0 39-4-15,-7-11-11 16,7-28 8-16,0 32 5 0,0-32-14 15,0 31 15-15,0-31-6 16,0 0-4-16,0 0 15 0,0 0-3 16,-19 29-5-16,19-29-3 15,-37 14 7-15,12-4-7 0,-7-6 14 16,1-1 8-16,-1 1-22 16,-5 0 13-16,-7-4-1 15,-7 0-12-15,-5 0 6 0,-1-4 9 16,1-3-15-16,-7 3 0 15,-6 1 9-15,-1-1-9 0,8 4 0 16,-8 0 12-16,14 0-19 16,-7 0 7-16,6 0 9 0,7-3-6 15,6-1-3-15,-6-3 8 16,0-3-8-16,-1-1-6 16,-5-7 2-16,-7 4 4 0,0-7 6 15,6 7-12-15,7 0 6 16,6 3 6-16,0 4-6 0,0 0 0 15,0 0 4-15,13 3-4 16,31 4 0-16,-51 0 5 16,51 0-5-16,-37 0-7 0,37 0 4 15,0 0-24-15,0 0-16 16,0 0-8-16,0 0-42 0,0 0-15 16,0 0-102-16,0 0-178 15,0 0-181-15,0 0-134 0,0 0 20 16</inkml:trace>
  <inkml:trace contextRef="#ctx0" brushRef="#br0" timeOffset="8475">9548 4039 606 0,'0'0'135'16,"0"0"4"-16,0 0 21 0,0 0 28 16,0 0-31-16,0 0-23 15,0 0-1-15,0 0 12 0,38 25-17 16,-1-14-77-16,7-4-15 15,7-4-12-15,12-3-24 0,6 0 0 16,0-3 9-16,13 3-1 16,-1 0-11-16,7-4 5 15,0 4-25-15,0 0 41 0,-6 0-26 16,6 0 48-16,-13 4 7 16,-5-1-6-16,-1-3-19 0,-13 0 15 15,1-3-12-15,-7 3-3 16,0 0-16-16,-6-4 18 15,7 4-13-15,-7 0-11 0,0 0 23 16,0 0-7-16,0 4-2 16,0-1 14-16,0-3-18 0,-7 4-10 15,7-1 3-15,-6-3 9 16,0 0-26-16,-7 0 26 0,7 0-9 16,-7 0-3-16,-6-3 14 15,-25 3-20-15,38-4 1 16,-38 4 8-16,0 0-3 0,32-3-9 15,-32 3 38-15,0 0-8 16,0 0 2-16,0 0 6 0,0 0 16 16,0 0-33-16,25-4 12 15,-25 4-19-15,0 0-5 0,31-3 9 16,-31 3-14-16,25-4 0 16,-25 4 16-16,0 0-5 0,32-4 3 15,-32 4 23-15,0 0-14 16,0 0 7-16,0 0 3 15,0 0-20-15,31 0-1 16,-31 0 18-16,0 0-25 0,25 0 7 16,-25 0 32-16,0 0-2 15,0 0-3-15,32-7 8 0,-32 7-19 16,0 0-2-16,0 0 0 16,0 0 0-16,0 0-2 0,0 0 28 15,0 0-18-15,0 0 3 16,0 0 8-16,0 0-2 0,0 0 7 15,0 0 14-15,0 0-1 16,0 0-41-16,0 0-11 16,25-31 7-16,-25 31-13 15,12-29-5-15,-12 29 15 0,13-35-10 16,-13 35 0-16,13-35 7 16,-1 3-4-16,-12 32-10 0,6-43 18 15,1 8-6-15,-7 0-5 16,0 35-5-16,0-46 16 0,0 7-11 15,6 4 0-15,-6 3 0 16,0-7 6-16,0 39-4 0,0-50-8 16,0 12 13-16,6 2-7 15,1-3-9-15,-7 4 12 0,6 3 4 16,-6 32-13-16,6-42 6 16,0 6 5-16,-6 36-5 15,7-42-5-15,-1 3 5 0,0 7 3 16,1 4 5-16,-7-4-12 15,6 1-4-15,-6-1 16 16,0 0-1-16,-6 0-13 0,6-3 3 16,-7-1 8-16,7 8-5 15,-6 0-9-15,0 0 13 0,6 28-1 16,0-36-11-16,6 8 8 16,-6 0 10-16,0-1-10 0,-6 1-11 15,6 0 17-15,0 0-11 16,0 3-9-16,0-3 7 0,-7-4 16 15,1 0-6-15,6 4-15 16,-6-8 3-16,6 1 5 16,0 0-6-16,0-1-1 0,0-2 11 15,6 2 0-15,0 1-10 16,1 7-3-16,-1-1 16 0,-6 29 4 16,6-35-15-16,1 7 4 15,-7 28 8-15,6-32-4 16,-6 32-12-16,6-32 16 0,-6 32 0 15,0 0-8-15,6-35 4 16,-6 35 6-16,0 0-12 0,7-36-1 16,-7 36 3-16,0 0 10 15,6-38-20-15,-6 38 10 16,0 0 12-16,0 0-19 0,19-36 4 16,-19 36 15-16,0 0-5 15,0 0-13-15,12-35 15 0,-12 35 0 16,0 0-16-16,0 0 8 15,0 0 6-15,0 0-10 0,0 0 7 16,0 0 7-16,0 0-13 16,0 0 6-16,0 0 6 0,0 0-3 15,0 0-10-15,0 0 7 16,0 0 9-16,-37-28-13 16,-1 13 4-16,-6 5 8 15,6 3-12-15,-6 7-9 0,0 0 18 16,-12 0 1-16,5 3-6 15,1 4 0-15,-6-3 8 0,-1 3-2 16,0-3-6-16,1 3 6 16,-7 0 4-16,6-4-13 0,1 4-1 15,-1-7 16-15,1 0-6 16,-1 0-11-16,7-3 5 0,-7-1 10 16,7-3-10-16,-6 0-8 15,-1 4 4-15,7-1 13 0,-1 0-9 16,7 1-8-16,0-1 11 15,7 1 1-15,-7 3-4 16,6 3 0-16,0-3 3 16,1 4-12-16,-1-4 18 0,0 0-13 15,0-4 15-15,1 4-17 16,-1-3 1-16,0-4 17 0,38 7-12 16,-44-7-12-16,44 7 18 15,-44-7-6-15,44 7 0 0,-50 0-5 16,12 0 11-16,38 0-1 15,-44 7-13-15,7-4 12 0,37-3 4 16,-44 4-14-16,44-4 6 16,-44 3 8-16,44-3-13 15,-38 7 5-15,38-7 5 0,0 0-11 16,0 0-48-16,-38 0-93 16,38 0-174-16,0 0-407 15,-50 7-199-15</inkml:trace>
  <inkml:trace contextRef="#ctx0" brushRef="#br0" timeOffset="9951">1037 2311 1606 0,'0'0'387'0,"0"0"-60"0,0 0-84 16,0 0-53-16,0 0-49 16,13-53-26-16,-1 4-26 15,1 3 14-15,-7-4-24 0,-6-10-23 16,7 0-8-16,-1-7-37 16,-6-11 4-16,0-14-13 0,0-3-2 15,0-1 11-15,-6-2-21 16,-1 9 17-16,1 1-7 15,-7 7-6-15,1 6 26 0,-1 8-6 16,1 4 16 0,-1 6-5-16,1 0-6 0,-1 8-4 15,-6 0-8-15,7 3-3 16,-1-4-4-16,0 8 7 0,1 3-2 16,-1 0-15-16,7 7 10 15,6 32-5-15,-13-46 13 0,7 7-8 16,6 39-11-16,-12-42 15 15,5 7-16-15,7 35 17 0,-6-50 4 16,-7 11-14-16,13 4-3 16,-12 0 10-16,6-1 1 0,-1 4-7 15,-5-3 4 1,12 35 5-16,-13-42-3 0,13 42-8 16,-6-36-3-16,6 36 18 15,0 0-9-15,0 0-5 0,0 0-8 16,0 0 17-16,0 0-2 15,0 0 2-15,0 0-9 0,0 0 5 16,-13 36 7-16,7 3-4 16,0 3-6-16,-1-3-6 0,1 3 16 15,0 1-2-15,-7-4-5 16,-6-1-7-16,1 1 17 16,-1-3 2-16,-6 2-20 15,6-6 11-15,19-32 1 0,-38 43 0 16,38-43-12-16,-31 46-3 15,31-46 18-15,0 0-1 0,0 0-2 16,-26 31-9-16,26-31-1 16,0 0 17-16,0 0-5 0,0 0 2 15,0 0-8-15,0 0 10 16,0 0-2-16,0 0-8 0,0 0-6 16,38-49 2-16,0-1 4 15,-7-13 0-15,1-1-3 16,-1-6-5-16,1 2 10 0,-1 8-2 15,-6 7-5-15,0 11-6 16,-6 7 16-16,-19 35 5 16,19-36-17-16,-19 36-2 0,0 0 15 15,19-35-3-15,-19 35-6 16,0 0-3-16,0 0 17 0,0 0-11 16,0 0-5-16,0 0-5 15,0 0 10-15,0 0 3 16,0 0-3-16,0 0-5 0,31 49 5 15,-6 4 9-15,1 0 16 16,5 0 9-16,13-3 13 0,6-1 10 16,13 1-19-16,6-8-18 15,0-10-57-15,-6 0-173 16,-12-11-188-16,-51-21-497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14:48.406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754 2183 555 0,'0'0'66'15,"0"0"-4"-15,0 0-13 0,0 0 31 16,0 0-14-16,0 0 42 15,0 0 18-15,0 0 11 16,19 56-3-16,-12-10-65 16,-7-46 41-16,-7 53-28 0,7-53-24 15,-7 57 23-15,7-57-13 16,-31 49-58-16,31-49 1 0,-44 39-2 16,44-39-12-16,-50 25 7 15,50-25 8-15,-44 10-20 16,44-10 23-16,0 0-2 0,-44-10-16 15,44 10-6-15,0 0 29 16,0 0-29-16,-25-39 44 16,25 39-35-16,0 0-14 0,0 0 50 15,-13-32-7-15,13 32-6 16,0 0 9-16,0 0-24 16,0 0 35-16,0 0-27 0,0 0 2 15,0 0 16-15,0 0-24 16,0 0 13-16,0 0 62 0,0 0 9 15,0 0-18-15,0 0-19 16,0 0-8-16,0 0 41 16,44 18-12-16,-6-4-37 0,-38-14 49 15,50 32-7-15,-12 1-16 16,-38-33-7-16,50 46-13 16,-5-11-13-16,-45-35-4 0,0 0-17 15,50 46-7-15,-50-46-6 16,44 39 7-16,-44-39 5 15,0 0-15-15,38 42 13 0,-38-42-6 16,0 0-11-16,0 0 15 16,0 0-19-16,0 0 1 0,44 42 23 15,-44-42-8-15,0 0-9 16,0 0 9-16,0 0-2 16,0 0-37-16,0 0-96 0,0 0-140 15,0 0-226-15,0 0-181 16,38-24 36-16</inkml:trace>
  <inkml:trace contextRef="#ctx0" brushRef="#br0" timeOffset="743">1038 2154 507 0,'0'0'108'0,"0"0"-1"16,0 0 29-16,56-3-11 15,-12 17 15-15,0 4 5 0,-44-18-14 16,51 46 8-16,-7-7-58 15,-44-39-15-15,44 60 38 16,-13-14-16-16,-31-46-33 16,19 56 28-16,-7-10-29 0,-12-46-21 15,0 50 19-15,0-50-21 16,-18 54-25-16,18-54-10 0,-32 42 36 16,32-42-41-16,0 0 15 15,-50 25 28-15,50-25-6 16,0 0-6-16,0 0 0 0,-38-29-5 15,38 29-30-15,-31-56-5 16,18 2 36-16,1 1-34 0,-7 0 21 16,12 10 3-16,1 1-29 15,6 42 31-15,-12-35-2 16,12 35-19-16,0 0-6 16,0 0-80-16,0 0-99 0,0 0-159 15,18-39-105-15,-18 39-54 16</inkml:trace>
  <inkml:trace contextRef="#ctx0" brushRef="#br0" timeOffset="1064">1867 2065 741 0,'0'0'169'0,"0"36"80"15,0-36 21-15,0 43-72 16,7-1-36-16,-14 1-13 0,1-4-25 16,-13 3-33-16,7 0-42 15,-7 4-25-15,0-3-29 16,19-43 30-16,-31 53-25 15,31-53 6-15,-26 47-3 0,26-47-34 16,0 0-73-16,-25 42-78 16,25-42-80-16,0 0-95 0,0 0-34 15,0 0 21-15</inkml:trace>
  <inkml:trace contextRef="#ctx0" brushRef="#br0" timeOffset="1336">1729 2289 653 0,'-38'-36'189'0,"38"36"-49"0,0 0-2 16,0 0-69-16,0 0 49 16,0 0 13-16,0 0 27 0,0 0-13 15,0 0 7-15,38-3 12 16,-38 3-6-16,44 18 3 15,0 3-30-15,0 3-18 0,0 1-17 16,0 3-39-16,0 1-21 16,6-4-15-16,-6 3-9 0,0-7-21 15,-44-21-156-15,51 25-174 16,-51-25-227-16,31 14-75 0</inkml:trace>
  <inkml:trace contextRef="#ctx0" brushRef="#br0" timeOffset="1759">2453 1669 690 0,'0'0'126'16,"0"0"30"-16,0 0-15 16,0 0-15-16,-6 46-21 15,-1-3-22-15,-11-1-40 0,-8-3-7 16,1 0-18-16,-12-7-7 16,-2-4 7-16,1-3-32 0,-6-8 20 15,6-3-6-15,38-14 15 16,-37 8-19-16,37-8-16 0,0 0 20 15,0 0 10-15,0 0-21 16,0 0 8-16,0 0 20 0,0 0 76 16,0 0 3-16,0 0 27 15,37 3-16-15,-37-3-32 16,38 42-14-16,-6 2-1 16,-7-2-32-16,6-3 11 0,-5 7-46 15,-26-46 13-15,44 50-177 16,-44-50-229-16,38 45-93 0,-38-45-25 15</inkml:trace>
  <inkml:trace contextRef="#ctx0" brushRef="#br0" timeOffset="2139">2667 1765 824 0,'0'0'180'0,"0"0"87"16,0 0 15-16,0 0-69 15,44-7 1-15,0 17-47 16,6 19-6-16,0 2-25 0,7 12-36 16,-7-4-16-16,-6 7-24 15,-6-4 6-15,-13-3-12 0,-6 1 5 16,-13-1-26-16,-6-4 10 15,0-35-21-15,-31 46-8 16,-13-11-8-16,-7-3-13 0,-5-11 1 16,6-7-20-16,-1-3 0 15,7-11 26-15,7-7-19 16,37 7 16-16,-44-35-1 0,18-4-12 16,14-14 20-16,6-4-31 15,12-7 16-15,6-7-67 0,1 0-62 16,6 4-172-16,0 3-237 15,0 4-174-15</inkml:trace>
  <inkml:trace contextRef="#ctx0" brushRef="#br0" timeOffset="3080">2050 890 938 0,'0'0'215'0,"0"0"-8"16,0 0 2-16,0 0 1 0,0 0-27 16,0 0-69-16,0 0-2 15,0 0-57-15,31 35-24 16,-31-35-14-16,38 28-3 15,-38-28-4-15,44 22 2 0,-13-15-6 16,-31-7-24-16,44-11 29 16,-44 11-37-16,44-28 20 0,-44 28-25 15,32-39 31-15,-32 39-41 16,13-35 43-16,-13 35-14 16,0 0 0-16,0 0 12 0,-38-14-12 15,-19 17 17-15,0 8-15 16,-12 6-9-16,0 5-35 0,0-1-27 15,6-4 14-15,7-6-2 16,12 0-1-16,6-8 45 16,38-3 2-16,0 0-24 15,0 0 17-15,0 0 22 0,0 0-19 16,-19-39 21-16,19 39-11 16,0 0 42-16,0 0-47 0,0 0 15 15,0 0 36-15,0 0 5 16,0 0 44-16,0 0-15 15,0 0 1-15,0 0-48 0,-25 39 28 16,25-39-31-16,-38 35-6 16,38-35 11-16,0 0 17 0,-38 25 13 15,38-25-3-15,0 0-3 16,-37 0 9-16,37 0-48 16,0 0-6-16,-25-39 22 0,6-3-16 15,12 0 6-15,-5-15-5 16,6-3-8-16,6 7 1 15,-7-5 3-15,1 12-12 0,0 8 12 16,6 38 4-16,0-39-10 16,0 39 3-16,0 0 7 15,0 0-11-15,0 0 35 0,0 0 9 16,0 0-11-16,12 46 28 16,1 10 40-16,-1 2-4 0,1 2-23 15,0 0-3-15,-1-4-19 16,-6 4-29-16,1-10 17 15,-7-4-8-15,-7-4-15 0,1-6-7 16,6-36-64-16,-31 47-75 16,31-47-100-16,-51 31-86 15,14-9-54-15,37-22-18 0,-44 0 9 16,44 0-5-16</inkml:trace>
  <inkml:trace contextRef="#ctx0" brushRef="#br0" timeOffset="3328">1773 242 738 0,'0'0'174'15,"0"0"35"-15,44-22-25 16,0 15 26-16,-6 7-67 15,0 3-64-15,-38-3-11 0,44 30-10 16,-44-30-33-16,25 49-10 16,-19-6 15-16,-12-1-98 0,6-42-157 15,-38 60-107-15,-6-10-72 16,0-8-3-16</inkml:trace>
  <inkml:trace contextRef="#ctx0" brushRef="#br0" timeOffset="3607">1226 546 773 0,'0'0'142'0,"0"0"72"0,0 0-99 16,0 0 80-16,0 0-41 15,0 0 5-15,0 0-20 16,0 0-14-16,13 50-16 16,6-5-66-16,-7 6-9 0,7 2-30 15,0 0 18-15,0-4-14 16,-7 4-8-16,1-7-16 0,0 0-174 16,-7 0-131-16,-6-3-158 15,-6-4 6-15</inkml:trace>
  <inkml:trace contextRef="#ctx0" brushRef="#br0" timeOffset="4127">1283 22 537 0,'0'-32'147'16,"0"32"20"-16,0 0-61 16,0 0-28-16,0 0 5 0,0 0 0 15,0 50-5-15,-6-4-48 16,-7 3 39-16,0-3-22 0,1-4-9 16,12-42-11-16,-19 54-33 15,19-54 38-15,0 0-53 0,-38 50 4 16,38-50 1-16,0 0-35 15,0 0 32-15,0 0 11 16,0 0 17-16,0 0-39 16,-25-42 21-16,13 3 9 0,12-5-33 15,0 44 38-15,6-46 22 16,-6 46 2-16,0 0-33 0,0 0 50 16,0 0-46-16,0 0-7 15,0 0 0-15,-25 53-48 0,6-6-177 16,19-47-123-16</inkml:trace>
  <inkml:trace contextRef="#ctx0" brushRef="#br0" timeOffset="5036">849 1191 791 0,'0'0'188'0,"0"0"-32"0,0 0-23 16,0 0-50-16,0 0-36 15,6-50-29-15,-6 50-15 16,7-67-19-16,-1 17-5 0,-6 50 31 15,13-46-14-15,-13 46 4 16,0 0-7-16,0 0 20 0,50-21 32 16,-50 21-23-16,50 14 16 15,-50-14 5-15,0 0 14 0,32 53-33 16,-32-53 7-16,6 60 14 16,-6-60-34-16,-19 57-5 0,19-57-2 15,0 0-30-15,-50 57-77 16,50-57 20-16,-51 29-46 0,51-29-11 15,-44 7 91 1,44-7-16-16,0 0-10 0,0 0 13 16,-31-57-10-16,12 14 21 15,19 43 55-15,-6-46-4 0,6 46 0 16,0 0 15-16,0 0 41 16,0 0 1-16,0 0 1 0,0 0 19 15,-13 42-39-15,13-42 5 16,-6 58-25-16,6-58 16 0,-20 56-5 15,20-56-18-15,-19 43 24 16,19-43-18-16,0 0-38 0,0 0 35 16,0 0-11-16,-44 31 3 15,44-31-11-15,0 0-7 16,0 0 12-16,0 0-29 0,-44-56-43 16,19-8-15-16,13-4 28 15,-1 8 35-15,7 4 9 16,-1 10 21-16,7 46-6 0,0-43-31 15,0 43 23-15,0 0 40 16,0 0 4-16,0 0 24 0,0 0-11 16,0 0 10-16,0 60 19 15,0 0-21-15,7-3-34 0,-7-7 5 16,0 3-1-16,0-7 38 16,-7 0-40-16,7-46-28 15,-12 50 45-15,12-50-63 0,-25 46 37 16,25-46-21-16,0 0 12 15,0 0 18-15,-51 28-15 0,51-28-42 16,0 0 17-16,-44-21-24 16,44 21 6-16,-31-50 35 0,12 8 3 15,19 42-14-15,0 0 2 16,0 0 53-16,0 0 1 0,0 0 88 16,0 0-13-16,-38 63-20 15,7 8 7-15,0 10-33 16,-1 4-65-16,-6-2 31 0,7-6-55 15,-7-6-92-15,7-7-152 0,6-15-178 16,0-14-13 0</inkml:trace>
  <inkml:trace contextRef="#ctx0" brushRef="#br0" timeOffset="5237">793 490 1391 0,'0'0'86'0,"0"0"45"16,0 0-49-16,0 0-39 16,0 0-62-16,0 0-242 0,0 0-101 15,0 0-108-15</inkml:trace>
  <inkml:trace contextRef="#ctx0" brushRef="#br0" timeOffset="5412">496 2112 1110 0,'50'11'125'15,"-50"-11"-55"-15,51-32-44 16,-7-12-248-16,-13-9-251 0</inkml:trace>
  <inkml:trace contextRef="#ctx0" brushRef="#br0" timeOffset="5592">0 879 1107 0,'69'-42'56'0,"-6"10"-21"16,-1 11-18-16,-11 0-82 16,-1-1-235-16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17:36.95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10610 0 763 0,'0'0'125'0,"0"0"54"16,0 0 9-16,0 0-8 0,0 0 27 15,0 0 26-15,0 0-73 16,0 0-30-16,-44 53 8 16,13 0-44-16,6 0 55 0,-7 14-21 15,13 4-24-15,0 14 9 16,1 17-48-16,5 8 9 15,0 10-12-15,1 3-12 16,-1 1 5-16,-6 3 2 0,1 1-27 16,5-5 0-16,-6-3 15 15,7-10-15-15,-7-7 8 0,0-15-10 16,0-7-17-16,6-17-7 16,-5-8 14-16,5-13-8 15,0-8-7-15,13-35-7 0,-6 28 11 16,6-28-16-16,0 0 23 15,0 0-14-15,0 0 5 16,0 0-5-16,0 0 0 16,0 0 4-16,0 0-12 0,0 0 2 15,0 0-14-15,0 0-52 16,-6-24-33-16,6-8-37 16,-6-7-16-16,-1-4 2 0,-5-6 43 15,5-8-23-15,-11 4 26 16,5 0 17-16,0 0 60 0,1 4 16 15,-1 3 8-15,7 4 9 16,-7 3-24-16,13 39 20 16,-6-46 4-16,-6 14 15 0,12 32-4 15,-13-35-11-15,13 35 6 16,0 0 10-16,0 0 26 0,0-36-7 16,0 36 16-1,0 0-11-15,0 0-23 0,0 0-2 16,0 0 8-16,0 0-17 15,0 0-2-15,0 0 77 0,0 0-3 16,-13 46-16-16,7 11-8 16,6 3 19-16,0 3 3 15,6 5-27-15,7-1-15 0,0-4-5 16,-1-3-1-16,7 4-2 16,0-4 9-16,0-3-25 15,0-8 16-15,-7-3-18 0,1-7 18 16,-13-39-16-16,12 39 4 15,-12-39-5-15,0 0 1 0,7 35 12 16,-7-35-16 0,0 0 42-16,0 0 1 0,0 0 32 15,0 0-48-15,37-3-11 16,1-19-17-16,12-6 9 0,1-11-20 16,5-3 18-16,1-1-21 15,-1-2 18-15,-5 2-20 16,-1 4 22-16,0 7-23 0,-12 4 8 15,-7 3-64-15,-31 25-83 16,0 0-152-16,0 0-245 0,32-10-248 16,-32 10-22-16</inkml:trace>
  <inkml:trace contextRef="#ctx0" brushRef="#br0" timeOffset="1115">9975 2749 1025 0,'0'0'104'16,"0"0"118"-16,0 0 54 15,0 0-79-15,0 0-14 0,38 11 2 16,-38-11-61-16,38 53-41 16,-7-4-4-16,-12 1 2 0,-6-1 8 15,-7-3-9-15,-6-3-16 16,-13-4-22-16,-6-1-5 16,-6-6-24-16,-12-7-4 15,-14-4-4-15,1-7-1 0,-13-7-17 16,7-7 20-16,-7-3-7 15,0-11-14-15,13-7-20 16,-1-8-36-16,14-6-38 0,11-11-24 16,8 0-5-16,18-3 32 15,0-1 14-15,12 8 41 0,1 10 4 16,-13 32 23-16,0 0 11 16,0 0 26-16,37-21-21 0,-37 21 29 15,0 0 16 1,0 0 11-16,26 46 26 0,-20-11-18 15,-12-3 19-15,-7 0-14 16,-12-4-19-16,0-3-17 0,-13-1-9 16,0-2-21-16,1-8 1 15,-1-7-9-15,6-4 19 0,-5-6-16 16,5-8-14-16,32 11-52 16,-25-35-60-16,6-4-24 15,19 4 64-15,0 35 37 16,7-46 19-16,-7 46 34 0,12-36-11 15,-12 36 37-15,0 0 72 0,0 0 33 16,0 0-11-16,-6 36-18 16,-13 3-25-16,0-1-5 15,-12 1-2-15,-1-7-40 16,-5 0-5-16,-7-4-15 0,0-7 0 16,0-3-5-16,0-4 0 15,6-7-22-15,0-7-24 0,7-3-22 16,31 3-55-16,-32-25-41 15,14-10-4-15,18-1-1 0,12 1 21 16,-12 35 62-16,32-42 42 16,5 17 26-16,1 11 18 0,-38 14 52 15,44 14 68 1,-19 7 49-16,-6 14 37 0,-13 8-47 16,-18 3-7-16,-7 7-30 15,-6-4-28-15,-13 1-29 0,0-1-29 16,-12-3-17-16,0-11-19 15,-1 1 12-15,7-12-53 0,-6-6-166 16,0-11-250-16,12-7-251 16</inkml:trace>
  <inkml:trace contextRef="#ctx0" brushRef="#br0" timeOffset="1320">9378 2417 988 0,'57'-14'40'0,"6"0"32"16,-1 0-15-16,1 3-35 0,-12 4-35 15,-1 4-211-15,-12-1-163 16</inkml:trace>
  <inkml:trace contextRef="#ctx0" brushRef="#br0" timeOffset="1635">8549 2866 940 0,'0'0'266'0,"0"0"-14"0,-44-4-33 16,44 4-48-1,0 0-45-15,-57 11 8 0,13 7 33 16,6 6 13-16,-6 15 3 16,0 11-1-16,-6 6 18 0,0 15-40 15,-13 7-33-15,6 7-38 16,1 6-21-16,-1-2-24 0,-6 3-31 15,-6-8-1-15,0-6-4 16,6-11-55-16,-6-14-104 0,12-14-134 16,1-7-201-16,18-14-280 15,7-15-66-15</inkml:trace>
  <inkml:trace contextRef="#ctx0" brushRef="#br0" timeOffset="1825">8008 3944 1526 0,'57'3'260'0,"5"1"-77"0,8-4-53 16,-14-4-74-16,7-3-17 15,-6-7-110-15,-7 4-239 16,-12-12-271-16</inkml:trace>
  <inkml:trace contextRef="#ctx0" brushRef="#br0" timeOffset="2499">6675 2961 924 0,'0'0'261'0,"0"0"44"15,19 39-1-15,-19-39-24 16,0 0-92-16,-6 39-28 0,-7-7-47 16,13-32-14-16,-37 35-38 15,-1-6-10-15,0-8-24 0,7-4-6 16,31-17 16-16,-38 15-1 15,38-15 13-15,0 0 1 16,-31 10 16-16,31-10-34 0,0 0-13 16,-25-28-11-16,6-4-1 15,12-10-7-15,1-1 0 0,0-6 0 16,6-1 0-16,0 4 0 16,6 0 6-16,-6 0-11 0,13 1 13 15,-7 6-8-15,7 0 7 16,-7 0-11-16,0 4 4 0,-6 35-20 15,13-46-41-15,-1 10-88 16,-12 36-86-16,7-46-180 0,5 7-179 16,1 4-71-16</inkml:trace>
  <inkml:trace contextRef="#ctx0" brushRef="#br0" timeOffset="2708">6977 2403 1633 0,'63'28'358'16,"0"-14"-20"-16,-7-14-130 0,1-7-80 16,0 0-83-16,5 0-8 15,1-3-64-15,-12 3-128 16,-7 3-194-16,-44 4-308 0,37-4-42 15</inkml:trace>
  <inkml:trace contextRef="#ctx0" brushRef="#br0" timeOffset="3036">5858 3085 997 0,'0'0'316'15,"0"0"8"-15,0 0 83 0,0 0-64 16,-44 42-72-16,13-10-88 15,6 0-36-15,0 0-51 0,-7 3-7 16,7 4-44-16,-6-4-14 16,-7 4-31-16,0 0 11 0,-6-3-36 15,6 2-75-15,-12-6-182 16,6-4-314-16,0-6-334 16</inkml:trace>
  <inkml:trace contextRef="#ctx0" brushRef="#br0" timeOffset="3683">4859 2915 658 0,'0'0'112'0,"0"0"63"15,0 0 24-15,0 0 2 16,0 0-109-16,0 0-18 0,0 0-58 16,0 0 27-16,-32 8-4 15,32-8-11-15,-37 7 59 0,-1 0 21 16,0 0-18-16,1 7 17 15,-7 7-41-15,-13 7 57 0,-6 11 29 16,-6 4-40-16,0 10-2 16,0 3-32-16,6 4-37 0,0 4-17 15,0-8 3-15,13-6-34 16,0-4-7-16,12-11-95 16,0-7-121-16,38-28-159 15,-50 22-125-15,18-15-56 0</inkml:trace>
  <inkml:trace contextRef="#ctx0" brushRef="#br0" timeOffset="3896">4563 2604 1591 0,'70'-35'30'0,"-8"3"-2"16,14 4-19-16,-7 7-13 15,6 7-63-15,-5 3-227 0,-8 4-174 16</inkml:trace>
  <inkml:trace contextRef="#ctx0" brushRef="#br0" timeOffset="4315">3910 2732 1365 0,'0'0'212'15,"-44"24"113"-15,44-24-39 0,-44 57-55 16,6-8-71-16,13 4-52 16,-13-7-38-16,0 0-29 0,-6 4-20 15,0-8-15-15,0-6-6 16,-6-5-10-16,0-6-12 0,6-7-64 16,6-11-23-16,0-7-41 15,7-7-4-15,-7-11 2 16,7-10 24-16,6-11 35 0,6-3 49 15,0-4-4-15,0 3 40 16,19 43 35-16,-19-35-9 0,19 35 23 16,0 0 115-16,-37 10 31 15,-7 26-49-15,0 10-43 0,-13 7-32 16,0 10-38-16,-5 1-4 16,-8 0-21-16,8-4-142 0,-1-11-140 15,12-14-184-15,14-10-145 16</inkml:trace>
  <inkml:trace contextRef="#ctx0" brushRef="#br0" timeOffset="4552">3168 2615 1396 0,'0'0'89'0,"0"0"20"0,44-39 6 16,-44 39-16-16,44-21-52 16,-44 21-19-16,50-4 2 0,-50 4-26 15,0 0-12-15,0 0 18 16,25 64-17-16,-31-11-106 0,-19-3-148 16,-13-1-119-16,-12-3-61 15</inkml:trace>
  <inkml:trace contextRef="#ctx0" brushRef="#br0" timeOffset="4860">2546 2880 1139 0,'0'0'242'0,"37"14"-57"15,-37-14-28-15,0 0-49 0,0 0-29 16,32 39 12-16,-26-11-72 0,-6-28-9 16,-19 29 14-16,19-29-24 15,-44 24-6-15,7-9 1 0,-7-8 5 16,6-4-18-16,38-3-18 16,-44-10-16-16,44 10-24 0,-44-50 12 15,25 1 17-15,13-4 14 16,6 7 16-16,0 46 35 0,12-57-46 15,-12 57-2-15,32-46-126 16,-32 46-169-16,38-28-102 0</inkml:trace>
  <inkml:trace contextRef="#ctx0" brushRef="#br0" timeOffset="5115">2068 2410 1850 0,'0'0'241'0,"0"0"13"0,6 42-84 16,1 8-85-16,-1 3-26 0,0 7-38 15,1 0-60-15,-7 4-152 16,0-1-216-16,0-3-158 0,-7-3-19 16</inkml:trace>
  <inkml:trace contextRef="#ctx0" brushRef="#br0" timeOffset="5528">1848 2919 1241 0,'0'0'25'0,"0"0"53"15,0 0-38-15,0 0 39 0,0 0-68 16,0 0 7-16,0 0-6 0,-38 46-16 16,13-7 17-16,25-39-25 15,-31 42 12-15,31-42 9 0,-44 39-9 16,6-14-13-16,38-25 33 15,-56 21-6-15,5-3-14 0,7-11 0 16,0 3 53-16,7-6 38 16,-7 3 71-16,6-4-7 0,6 5 5 15,32-8-20-15,-37 10-32 16,37-10-20-16,-38 14 16 0,0 0-23 16,7-3-17-16,-13 7-14 15,-6-1-24-15,-13-2 14 0,-6 2-2 16,-13 1-12-16,0-4-1 0,-12 0-10 15,0 4-24-15,6-8 19 16,6-3-13-16,6-3-20 0,7-4-71 16,0-7-108-16,6-7-130 0,13-7-124 15,6-4-64-15,6-7 49 16,13-10 65-16</inkml:trace>
  <inkml:trace contextRef="#ctx0" brushRef="#br0" timeOffset="5676">333 2792 739 0,'0'0'238'16,"0"0"4"-16,0 0-6 0,44-32-19 15,-44 32-54-15,57-21-48 0,-1 7-64 16,1 7-30-16,12-1-18 16,-6 5-293-16,0-4-295 15</inkml:trace>
  <inkml:trace contextRef="#ctx0" brushRef="#br0" timeOffset="6899">9824 5085 828 0,'0'-21'149'16,"7"0"-21"-16,-14-4-59 16,7 25-38-16,-6-39-11 0,6 0-17 15,6 1 21-15,1 2-39 16,5 8 5-16,-12 28 17 16,0 0 6-16,25-18-45 15,-25 18 49-15,38 11-2 0,0 6-29 16,-7 8 14-16,1 7 0 15,-1-4-18-15,1 1 18 0,-32-29 23 16,31 35-43-16,-31-35 22 16,38 28-2-16,-38-28 12 0,0 0 12 15,0 0-41-15,0 0 45 16,0 0-32-16,0 0 19 0,0 0-36 16,0 0 42-16,-38 11-21 15,0-1 19-15,-6 5-19 16,-6 9 63-16,-13-3-13 0,0 8 16 15,-6 3-7-15,-6-1-33 16,-1 1-7-16,-5-7-3 0,5 0 13 16,7-8-11-16,12-3-27 15,13 1 20-15,19-12-3 0,25-3 10 16,0 0-24-16,0 0 9 0,0 0-14 16,19-42 8-16,19 10 25 15,6 4-27-15,0 6-5 0,-6 5 13 16,-7 10 14-16,0 7-24 15,-31 0 66-15,19 28 40 16,-12 11-25-16,-26 3-33 0,-6 4-21 16,-19 0-11-16,-7 0-15 0,-12 4-163 15,7-8-164-15,-1 0-104 16,-6-10-54-16</inkml:trace>
  <inkml:trace contextRef="#ctx0" brushRef="#br0" timeOffset="7112">9630 5548 943 0,'0'0'222'16,"37"-10"32"-16,-5 3-20 0,-32 7-44 15,37 10-77-15,-37-10-49 16,32 21-44-16,-32-21 9 0,0 0-35 15,12 36-12-15,-12-8-186 0,0-28-119 16,0 0-118-16,-44 35-23 16</inkml:trace>
  <inkml:trace contextRef="#ctx0" brushRef="#br0" timeOffset="7459">8844 5078 966 0,'0'0'226'15,"0"0"41"-15,-19 28 38 0,13 8-54 16,0 6-30-16,6 8-90 0,6 6-29 16,-6 1-45-16,0-1-22 15,-13 4-1-15,-6 0-23 0,-6 1 10 16,-12-8-13-16,-20 0-8 0,0-11 12 15,-18-7-16-15,0-3 8 16,-1-14 1-16,7-4-18 16,0-14 18-16,6-7-5 0,19-14 3 15,0-8-11-15,19-9 8 0,12-8 0 16,7-11 8-16,19 0-12 16,18 1 14-16,7 3-15 0,12 3-15 15,0 8-83-15,7 10-113 0,-13 8-194 16,0 2-156-16,-13 12-92 15</inkml:trace>
  <inkml:trace contextRef="#ctx0" brushRef="#br0" timeOffset="7648">8492 5407 1394 0,'0'0'324'0,"0"0"51"16,0 0-141-16,0 0-92 0,0 0-82 16,0 0-22-16,0 0-96 0,0 0-212 15,0 0-302-15,0 0-217 16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18:04.74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3936 2403 775 0,'0'0'93'16,"0"0"87"-16,0 0-29 0,0 0-75 15,0 0-39-15,0 0-10 16,57-4-13-16,-7-10-173 0,7-11-115 16,-13-6-105-16</inkml:trace>
  <inkml:trace contextRef="#ctx0" brushRef="#br0" timeOffset="-2645">8713 583 499 0,'0'0'56'0,"0"0"31"0,13-21-32 15,-13 21-24-15,0 0 0 16,0 0-16-16,0 0 21 0,0 0 5 16,31-4 18-16,-31 4-20 15,38 11-9-15,0-1 2 0,-13 4-6 16,0 4-5-16,6 0-15 15,-31-18 4-15,38 28 7 16,-13-3-7-16,-25-25 2 0,32 25 3 16,-32-25-15-16,0 0 71 0,19 28-10 15,-19-28-13-15,0 0-24 16,0 0 12-16,0 0-30 0,-44 28 4 16,18-7-32-16,26-21 24 15,-37 0 16-15,37 0-29 0,-32-7 11 16,32 7-28-16,0 0 28 15,-19-35-48-15,19 3 32 0,7 0-20 16,5 4 39-16,1 0-1 0,-13 28 4 16,19-32-16-16,-19 32 13 15,6-28-10-15,-6 28-1 16,0 0-4-16,-38-7 32 0,1 14-26 16,-14 10 13-16,1 5-7 15,0 6 13-15,-1-3-3 0,7 3-4 16,13-7 16-16,0 0-27 15,31-21-1-15,-19 29 12 0,12-8 16 16,7-21-32-16,26 17 22 0,5-10 3 16,7 1-40-16,-1-8 31 15,7 0-9-15,-6-4 21 0,0-3-4 16,-7 3-34-16,-31 4 11 16,38-3 4-16,-38 3 23 15,0 0-42-15,0 0 50 0,0 0-20 16,0 0 53-16,0 0-52 15,0 0 5-15,0 0-6 0,-31 28 7 16,-7-3-13-16,0 0 5 0,0-1 18 16,1 1-12-16,-1 3 10 15,13 1-10-15,6-1-4 0,0 0-7 16,13-3-8-16,6-4-4 16,12 4 12-16,-12-25 2 0,19 25 6 15,6-15-19-15,-25-10 24 0,32 0 10 16,-32 0-30-1,31-14 3-15,-31 14-4 0,25-28 8 0,-25 28-18 16,19-36-5-16,-12 8 15 16,-7 28 29-16,-7-32-33 15,7 32-11-15,-19-28 19 0,19 28 19 16,-44-14-7-16,13 14-17 16,-13 7-6-16,-6 7 17 0,-7-3 56 15,1 6-2-15,-7 1-3 0,-13 0 8 16,1-4 20-16,-1 0-12 15,1-3 38-15,0-1-11 0,-1-3-22 16,7-3 3-16,6-1 3 0,0-6 3 16,13-1 22-16,0-6-34 15,-1-1-36-15,14-10-18 0,-1 3-11 16,7-3 11-16,31 21 12 16,-38-42 3-16,13 6-6 15,12 1-15-15,7-4-1 0,0-10-13 16,6 3-3-16,0 0-1 0,6 0 15 15,6 0-1-15,-5 7-2 16,-1 0-21-16,0 7 12 0,-6 32-52 16,0-42-52-16,0 42-102 15,0 0-92-15,-6-32-167 0,6 32-50 16</inkml:trace>
  <inkml:trace contextRef="#ctx0" brushRef="#br0" timeOffset="-2273">7123 830 472 0,'0'32'124'0,"6"3"-11"16,-6 8-14-16,0-1-34 0,-6 1-42 15,6-1-5-15,-13-7-25 16,7 1 12-16,0-4-13 16,6-32 16-16,-19 28 36 0,19-28-8 15,0 0 3-15,-31 17-42 0,-1-9 17 16,32-8-11-16,-38-11 16 16,1-7-4-16,5-3 47 0,-5 3-3 15,-1 4 27-15,6 0 24 0,-5 11-11 16,-1 3 7-16,0 7-16 15,-6 10-11-15,0 5-29 0,7-1-23 16,5 7-10-16,1 0-12 16,6 1 5-16,-1 2-25 0,14-2-28 15,-1-1-288-15,1-3-207 16</inkml:trace>
  <inkml:trace contextRef="#ctx0" brushRef="#br0" timeOffset="-2096">6727 1594 1018 0,'31'28'195'0,"-31"-28"-29"0,38 14-76 0,-38-14-33 16,44 7-15-16,-6-3-42 15,-38-4-46-15,38-4-248 16,-38 4-195-16</inkml:trace>
  <inkml:trace contextRef="#ctx0" brushRef="#br0" timeOffset="-1349">5904 1145 622 0,'0'0'127'15,"31"-21"-3"-15,-31 21-14 0,0 0-52 16,0 0-4-16,0 0 148 0,31 3-65 16,-31-3 10-16,0 0-23 15,32 43-50-15,-20-5-32 0,1-2-6 16,-7-4-1-16,1-1-30 0,-7-6-9 15,-7 0 37-15,7-25-10 16,-6 21-35-16,6-21 12 0,0 0 11 16,-31 25-11-16,31-25 0 0,-32 10-16 15,32-10 16-15,-31-7 7 16,31 7-21-16,0 0-10 16,-25-35-11-16,12 0 4 0,13-8-58 15,6 4 21-15,-6 4 35 0,13-4 45 16,-7 11-21-16,-6 28-3 15,0 0 8-15,13-28 22 0,-13 28-22 16,0 0 12-16,0 0-25 0,-38 0 13 16,-6 17 17-16,0 4 2 15,-6 8-23-15,-1-1 10 0,7 0 3 16,13-3 4-16,31-25-25 16,-38 39 18-16,38-39 15 0,0 32-23 15,0-32-6-15,32 24 15 16,12-13 4-16,0-7-13 0,0-4-22 15,0 0 21-15,0 0-3 16,-7-4 10-16,-11 0-17 0,-26 4 26 16,0 0-5-16,0 0 28 0,0 0-32 15,0 0-23-15,0 0 35 16,0 0 18-16,-38-3-19 0,0-1 1 16,7 1 14-16,-7 3 43 0,7-4 71 15,-1-3 79-15,7 0-49 16,0 4-3-16,25 3-44 0,-25-7-32 15,25 7-25-15,-25-15-23 16,25 15-18-16,-13-28-11 0,0 3-10 16,13-3 2-16,0-7-6 15,0-4 2-15,7-7-2 0,-7-7-5 16,6-4-1-16,-6 1 0 0,6 6-32 16,-6 8-63-16,-6 10-114 15,6 32-165-15,-13-28-120 0,13 28-57 16</inkml:trace>
  <inkml:trace contextRef="#ctx0" brushRef="#br0" timeOffset="-929">5225 1307 566 0,'25'7'110'16,"-25"-7"62"-16,0 0-36 16,0 0 3-16,0 0 37 0,0 0-15 15,0 0-17-15,0 0-50 0,0 0-30 16,-25 36-42-16,25-36-15 16,-44 46 16-16,6-4-7 0,7 0-3 15,-1 1-4-15,7 3-3 0,0 0 10 16,-7 3 4-16,7-3-18 15,0 0 16-15,0-3-7 16,6-12 6-16,19-31 17 0,-19 39 56 16,19-39 47-16,0 0 30 0,0 0-66 15,0 0-43-15,-37 18-18 16,37-18 7-16,0 0-1 0,-26-32-4 16,20 0-16-16,6-10-14 0,6-1-1 15,7-6-6-15,0 3-5 16,-1-3 0-16,1 6-4 0,-1 4-21 15,-5 7-48-15,-7 32-91 0,0 0-168 16,12-35-227-16,-12 35-120 16</inkml:trace>
  <inkml:trace contextRef="#ctx0" brushRef="#br0" timeOffset="-337">4659 1240 695 0,'0'0'63'16,"0"0"6"-16,0 0 47 0,0 0 37 15,0 0-28-15,-6 39-62 16,6 0 4-16,-13 0-37 0,1-7-8 15,-1-4-7-15,13-28-15 0,-25 39 0 16,25-39 9-16,-32 32 2 16,32-32-19-16,-31 24 12 0,31-24 0 15,0 0-7-15,0 0-5 0,0 0-2 16,0 0-19-16,0 0-39 16,-19-32 13-16,13 1 30 15,6 31 4-15,-6-29 32 0,6 29-21 16,0 0 5-16,0 0 7 0,0 0-6 15,0 0 18-15,0 0-1 16,-19 39-7-16,0-3 36 0,6-5 5 16,-6 1 32-16,19-32-17 0,-25 36-27 15,25-36-8-15,-37 31-16 16,11-13-2-16,26-18-9 0,-44 14 0 16,7-10 0-16,-1-4 12 0,0-7-12 15,7 0 0-15,-1-8-5 16,1-2 1-16,0-1 12 0,-1-3-1 15,32 21 60-15,-38-21 69 0,7 14-29 16,0 7 2-16,5 10 50 16,-11 11 14-16,5 11-1 15,-12 4-37-15,0 6-11 0,-6 7-32 16,0 1-36-16,6-1-33 0,-6-3-7 16,6-3-8-16,0-8-20 15,18-7-42-15,26-28-128 0,0 0-234 16,0 0-270-16,0 0-19 0</inkml:trace>
  <inkml:trace contextRef="#ctx0" brushRef="#br0" timeOffset="-168">4364 1866 1526 0,'0'0'82'15,"0"0"42"-15,0 0-41 0,0 0-53 16,0 0-123-16,0 0-168 0,0 0-160 16,0 0-75-16</inkml:trace>
  <inkml:trace contextRef="#ctx0" brushRef="#br0" timeOffset="205">4257 813 950 0,'-7'-39'107'16,"14"3"10"-16,-7 36 46 15,19-46 34-15,-1 15-62 0,-18 31-38 16,44-25-62-16,-6 11-20 0,-38 14 5 15,44 7-29-15,-44-7-69 16,19 42-100-16,-19 1-105 0,-13-1-80 16,-12 8-51-16</inkml:trace>
  <inkml:trace contextRef="#ctx0" brushRef="#br0" timeOffset="380">3723 1102 977 0,'0'0'73'15,"0"0"2"-15,37-21-36 0,7 11-33 16,0-1 2-16,-6 4-47 0,0 3-169 16,-1 1-136-16</inkml:trace>
  <inkml:trace contextRef="#ctx0" brushRef="#br0" timeOffset="791">3515 1339 586 0,'0'0'184'0,"0"0"24"0,0 0-43 0,0 0-43 16,0 0-17-16,-31 28-48 15,31-28 8-15,-51 43 9 16,7-8 1-16,7 0-7 0,12 4 70 16,-1 7 10-16,1 0-29 0,13 4 17 15,-7-1-3-15,6 4-53 16,7-3-9-16,-7-4-12 0,7-11-14 15,-6-3 17-15,-7 0-20 0,19-32-7 16,0 0-23-16,-44 31-12 16,6-13 14-16,38-18-14 0,-31-7-12 15,31 7 40-15,-32-28 2 0,26-4-19 16,6-11-18-16,12-2 20 16,7-8-10-16,6-11-31 15,1 0-58-15,-1 1-19 0,0 10-95 16,0 3-141-16,-6 11-230 0,-7 11-57 15</inkml:trace>
  <inkml:trace contextRef="#ctx0" brushRef="#br0" timeOffset="1053">2616 1364 857 0,'0'0'218'16,"0"0"133"-16,38 25-9 15,6-1-30-15,-13 12-43 0,1-1-61 16,-13 4-49-16,-7 0-55 0,-12 3-39 16,-6 1-21-16,-19-1-25 15,-13 0-27-15,-6 1-12 0,-12-4-124 16,-1-11-168-16,-6 4-161 0,13-11-141 15,0-7-7-15</inkml:trace>
  <inkml:trace contextRef="#ctx0" brushRef="#br0" timeOffset="1223">2390 1604 1127 0,'0'0'288'15,"0"39"9"-15,-13 0-21 0,-5 0-100 16,-14-4-81-16,-6 4-34 0,-6-7-45 16,0 3-32-16,-6-3-182 15,6-4-283-15,-6-7-159 0</inkml:trace>
  <inkml:trace contextRef="#ctx0" brushRef="#br0" timeOffset="2195">1937 1424 760 0,'0'0'103'0,"-12"35"26"0,6-6-24 15,6-29-17-15,0 0-18 0,12 31-32 16,-12-31-31-16,32 14-24 15,-1-14-63-15,-6-3-53 16,7-15 12-16,-7 1 38 0,6-12 40 16,-12-2 17-16,0-5 22 0,0-3-1 15,-13 4 67-15,-6 35 68 16,6-32 33-16,-6 32 46 0,0 0-58 16,0 0-63-16,-37 4-23 0,-1 10 2 15,-12 4-31-15,-7 6-8 16,0 1-5-16,-5-4-28 0,5-3-5 15,0 0 14-15,1-8-20 16,12-3-92-16,6-3-83 0,38-4-54 16,-25-14 81-16,25 14 54 15,-6-32 38-15,6 0 12 0,12-3 19 16,1 3 29-16,-1 4-2 0,-12 28 14 16,13-29 0-16,-13 29 0 15,0 0 55-15,0 0 50 0,0 0 42 16,0 0 30-16,-6 36-50 0,-7-1-37 15,-12 0-61-15,25-35-14 16,-38 60 15-16,7-21-6 0,31-39 1 16,-38 25 55-16,38-25 3 0,0 0-6 15,0 0 22-15,-31 14-13 16,31-14-45-16,0 0-12 16,0 0-3-16,0-42-26 0,6 3 0 15,13 4 15-15,-7-1-33 0,7 4 3 16,-19 32 30-16,19-28-15 15,-19 28-5-15,0 0 19 0,0 0-14 16,19-28-15-16,-19 28 21 0,0 0-23 16,0 0-2-16,0 0 16 15,0 0-37-15,0 0 9 0,0 0-2 16,0 0-19-16,0 0 30 0,0 0 0 16,0 0-21-16,0 0 32 15,0 0 7-15,0 0-12 0,0 0 30 16,0 0-18-16,-25-11-5 15,25 11 13-15,0 0 2 0,0 0-25 16,0 0 28-16,0 0 9 16,0 0-27-16,0 0-4 0,0 0 25 15,0 0-12-15,0 0-19 0,-32 14 28 16,32-14-7-16,-31 11-9 16,31-11 18-16,-31 11-3 0,31-11-16 15,0 0 8-15,-32 10 6 0,32-10-20 16,0 0 30-16,0 0-16 15,-31-10 4-15,31 10 5 0,0 0-2 16,-19-29-14-16,13 1 7 16,6-4 12-16,6-3-34 0,0-8 22 15,-6-2 6-15,0-8-14 16,6-8-7-16,-6 1 31 0,0 0-13 16,0 0-14-16,-6 7 6 0,6 7 16 15,-6 4-22-15,-13 7 14 16,19 35-6-16,-6-32-41 0,6 32-51 15,0 0-83-15,0 0-57 0,0 0-25 16,0 0-28-16,0 0-41 16</inkml:trace>
  <inkml:trace contextRef="#ctx0" brushRef="#br0" timeOffset="2400">1428 1887 857 0,'0'0'137'16,"0"0"17"-16,0 0 31 0,0 0-85 16,0 0-37-16,51 10-39 0,-7-10-90 15,-7-10-176-15,1-8-114 16</inkml:trace>
  <inkml:trace contextRef="#ctx0" brushRef="#br0" timeOffset="3343">1152 1272 586 0,'0'0'32'0,"0"0"70"16,0 0 15-16,0 0 8 16,0 0-17-16,0 42-46 0,0-6-16 15,0-4-24-15,0-32-7 0,-13 38-12 16,-6-2 10-16,19-36-8 15,-25 32-1-15,25-32-2 0,-44 31-2 16,6-13 3-16,38-18 9 0,-37 11-5 16,37-11-4-16,-38-7 34 15,38 7-27-15,0 0-3 16,-31-53-13-16,12 0-8 0,12-11 3 16,7-7 4-16,0-3 22 0,-6 0-15 15,6 0 13-15,0 10-4 16,0 4-16-16,0 14 1 0,0 7 6 15,0 39-14-15,-6-39 18 0,6 39-22 16,0 0 15-16,-13-35-3 16,13 35 8-16,0 0 8 0,0 0-1 15,0 35 47-15,7 11-25 16,5 7 26-16,1 7-10 0,6 0-11 16,-7 4 29-16,1-7-44 0,-1-4-11 15,1-4-5-15,-13-7 20 0,0-6-15 16,0-36-26-16,-13 39 11 15,13-39 5-15,0 0-25 16,-44 31-31-16,44-31-30 0,-50 15 11 16,50-15-13-16,-44-15 41 0,13-6-11 15,12-11 3-15,0 1 29 16,0-5 13-16,6 8 15 0,13 28-10 16,0 0-6-16,0 0 19 15,0 0 7-15,0 0-3 0,19 42 20 16,-6 1 23-16,-1-1-46 0,-5 4 13 15,-1-3-3-15,-6-1 11 16,0-7-3-16,0-35 4 16,-19 46-11-16,19-46-23 0,-25 39-6 15,25-39 17-15,-44 25-9 0,44-25 16 16,-44 14-2-16,13-14-33 16,31 0 9-16,-38-25 26 0,38 25-18 15,-19-35-2-15,6 7-7 0,13 28 15 16,-6-29-5-16,6 29 5 15,0 0 22-15,0 0-3 0,0 0 47 16,0 0 21-16,38 43 1 0,-19-4 27 16,-13-4 8-16,-12 4 1 15,6-39-50-15,-25 46-31 16,-7-7-10-16,-6-11 6 0,-6-3-10 16,-6-8-1-16,-6-6 6 0,5-11-4 15,-12-7-20-15,13 0 13 16,6-11 70-16,0-10-13 0,13-7-44 15,6-8-5-15,6-10-21 0,12-14-20 16,7-7 17-16,13 0-39 16,6-4-83-16,6 4-123 0,13-1-209 15,6 5-69-15</inkml:trace>
  <inkml:trace contextRef="#ctx0" brushRef="#br0" timeOffset="3548">1051 586 1030 0,'0'0'242'16,"38"4"-16"-16,-38-4-88 0,0 0-26 15,0 0-66-15,0 0-28 0,0 0-13 16,0 0-228-16,0 0-203 15,0 0-118-15</inkml:trace>
  <inkml:trace contextRef="#ctx0" brushRef="#br0" timeOffset="3860">1227 0 882 0,'-6'56'146'0,"-7"-6"60"16,-6-8 0-16,1-3-42 16,-8-4-75-16,26-35-31 0,-44 43-41 15,44-43 0-15,-56 39-4 0,12-15-24 16,44-24-11-16,-57 8-83 16,57-8-55-16,-37-15 22 15,37 15 55-15,-26-53 45 0,20 0-1 16,0 0 21-16,0 4 30 0,6 14 29 15,0 35 0-15,0 0-16 16,0 0 70-16,0 0 3 0,0 0-38 16,-19 53-25-16,6 3-35 0,1 8 10 15,-1-1-88-15,0 1-189 16,7 0-163-16</inkml:trace>
  <inkml:trace contextRef="#ctx0" brushRef="#br0" timeOffset="4064">1064 2325 1419 0,'50'-18'43'0,"-6"-3"12"0,6-7-32 0,-6-7-40 15,7-1-66-15,-7 1-223 16,0-11-137-16</inkml:trace>
  <inkml:trace contextRef="#ctx0" brushRef="#br0" timeOffset="4272">555 703 1410 0,'0'0'182'16,"-38"-14"14"-16,38 14-19 0,0 0-49 16,0 0-61-16,0 0-47 0,0 0-89 15,0 0-285-15,0 0-186 16</inkml:trace>
  <inkml:trace contextRef="#ctx0" brushRef="#br0" timeOffset="5075">11642 1866 982 0,'-19'35'256'0,"7"-3"-53"16,-7 0-16-16,13-1-65 16,-7 1-33-16,1 4-65 0,5-5-10 15,7-31-3-15,-6 32-4 16,6-32 3-16,0 0-10 15,0 0 3-15,-13 28 1 0,13-28 0 16,0 0 23-16,0 0-10 16,-37 15-7-16,-7-15-1 0,6-4 15 15,0 1 32-15,1 6 4 16,-7 4 12-16,-13 7 65 0,-6 15 37 16,-12 13-4-16,-1 4-48 15,7 10-33-15,0 1-40 0,6 3-25 16,0-3-18-16,7 3 3 0,-1-14-18 15,7 0-84-15,0-8-135 16,6-9-189-16,12-19-175 16,1-3-50-16</inkml:trace>
  <inkml:trace contextRef="#ctx0" brushRef="#br0" timeOffset="5439">12453 1018 786 0,'0'0'202'0,"0"0"92"16,-6 38 22-16,-13 8-64 15,-12 7-69-15,-13 0-26 0,-13 4-50 16,0-4-29-16,-5 0-40 0,-8-7-8 15,1-7-28-15,6-7 11 16,-6-8-11-16,0-3-8 0,13-10-8 16,-1-4 1-16,13-3-43 0,6-11-33 15,38 7-17-15,-37-22 40 16,37 22 49-16,-26-46-1 0,20 8-1 16,6 38 19-16,-12-36 0 15,12 36 10-15,0 0-2 16,0 0-4-16,0 0 20 0,0 0-18 15,-19 50-39-15,-6-1-199 0,6 1-179 16,0-1-110-16</inkml:trace>
  <inkml:trace contextRef="#ctx0" brushRef="#br0" timeOffset="5619">10976 2908 1375 0,'38'-7'149'16,"6"-3"4"-16,6-12-96 15,0-2-18-15,-6-8-64 16,0-11-218-16,7 12-113 0,-7-12-120 16</inkml:trace>
  <inkml:trace contextRef="#ctx0" brushRef="#br0" timeOffset="6023">10655 2102 946 0,'0'0'37'0,"0"0"16"15,0 0 43-15,0 0 27 0,0 0-12 16,0 0 2-16,-56 15-16 0,6 6-12 16,-1 7 0-16,7 11 12 15,-6 3-6-15,6 11 35 0,0 0 36 16,6 4-42-16,7 7-46 0,6-4-6 16,-7 0-15-16,14-7-15 15,-1-4-14-15,6-6 19 16,7-12 2-16,6-31 15 0,-13 29 19 15,13-29-33-15,0 0-22 0,-31 14-1 16,31-14-10-16,-38-14-10 16,38 14-6-16,-31-32-1 0,6-4 9 15,18-9-5-15,7-1 6 0,7-4-20 16,5-10-4-16,13 11-28 16,7-4-87-16,-1 3-116 0,-6 4-120 15,7 7-202-15,-32 39-31 0</inkml:trace>
  <inkml:trace contextRef="#ctx0" brushRef="#br0" timeOffset="6447">9782 2088 1369 0,'0'0'298'16,"-44"32"2"-16,44-32-8 0,-50 50-63 16,18-4-68-16,-6-4-44 15,-6-3-10-15,0-4-20 0,-6 11-20 16,-6-7-25-16,-1 0-19 16,-6-4-21-16,0-3 8 0,0 0-4 15,-6-7-13-15,6-4 7 0,7-7-7 16,-1-4 7-16,13-2-14 15,7-8-17-15,5 0-20 0,32 0-9 16,-25-15 3-16,25 15-6 0,0 0 23 16,0 0 20-16,0 0 9 15,0 0 5-15,0 0 18 0,0 0 10 16,0 0-3-16,19 32 7 0,-13 4 23 16,0 2-9-16,-12 5-4 15,0-8-25-15,-13 1-1 16,-12-1-6-16,-1-7-15 0,-12 0-68 15,6-10-85-15,1-4-155 16,37-14-154-16,-44 7-86 0,44-7-13 16</inkml:trace>
  <inkml:trace contextRef="#ctx0" brushRef="#br0" timeOffset="6639">9178 1982 1291 0,'0'0'59'0,"0"0"71"15,44-10 91-15,-44 10-84 0,0 0-71 16,44 10-34-16,-44-10-6 0,0 0-141 16,0 0-191-16,38 50-78 15,-38-50-60-15</inkml:trace>
  <inkml:trace contextRef="#ctx0" brushRef="#br0" timeOffset="7059">8518 2194 1079 0,'0'0'165'15,"0"0"68"-15,7 43 1 0,-7 3-27 16,-7-4-72-16,1 4-34 16,-6 0-57-16,-1-4-19 0,0-3-22 15,-5 0 11-15,-1-4-6 0,19-35-5 16,-32 36-14-16,32-36-34 16,-44 28-67-16,44-28-24 0,-44 4-41 15,44-4 14-15,0 0 17 0,0 0-2 16,-31-46 48-16,18 7 49 15,13 39 28-15,-6-36 16 16,6 36 7-16,0 0 21 0,0 0 182 16,0 0 79-16,0 0-9 0,0 0-65 15,0 0-45-15,-44 46-2 16,-13 0-36-16,7-3-27 0,-13-4-43 16,-12-1-27-16,-1-6-21 0,1 0 3 15,-7-11-2-15,-6 4-1 16,7-11-35-16,-1-7-136 0,6-7-112 15,7 0-152-15,6-14-68 0,7-4-16 16</inkml:trace>
  <inkml:trace contextRef="#ctx0" brushRef="#br0" timeOffset="7224">7268 2633 1314 0,'44'-4'181'15,"-44"4"46"-15,50-11-8 16,-6 1-65-16,6-4-83 0,7 3-33 16,-1-3-79-16,7-7-201 15,-6 7-213-15,-1-11-56 16</inkml:trace>
  <inkml:trace contextRef="#ctx0" brushRef="#br0" timeOffset="7440">8877 1753 836 0,'0'0'139'0,"0"0"64"15,0 0-65-15,-57 35-18 0,-6 0-51 16,-6 4-42-16,-6 4-16 0,-7 6-18 15,-6-3-57-15,-13 7-147 16,1 4-96-16,-20-4-35 0</inkml:trace>
  <inkml:trace contextRef="#ctx0" brushRef="#br0" timeOffset="7778">6897 2431 823 0,'12'43'74'0,"-12"-43"43"0,25 45-5 16,-25-45-7-16,26 43-53 16,-26-43-17-16,0 0-28 0,6 46 18 15,-6-46-23-15,-13 32 3 0,13-32 8 16,-37 28 1-16,37-28-14 15,-51 18 17-15,1-4 12 0,0 0 42 16,12-4 27-16,-6 15 34 0,-6 3-11 16,-1 4 14-16,7 4-20 15,0 10-2-15,7 3-8 0,-7 0-46 16,0-3-35-16,0-3-11 16,0-1-9-16,12-6-7 0,1-8-64 15,31-28-177-15,-44 21-232 16,44-21-62-16</inkml:trace>
  <inkml:trace contextRef="#ctx0" brushRef="#br0" timeOffset="8004">7368 1905 1389 0,'-12'49'146'0,"12"-49"74"0,-38 64 54 16,0-18-70-16,-6 0-89 15,-6-8-59-15,0 1-28 0,-7 4-39 16,0-4-165-16,-12-8-167 0,-6-6-165 16,-1 0-24-16</inkml:trace>
  <inkml:trace contextRef="#ctx0" brushRef="#br0" timeOffset="8216">6117 2502 1312 0,'0'0'233'0,"7"39"32"16,-7-39-12-16,12 49-50 15,-6-6-91-15,1-1-46 0,-7 0-38 16,-7-3-85-16,-11 0-138 16,-8-4-140-16,26-35-131 0,-50 43 13 15</inkml:trace>
  <inkml:trace contextRef="#ctx0" brushRef="#br0" timeOffset="8503">5759 2629 1004 0,'38'39'96'16,"-38"-39"55"-16,37 49 20 0,-37-49-39 16,19 43-32-16,-19-43-33 15,-6 42-30-15,-7-6-14 0,13-36-14 16,-50 38-19-16,0-13 18 15,0-4-18-15,-7-10 12 0,7-8-48 16,6-6-4-16,44 3 23 16,0 0-10-16,0 0-14 0,-32-46 19 15,32 46 37-15,25-53 7 0,7 11-17 16,6 10-93-16,-1-4-52 16,7 15-85-16,0-7-118 0</inkml:trace>
  <inkml:trace contextRef="#ctx0" brushRef="#br0" timeOffset="8716">5262 2314 1328 0,'0'0'301'0,"-44"32"13"0,26 14-39 15,5 11-63-15,13-1-111 0,6 8-39 16,1 0-50-16,-7-1-198 16,0-3-223-16,-7-7-205 0,-12-3 2 15</inkml:trace>
  <inkml:trace contextRef="#ctx0" brushRef="#br0" timeOffset="9139">4942 2823 1102 0,'0'0'102'0,"0"0"9"16,0 0 12-16,0 0 9 0,31 46-29 16,-31-46-55-16,19 39-16 15,-19-39-13-15,0 36-4 16,0-36-41-16,0 0-4 0,-38 31-27 15,38-31 10-15,-50 14-32 0,6-10 6 16,44-4 4-16,-44-11 28 16,44 11 9-16,-38-17-15 0,38 17 9 15,-31-36-18-15,18 1-5 16,7-4-7-16,6 0 17 0,0 0 34 16,0 39 8-16,6-35-1 0,-6 35-2 15,0 0-1-15,0 0 60 16,0 0 92-16,0 0 35 0,0 0-16 15,0 50 18-15,-6 3-8 16,-6 3-18-16,-1-3 2 0,-6 4-48 16,0-8-49-16,-6-3-34 15,0 0 9-15,-6-11-11 0,-7 1-19 16,-6-12-62-16,-6-2-77 0,6-1-101 16,-7-14-97-16,14-7-33 15,-1 0-1-15</inkml:trace>
  <inkml:trace contextRef="#ctx0" brushRef="#br0" timeOffset="9319">4703 2636 1141 0,'0'0'89'0,"0"0"108"16,0 0-6-16,0 0-34 0,0 0-71 15,38-7-43-15,-38 7-125 0,0 0-177 16,0 0-120-16,0 0-69 16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18:18.54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5279 0 457 0,'0'0'96'0,"0"0"14"0,0 0 1 16,0 0-3-16,0 0 39 15,0 0-42-15,0 0-18 0,0 0-11 16,-37 11-20-16,-1-4 10 16,-12 7 15-16,-1 0-19 0,1 0 0 15,-13 0-20-15,0-3-32 16,-6 7 22-16,-6-8-19 0,-7 4 50 15,0-3-23-15,1-4 16 16,-14 4-21-16,1-1 20 0,-7 1-12 16,7-4 10-16,-6 0-21 0,-1 0 2 15,-12 0-27-15,0-7 5 16,-13 4-7-16,-6-1-15 0,0-3 30 16,-13 0-34-16,1 0 27 15,-1-3-25-15,1 3 29 0,6 0-15 16,6-4-2-16,12 4-4 15,20 0 7-15,-1 4-3 0,13-1 0 16,0-3-15-16,6 0 20 16,1 4 3-16,-1-8-8 0,6 1 2 15,1-1-13-15,0 1 21 16,5-4-17-16,1 3 12 0,6 0-13 16,1-3 15-16,5-3-14 0,0 6 7 15,1-3-11-15,-1 4 16 16,1-1-1-16,5-3-4 0,1 4 2 15,6-1-7-15,-6 4 5 0,0-4 0 16,-1 1 9 0,7-1-23-16,-6 4 28 0,6-3-25 15,0-1 23-15,6 4-19 0,1 0 16 16,5-3-17-16,7-1 17 16,25 4-4-16,-31-3 3 0,31 3-3 15,0 0 25-15,-38-4-10 0,38 4 0 16,0 0-3-16,0 0-6 15,-32-7 13-15,32 7-5 0,0 0 18 16,0 0-30-16,0 0 40 16,0 0-12-16,0 0 4 0,0 0 14 15,0 0-37-15,0 0 23 16,0 0-14-16,0 0-7 0,0 0-18 16,0 0 8-16,0 0-19 15,0 0 15-15,0 0-12 0,0 0 28 16,0 0 8-16,-6 28 24 15,0 4-27-15,0 4 18 0,12 2-6 16,-6 8 15-16,0 4-21 0,6 6-19 16,-6 4 8-16,6 1-2 15,-6 2-6-15,0 4-8 0,0 0-2 16,-6 1 10-16,0-5 10 16,0 4 7-16,-1 0-8 0,-5-3-13 15,5 3-1-15,7 0 12 16,-6-3-12-16,6 0 2 0,-6-4-5 15,6 0-1-15,-6 0-3 16,-1 0 4-16,1 4 7 0,0-4-11 16,-7 3 9-16,7-3 3 0,0 0-1 15,-1 4 0-15,-5 0-11 16,5-1 0-16,1 4 9 0,0 0 0 16,-7 1-14-16,13-1 11 15,-6 0-11-15,-7-3 10 0,7 3 2 16,12-7 0-16,-12 3-3 0,0 1-9 15,-7 0-1-15,1-1 11 16,5-6 5-16,1-1-1 16,0-3-9-16,0-3 0 0,-1-1 0 15,1-6 0-15,6 3 3 0,0-4 4 16,6-3-4-16,-12 3-3 16,6-3 0-16,-6 4-3 0,6-1 3 15,0-7 5-15,0 11-5 0,0-3 0 16,0-1 0-16,0-3-9 15,-7 3 9-15,7 1 2 0,0-4 5 16,-6-4-14-16,6-35 11 0,6 46-12 16,1-11 16-16,-7-3-8 15,0-32-5-15,0 35 1 0,0-35 4 16,6 36 3-16,0-12-3 0,-6-24 11 16,7 39-14-16,-7-39 3 15,-7 32-3-15,7-32-3 16,0 32 13-16,0-32 0 0,7 28-11 15,-7-28 1-15,6 32 3 0,-6-32-3 16,0 0 7-16,12 32-14 16,-12-32 2-16,0 0 3 0,7 28-2 15,-7-28 1-15,0 0-6 0,0 0 18 16,25 35-16-16,-25-35 16 16,0 0-14-16,19 32 13 0,-19-32-16 15,0 0 15-15,31 32-18 0,-31-32 6 16,38 21 3-16,-7-10-8 15,1 3 8-15,5-7-2 16,1 0-3-16,0 0 13 0,6 4-3 16,0-4-8-16,0 0 8 0,0 0-7 15,0 0 2-15,6 0 5 16,0-3-6-16,7-4-2 0,0 0 2 16,5 7 1-16,1-7-4 0,0 0-1 15,0 0 0-15,6 0 1 16,-6 0 9-16,0-7-4 0,6 3-17 15,-6-3-2-15,0 0 10 0,0-4 9 16,-1 8 4-16,1-4-20 16,0 0-4-16,0 0 3 15,0 0-9-15,0-1-7 0,0 1-5 16,-1-3 22-16,8 3-1 0,-1-4-6 16,-6 1 27-16,6 6-9 15,0-10 9-15,0 7-4 0,-6 7-3 16,0-4 7-16,6 1-14 0,-6-1 23 15,6 1-21-15,-6 3 8 16,6 0-3-16,0-4 0 0,-6 4-5 16,0-3 12-16,6-1 5 0,-6 4 0 15,6-7-16-15,6 7-4 0,-6-7 12 16,0 7 3-16,1-4 4 16,-8 1 2-16,-5-1-6 15,6-3 3-15,-7 4-11 0,1-4 1 16,-7 3 10-16,1-3-3 0,-1 7-11 15,-6-7 20-15,0 3-3 16,6-3-22-16,-6 0 28 0,0 4-23 16,0 3 14-16,0 0 0 0,0 0-7 15,-6-4 14-15,6 8-19 16,0-4 6-16,0-4 14 0,-13 4-6 16,-31 0-15-16,44 0 13 0,-6 0-3 15,0 0 0-15,-38 0 0 16,50 0 0-16,-6 0-4 15,0-3 7-15,-6 3 1 0,-1 3-1 16,-5-3 0-16,-1 0-12 0,-31 0 14 16,38 0-13-16,-38 0 0 15,25-3 11-15,-25 3 18 0,0 0-7 16,0 0-8-16,0 0-1 0,0 0-8 16,0 0-1-16,0 0 13 0,0 0-20 15,0 0 24-15,25-32-20 16,-25 32 1-16,0 0 15 0,19-39-2 15,-6 4-16-15,-13 35 9 0,12-46-4 16,-5 3 19-16,-7 4-11 16,0 1 17-16,-7-8-9 15,1 0-5-15,0-7-7 0,-1 7 4 16,7-4-13-16,-6 4 3 0,6-3 17 16,0-1 5-16,0 4 6 15,0 1 9-15,0-1-9 0,0 0 8 16,6 3-7-16,-6-3-10 0,7 4-4 15,-7-4-3-15,0-4-2 16,6 5 0-16,-6-1-4 0,0 0 0 16,0-4-5-16,0 4 5 0,6 7 0 15,7-3 0-15,-7 0 0 16,7 3 0-16,-7-4 0 0,7 8 0 16,-7 0 0-16,0 3 0 15,0-4 0-15,1 5 0 0,-1-1 0 16,0-3 0-16,1 6 0 0,-7-6 0 15,6 0 0-15,0-1-3 16,0 1 3-16,-6-4-3 0,7 4-6 16,-1-4 9-16,0 0 0 0,1-3 0 15,-1 6 0-15,6-3 0 16,-5 4-10-16,5 0 0 0,-5-4 19 16,-7 3-9-16,0 1 0 0,6-4 0 15,-6 0-6-15,-6-3 17 16,6 3-11-16,0-3 0 0,0 3-14 15,0-4 14-15,6 1-5 16,-6-4 8-16,12 0 3 0,-5 4-6 16,5 3 0-16,-5-4 0 0,-1 1 0 15,0 3-4-15,0-3-6 16,1 3 5-16,-7 0 8 0,6-3-6 16,-6 3 8-16,-6 3 1 0,6-3-3 15,0 4 0-15,0 0-3 16,0 3 3-16,0 4-6 0,0-4-1 15,0 4 4-15,6-4-4 16,0 4-4-16,1-1 1 0,-1 1-1 16,6 0 15-16,-5-4-3 0,-1 4 1 15,-6-4 1-15,6 0-6 16,1 4-10-16,-7 28 0 0,0-32 14 16,0 32 1-16,6-35 7 0,-6 10-15 15,0 25-9-15,0-32 4 16,0 32 4-16,0-28 8 0,0 28 7 15,-6-32-8-15,6 32-10 0,0 0-3 16,0-28 10-16,0 28 3 16,0 0 7-16,0 0-8 0,0 0-10 15,0 0 8-15,0-29 5 0,0 29-23 16,0 0-28-16,-7-28-50 0,7 28-5 16,0 0-39-16,-12-35-21 15,12 35-31-15,0 0-87 16,-25-46-64-16,25 46-8 0,-26-39-24 15</inkml:trace>
  <inkml:trace contextRef="#ctx0" brushRef="#br0" timeOffset="2096">2551 347 286 0,'0'0'61'0,"0"0"10"0,0 0-2 16,0 0-3-16,0 0-18 0,0 0-2 15,0 0 2-15,0 0 27 16,0 0-24-16,0 0-15 15,0 0 5-15,0 0 123 0,-12 38-43 16,6 1-40-16,-1 4 9 0,7-1-14 16,0 4-16-16,-6 7 14 0,12 7 22 15,1 11 27-15,-7 10 44 16,6 4-6-16,0 7-22 0,0 7-26 16,7 7-33-16,-7 3-23 0,7 1-26 15,-7 3 4-15,0 4-8 16,1-4-16-16,-7 3-21 0,0-3 10 15,6 0 7-15,-12-7-4 0,6-7 11 16,0-3-4-16,-7-8-10 16,1-7 0-16,0-6-11 15,6-5 14-15,0-6-3 0,0-8 12 16,6 1-2-16,-6 0-13 0,6-1-4 16,1 1 2-16,-7-1 12 0,0-3 4 15,0-3-3-15,-7 6 5 16,7-3-18-16,-6-3 1 0,6-4-3 15,0-4 11-15,0 0-4 0,-6-3 8 16,6 4-15-16,-6-4-2 16,6 3 9-16,0-3 5 0,0 0-1 15,0 3-4-15,0 1 14 0,-7 2-14 16,7-2 6-16,13 3-2 16,-13 0-8-16,0 0 8 15,0-4 0-15,0 11-12 0,0-7 8 16,0 7 8-16,6-3 1 0,-6-5-9 15,0 5-6-15,0-8 14 16,6-3-16-16,-6-39 8 0,0 46-3 16,0-46 7-16,0 39-4 0,0-39-3 15,0 0-6-15,0 0 23 0,0 0-4 16,0 0-84-16,0 0-122 16,0 0-185-16,0 0-220 0,7-64-79 15</inkml:trace>
  <inkml:trace contextRef="#ctx0" brushRef="#br0" timeOffset="3259">1433 329 295 0,'0'0'52'0,"0"0"2"15,0 0-1-15,0 0-15 16,-32-32-14-16,32 32-14 0,0 0-7 16,0 0-3-16,-12-35 12 0,12 35 33 15,-13-32 8-15,13 32-20 0,0 0 8 16,0 0 1-16,-6-39 35 16,6 39 17-16,0 0 3 0,-7-32-8 15,7 32-3-15,0 0-17 0,0 0 1 16,0 0-11-16,0 0-22 15,0 0 109-15,0 0-6 0,0 0-54 16,-6 57 13-16,0-4 31 0,6 7-18 16,0 3-9-16,0 5-29 15,0 6-10-15,6 0-9 16,0 7 24-16,1 8 55 0,-1 3 6 16,-12 10-15-16,6 4-30 0,-7 7-9 15,7 0-2-15,0 7-11 0,0 1-27 16,7 2-19-16,-1 1-13 15,0-4-7-15,1 7-10 0,-1-3 6 16,0-4 9-16,-6 4-8 0,-6-4 3 16,6-7-7-16,-6-7-5 15,-1-3 0-15,1-5 8 0,-7-2 6 16,-5-1 0-16,-1 1-5 0,6-1-7 16,1-7 6-16,-1 1-7 15,0-8 4-15,7 4-7 0,-6-7 16 16,5-4-15-16,-5-7 14 15,12 0-12-15,-7-7 4 0,1-7 2 16,0 7 3-16,0-10-10 0,-1-1 10 16,1 1-5-16,0-1-7 15,6-3 7-15,-13 0 6 0,7 4-14 16,-7-4 16-16,-6 10-1 0,1-3-17 16,5-7-12-16,0-4 3 15,-5-6 1-15,5-1 10 0,7-3 5 16,6-32-4-16,-7 42 7 15,7-42-15-15,0 39 20 0,0-39-3 16,0 0-9-16,0 39 12 16,0-39-13-16,0 0 14 0,0 0-9 15,0 0 3-15,0 0-27 0,0 0-4 16,0 0-8-16,7 35-2 0,-7-35 12 16,0 0-31-16,0 36-15 15,0-36-27-15,0 0-47 0,0 56-93 16,0-13-86-16,0-43-123 0,0 0-23 15,0 0-52-15</inkml:trace>
  <inkml:trace contextRef="#ctx0" brushRef="#br0" timeOffset="4328">3607 301 441 0,'0'0'97'0,"19"35"14"16,-6-6 22-16,-13-29 24 0,12 38-9 15,-5-6 2-15,5-7 0 0,-6 7-6 16,1-4-2-16,-7 4-19 16,6 3 8-16,-6 4-61 0,0 4 11 15,0-1 34-15,0 7-80 0,0 4 80 16,0 8 23-16,0-1-41 15,-6 10 10-15,12 1-17 0,-12 7 2 16,6 6-9-16,0 1-22 16,-7 7-10-16,14 4 6 0,-7-1-20 15,-7 8-18-15,1-5-3 16,6 5-7-16,0-4-4 0,0 10 8 16,0-3-16-16,0 4 12 15,-6 0-9-15,0-8 6 0,-1 1-11 16,7-5 5-16,-6-6 0 0,0-7 8 15,-1-4-3-15,7-6-5 0,-6-1-9 16,0-7 19-16,-7-3-1 16,7-11-6-16,0 10-11 0,-1-3 10 15,-5-7-9-15,12 7 7 0,-6-10 0 16,-1-1 0-16,7-3 4 16,-6 4 0-16,6-1-4 0,-6 1-5 15,6 3-4-15,0 3 3 16,0-3 11-16,0-3 5 0,0 3-13 15,-7-4 0-15,1 8-5 16,0-1 0-16,0 1-4 0,-7-4 3 16,0 7 3-16,1-7 2 0,6-4-21 15,-1-6 6-15,7-4-10 16,-6-7-8-16,6-1-1 0,0-31 0 16,0 29 1-16,0-29 0 0,0 0 7 15,0 0 11-15,0 0 3 16,0 0 4-16,0 0 5 0,0 0-11 15,0 0-2-15,0 0-17 0,0 0-25 16,0 0-44-16,0 0-45 16,0 0-28-16,0 0-11 0,0 0-26 15,38-15-34-15,-38 15-1 16,0 0-38-16,37-35 52 0,-37 35-2 16</inkml:trace>
  <inkml:trace contextRef="#ctx0" brushRef="#br0" timeOffset="5524">4456 290 333 0,'0'0'93'0,"0"0"19"16,0 0-23-16,0 0 28 16,12-35 3-16,-12 35 8 15,0 0-18-15,0 0 9 0,0 0-51 16,0 0 1-16,0 0-24 0,0 0-3 15,0 0 51-15,0 0 14 16,0 0-4-16,0 0-13 0,-6 53-10 16,0 0 5-16,-7 0 6 0,7 11-16 15,-7-1-5-15,1 15-6 16,6 3 44-16,6 4 7 0,-7 4-22 16,14 6-11-16,-1 4-19 0,0 7-14 15,7 0-11-15,-1-4-24 16,7 8-17-16,-6-4 12 0,-1-4 5 15,7 1-14-15,-6 3 0 16,-1-4-4-16,1-3 11 0,-7 0-2 16,0-3 6-16,1-1-21 0,-1-6 5 15,-6-8 14-15,0-3 1 16,0-4-21-16,6-4 3 0,-6-13 15 16,0 3-14-16,7-3 14 0,-7-1-7 15,-7 8-3-15,7-11 13 16,0-7-7-16,-6 0-3 0,6 0 0 15,0-4 9-15,-6 0-9 0,6 1-6 16,-7-8 11-16,1 8 5 16,0-1-16-16,6 0 3 15,-6-3 6-15,-1 4-3 0,1-5 2 16,0 1 1-16,-1 0 0 0,1-3-3 16,6 2-5-16,0 5-5 15,0-4 14-15,0 0 4 0,0 3-8 16,0-3-5-16,0 0 10 0,0 0-13 15,0 0 4-15,0-1 7 16,-6 1 6-16,6-7-1 0,-6 7-5 16,6-39-3-16,0 46-9 0,0-46 9 15,6 42-4-15,-6-42 7 16,0 0-18-16,0 36 3 0,0-36-2 16,0 0-4-16,0 0 7 15,0 0 4-15,0 0 0 0,0 0-1 16,0 0-51-16,0 0-34 0,0 0-50 15,0 0-78-15,0 0-50 16,0 0-150-16,0 0-79 0</inkml:trace>
  <inkml:trace contextRef="#ctx0" brushRef="#br0" timeOffset="6519">3161 368 157 0,'0'0'34'0,"6"-25"20"15,-6 25 8-15,0 0 3 16,0 0-3-16,0 0 3 0,0 0-18 15,0 0-9-15,0-28 12 0,0 28 3 16,0 0-19-16,0 0 5 16,0 0 5-16,0 0 7 0,0 0 61 15,0 0 21-15,0 0 46 16,-12 53-13-16,-1-3-6 0,7-1-20 16,0 8-13-16,-7 6-20 0,7 4-20 15,-1 8-14-15,7-1-8 16,7 11 73-16,-7 3-5 15,12 7-48-15,-5 4-24 0,11 7-15 16,1 0-11-16,0 11-6 0,-6 0-26 16,-1-1 4-16,-5 4 0 15,5-3 0-15,-6 3 0 0,-6 0 0 16,0 0 2-16,0-6-9 0,0-5 0 16,0-3 3-16,-6-7 1 15,6-4-10-15,0-3 16 0,0-10-10 16,6-5 7-16,1-6-11 0,-1-4 4 15,0-3 0-15,1-1 0 16,-1-2 0-16,0-1-4 0,0 0-4 16,1-7 8-16,5-4 10 15,-5 4-10-15,-1-7 0 0,0 0 0 16,0-4-7-16,1-6 18 0,-1-1-6 16,0 0-13-16,-6 1 15 15,0-1-7-15,0 0 0 0,0 4-4 16,0 4-12-16,-6 3 22 0,-7-4-4 15,1 4 1-15,-7 7-8 16,0 0 10-16,-6 7 0 0,6-3-1 16,-6-4-4-16,0 3 4 0,12-6-4 15,1-4-18-15,-1-7-16 16,7-8-7-16,6-31-26 16,-6 32-38-16,6-32 9 0,0 0-20 15,0 0 2-15,0 0-43 0,0 0-3 16,0 0-21-16,0 0-15 15,0 0-54-15,0 0 16 0,0 0-14 16,0 0 1-16</inkml:trace>
  <inkml:trace contextRef="#ctx0" brushRef="#br0" timeOffset="7340">1992 262 311 0,'0'0'100'16,"0"0"48"-16,0 0 20 0,0 0-4 16,-6 46 11-16,-7 4 35 15,1 3-1-15,-1 3 5 0,0 8-40 16,1 3-18-16,6 11-23 0,-1 3-13 15,7 11 31-15,7 14 20 16,-1 10-16-16,0 12-11 0,13 17-36 16,-6 6-35-16,-1 12-14 0,-6 14-31 15,-6 6-11-15,-6 5-2 0,0-1-20 16,-13 0 16-16,0-6-5 16,0-8-6-16,-6-11 11 0,13 4-18 15,-7-17 7-15,6-8 0 16,1-7 11-16,-1-6-7 0,7-12-12 15,-1-10 13-15,7-7-1 16,0-14 4-16,0 0-8 0,7-14 0 16,-7-8 0-16,6-6-4 0,-6-11-3 15,6 0 3-15,7-15-8 16,-7 8 2-16,0-7 21 0,1-4-11 16,-1 4-9-16,0-4 2 0,-6-28 7 15,0 39 10-15,0-39-5 16,0 39-8-16,0-39 6 0,0 32-3 15,0-32-7-15,0 39 2 16,0-39 10-16,0 0-5 0,0 42-13 16,0-42-26-16,0 0-23 15,0 0-22-15,0 0-24 0,0 0-3 16,0 0-40-16,0 0-135 0,0 0-123 16,0 0-93-16,0 0-37 15</inkml:trace>
  <inkml:trace contextRef="#ctx0" brushRef="#br0" timeOffset="8280">653 244 308 0,'0'0'79'16,"0"0"24"-16,0 0-2 15,0 0-31-15,0 0 6 0,0 0-19 16,0 0-21-16,0 0 9 16,13-31 4-16,-13 31-21 0,0 0-13 15,0 0 5-15,0 0 36 0,0 0 44 16,0 0 105-16,19 56 3 15,-7 4-49-15,-12 14-33 0,-6 11-44 16,0 7 34-16,6 11 49 0,-7 10 38 16,7 3-20-16,7 5-29 15,-1 6-25-15,6 7-39 0,7 0-37 16,0 4-23-16,-6 0-5 16,-1 7-8-16,1 10-12 0,-7 8 14 15,-6 3-16-15,0-3 1 16,-6-4 8-16,0-7-15 0,-1 0 12 15,-5-8-3-15,5-2-6 0,1-4 9 16,-6-8-3-16,-1 5-6 16,0-12 0-16,7-3 0 0,0-6-9 15,0-8 17-15,-1-7-2 0,1-4-13 16,6-10 11-16,0-11 0 16,0-7-4-16,6-10 0 0,-6-4-8 15,7-7 16-15,-1-15-8 0,0 1 3 16,-6-32 0-16,0 36-3 15,0-36 0-15,0 0-4 16,0 24 8-16,0-24-4 0,0 0 4 16,0 32-4-16,0-32 0 0,0 0-3 15,0 0 6-15,0 0-3 0,0 0 5 16,0 0-12-16,-6 35 4 16,6-35 12-16,0 0-9 0,0 0 0 15,0 0 3-15,0 0-12 0,0 0 3 16,0 0 11-16,0 0-29 15,0 0-78-15,0 0-119 0,0 0-234 16,0 0-196-16,0 0-25 16</inkml:trace>
  <inkml:trace contextRef="#ctx0" brushRef="#br0" timeOffset="9383">119 2340 724 0,'0'0'98'16,"0"0"-11"-16,0 0 5 0,0 0-33 16,0 0-6-16,0 0 3 0,0 0-19 15,44-28-4-15,6 14 2 16,7 7-8-16,18 0-6 0,13-1 16 16,19 1 5-16,6 0-11 15,19 4 16-15,6-1 12 0,13 1-14 16,0-4 50-16,6 0 1 15,7 3-58-15,5 1-17 0,1-5 9 16,0 8-11-16,12-3-27 0,-6-1 25 16,0 1-17-16,6-1-18 15,-6-3 22-15,-6 4 15 0,0-4-34 16,-13 0 19-16,-6 0 6 0,-7-4-26 16,-5 0 27-16,-7-3-14 0,-13 0 6 15,0 3-3-15,-12 1-3 16,0-1 12-16,-19-3-6 15,6 4-24-15,-18 2 21 0,-7-2-8 16,-12 3 4-16,-7 0 25 0,-12 0-19 16,-38 7-22-16,44 0 20 15,-44 0-7-15,50 0 7 0,-19 0 5 16,-31 0-14-16,51 0 28 0,-14 0-16 16,7 3-1-16,0-3-15 15,-6 0 13-15,6 4 9 0,-6-4-18 16,-1 0 0-16,-37 0 28 0,44-4-19 15,-44 4 10-15,38 0-13 16,-38 0-16-16,32-3 19 0,-32 3 10 16,0 0-18-16,0 0 8 15,0 0-8-15,0 0 14 0,0 0-11 16,0 0 20-16,37-4-26 0,-37 4 8 16,0 0 5-16,0 0-13 15,38-3 7-15,-38 3 29 0,0 0-29 16,0 0-152-16,0 0-136 0,0 0-89 15,0 0-64-15</inkml:trace>
  <inkml:trace contextRef="#ctx0" brushRef="#br0" timeOffset="10200">5185 1241 504 0,'0'0'131'0,"0"0"-33"0,0 0 6 16,0 0 0-16,0 0-37 0,0 0 77 16,0 0 7-16,0 0-63 15,0 0-15-15,0 0 4 0,-31 35 0 16,31-35-18-16,-57 36-22 0,-6-8 0 15,0-10 9-15,-18-1-6 16,-1 1 19-16,-12-4-27 16,-1 0-12-16,-18-3-1 0,0 3 13 15,-13-7-23-15,1 7-13 0,-20-7 17 16,-18 0-6-16,-13-3 3 16,-19-4-31-16,-13 0 11 0,1 0 23 15,-1 3 12-15,7 1-17 0,7-4 9 16,5 7-25-16,7-7 2 15,6 7 28-15,12-3 29 0,7 3 1 16,19-4-17-16,6 1-2 0,12 3-8 16,14-4-16-16,11 4-4 15,14 0 3-15,11 1 9 0,20 2-12 16,6-3-5-16,6-7 7 16,38 0-7-16,0 0 8 0,-44 7-5 15,44-7 2-15,-37 11-23 0,37-11 11 16,0 0 11-16,0 0-1 15,-44 10 4-15,44-10-7 0,-38 18-4 16,38-18 1-16,-44 11 3 0,0-1 12 16,44-10-12-16,-44 7-17 15,44-7 28-15,-44 8-21 0,44-8 21 16,-38 0-8-16,38 0-9 0,0 0-1 16,0 0 3-16,0 0 14 15,0 0-19-15,0 0 9 16,0 0-10-16,0 0-18 0,0 0-44 15,-37-4-14-15,37 4 3 0,0 0 18 16,-44 0 15-16,44 0 40 0,-44-7 2 16,44 7-23-16,-44-4 31 15,44 4-21-15,0 0-103 0,0 0-78 16,0 0-96-16,0 0-106 0</inkml:trace>
  <inkml:trace contextRef="#ctx0" brushRef="#br0" timeOffset="10959">326 1093 587 0,'-12'-29'101'0,"12"29"34"16,0 0-27-16,0 0-39 0,31-17-9 15,7 3-23-15,6 6 1 16,6 1 9-16,13 0-27 0,0 0 23 16,19 4 6-16,12-1-15 0,13 1 11 15,12 3 8-15,7 0-33 16,12 3 21-16,0 1-8 0,1 3-27 16,-1-4-1-16,-6 1 25 0,-6-1-33 15,-13 1-15-15,-6-8 13 16,6 4 23-16,0-10 0 15,0 3-15-15,0-4 6 0,7-3-13 16,-1 3 13-16,7 1-22 0,-7-1 9 16,1-3 15-16,-1 3-9 15,-6 1-2-15,0-1 0 0,0-3-23 16,-12 4 20-16,6-5 17 0,-13 5-9 16,0 3-16-16,-6 3 18 15,-6 8-19-15,-6-8 20 0,-1 1-8 16,-6-1-6-16,-6 4 12 0,-6 0-9 15,-7 0-16-15,0 0 16 16,0-3-12-16,-12 3 6 0,6-4-3 16,0 4 12-16,0 0 5 15,0-7 11-15,6 3-27 0,1-3 18 16,-1 0 5-16,0 4-12 16,1-1-4-16,-7 1 0 0,-7-1 13 15,1 4-9-15,0-3 17 0,-7 3-14 16,-6 0-3-16,7 0-4 15,-1 3-1-15,1-3 14 0,5 0-9 16,1 0-4-16,0-3 12 0,-1-1-17 16,1 1 13-16,-6 3-4 15,-32 0-3-15,25-4-6 0,-25 4-86 16,0 0-83-16,0 0-138 16,0 0-94-16</inkml:trace>
  <inkml:trace contextRef="#ctx0" brushRef="#br0" timeOffset="12192">5260 2524 479 0,'0'0'109'0,"0"0"-30"0,0 0 5 16,0 0-8-16,0 0-25 0,0 0-3 16,-37 18-3-16,-1-1-11 15,7-3 22-15,-7 0-5 0,0 4-13 16,-12-4 28-16,-7 0-36 0,-6 4 32 15,-6-7-21-15,-6-1-8 16,-13-3-9-16,0-3-29 0,-13-1 2 16,-6 1 31-16,7-1-38 0,-7-3 10 15,0-3 16-15,0 3-11 16,0 0-3-16,1 7-5 16,-1 0-5-16,-6 4 8 0,-7-1 7 15,1 4-10-15,-1-3 41 16,-5 3 2-16,5 0 3 0,1 0-24 15,-1-3-1-15,1 3-10 0,6-3-19 16,-7 3 5-16,7-4 1 16,0-2-7-16,6-1 19 0,0-4-7 15,1 1-9-15,5-1 22 0,-12-3-13 16,6 0 0-16,0 0 7 16,7 0-5-16,-1-3-5 15,13 3-1-15,0 3 14 0,13-3-17 16,5 4 15-16,8-1-8 0,11 1-6 15,1-1 14-15,12 1-15 16,1-4-1-16,-1 3 3 0,38-3-2 16,-38 4 16-16,38-4-9 0,-38 4-4 15,38-4 15-15,-37 10-22 16,37-10 11-16,-44 11-13 0,44-11 23 16,-51 14-21-16,14-4 7 0,-1 1 4 15,7 0 20-15,31-11 11 16,-51 10-2-16,14-3 15 15,37-7-12-15,0 0 6 0,-38 7-18 16,38-7-11-16,0 0-5 0,0 0 2 16,0 0-6-16,0 0-29 15,0 0-46-15,0 0-60 0,0 0-129 16,0 0-127-16</inkml:trace>
  <inkml:trace contextRef="#ctx0" brushRef="#br0" timeOffset="13032">213 3330 346 0,'0'0'73'0,"0"0"18"0,0 0-9 16,0 0-12-16,0 0 26 0,0 0 5 15,0 0-21-15,0 0-11 16,38 7-52-16,6 0 16 15,12-4-21-15,7-3 4 0,6 0-7 16,19-3-22-16,7 3 26 0,12 0-13 16,6-7 0-16,6 7-7 15,7 0 15-15,6-4-8 0,0 1 33 16,0 3 0-16,6-4-1 16,-6 1-49-16,6-1 47 0,1 0-22 15,-7 1-8-15,6-1-15 0,-6-3 35 16,-6 0-20-16,-1 0-6 15,1 4-5-15,0-4 11 0,-7-1 16 16,1 1-8-16,-1 4-23 16,-6-8 3-16,-6 4 24 0,-6 4-2 15,-1-4-10-15,-6 0-15 16,-12-1 23-16,-6 5-16 0,-7 3-1 16,0 0 22-16,-6 0-30 0,0 0 39 15,-7 0-17-15,1 0-5 16,-1 0-3-16,-5 0-6 0,-7 0 12 15,6 0 10-15,-6-7-20 0,0 7-4 16,-6-4 35-16,-1 4-24 16,1 0-10-16,0-3 1 0,-7 3 1 15,-6 0 18-15,7 0-10 16,-1 0-6-16,-31 0 2 0,38 0 19 16,-7 0-6-16,1 0-18 15,-1-4 3-15,-31 4 1 0,0 0 26 16,32 0-13-16,-32 0-23 0,0 0-27 15,0 0-11-15,0 0-23 16,0 0-68-16,0 0-51 0,-38-10-53 16</inkml:trace>
  <inkml:trace contextRef="#ctx0" brushRef="#br0" timeOffset="13872">5015 3708 503 0,'0'0'110'16,"-44"24"36"-16,44-24-42 0,-44 18-5 15,44-18 9-15,-50 14-6 0,50-14 5 16,-44 11-14-16,44-11-41 16,-57 3 8-16,13-3-26 0,0 0 8 15,-6 4-31-15,-6-4-9 0,-14 11 20 16,1-4 1-16,-6-4-18 16,-7-6-8-16,-12 3-2 15,6 3 18-15,-6 1-26 0,-1 3 7 16,1 0-6-16,0 0 22 0,-1 7 2 15,1-3-12-15,6-1 0 16,-6 1 0-16,0 3 11 0,-1 0-2 16,7 4 41-16,-6 3-12 0,-7-3 6 15,1 3 7-15,6-4-13 16,-7 1-22-16,-6 3 23 0,7 1-11 16,-1-5-7-16,1-6-10 0,12 7 19 15,6-4-24-15,0 0-14 16,13-4 22-16,0 8-2 15,12-4 24-15,-6-7-23 0,13 0 3 16,0 4-6-16,-7-4-10 0,1-3-3 16,-7 3 8-16,0-4 1 15,0-3-9-15,-6 7-11 0,0-7 20 16,6 7 10-16,6-7-16 0,7 4 4 16,6-1-4-16,44-3-5 15,-44 0-1-15,44 0 6 0,-38 0-8 16,38 0 19-16,0 0-28 0,0 0 17 15,0 0 9-15,0 0-9 16,0 0-19-16,0 0-16 0,0 0-48 16,0 0-43-16,-37 4-4 15,37-4 51-15,-44 3-10 0,44-3 43 16,-51 0 21-16,51 0 6 16,-44-3-8-16,44 3 6 0,-44-11-8 15,44 11-68-15,-37-14 37 0,37 14-59 16,0 0-60-16,-44-18-58 15</inkml:trace>
  <inkml:trace contextRef="#ctx0" brushRef="#br0" timeOffset="14660">1395 4128 435 0,'-32'4'96'16,"32"-4"-10"-16,0 0-20 15,0 0 41-15,-31 3-27 0,0 4-35 16,-1 0 8-16,1-7-34 15,-1 4 32-15,-12 0 19 0,-6-1 15 16,0-3-19-16,-7 0 21 0,-6 0-11 16,-12-3-23-16,-7-1 45 15,0-7-20-15,-6 4 28 0,7 4-55 16,-1-1 11-16,7-6-3 0,5 3-8 16,14 0-51-16,6-1 22 15,18 8-9-15,1-7-11 16,31 7 1-16,-25-3 2 0,25 3-62 15,0 0-82-15,0 0-82 0,0 0-29 16,0 0-34-16,0 0-16 16,0 0-72-16</inkml:trace>
  <inkml:trace contextRef="#ctx0" brushRef="#br0" timeOffset="15324">4670 4414 809 0,'0'0'204'0,"18"36"22"0,-11-1 6 16,5-3-17-16,-5 7-40 15,-1 0-47-15,-6 3-48 0,6-7-56 16,-6 4-9-16,6-3-9 16,1-8 11-16,5 0-17 15,-12-28-99-15,7 32-100 0,-7-32-93 16,18 21-102-16,-18-21-40 0</inkml:trace>
  <inkml:trace contextRef="#ctx0" brushRef="#br0" timeOffset="15764">5399 4372 693 0,'0'0'174'16,"0"0"3"-16,-13 32-20 0,-6 7-42 15,0-4-53-15,7 0-27 16,-7-6 3-16,19-29-38 0,-25 39-8 16,25-39 20-16,-25 31 8 15,25-31-16-15,0 0-7 0,-38 22-23 16,38-22-3-16,-25 0-9 0,25 0 11 16,-32-22-2-16,32 22-1 15,-31-31 17-15,18-1-20 0,-5 4 25 16,18 28 13-16,0 0-20 15,-32-25 15-15,32 25 41 0,-31-7 5 16,31 7 19-16,-38 35-1 16,19 0 26-16,0 1-24 0,7-4-18 15,5 3 1-15,1-7-10 16,6 0-14-16,6 4 2 0,-6-32-27 16,26 36 4-16,5-19 10 0,13-3-22 15,0-3 11-15,13-8-8 16,-7-3-75-16,6 0-69 0,-5-7-63 15,-1-7-103-15,-12 14-98 0</inkml:trace>
  <inkml:trace contextRef="#ctx0" brushRef="#br0" timeOffset="16029">6216 4365 1004 0,'0'0'190'0,"0"0"62"16,-25 46-50-16,0-7-46 0,-7 0-70 15,1 3-43-15,-1 1 25 16,1-1-64-16,6-7-10 0,0 1-11 15,-1-5-95-15,26-31-114 0,0 0-56 16,-18 32-55-16,18-32-47 16</inkml:trace>
  <inkml:trace contextRef="#ctx0" brushRef="#br0" timeOffset="16245">5946 4422 874 0,'0'0'138'0,"0"0"57"15,0 0-22-15,31 35-19 0,0 4-68 16,-5-7-36-16,5 6-21 0,7-2-4 16,6-1-8-16,-7 0-23 15,1 1-1-15,0-8-127 0,0-7-181 16,-7 4-142-16</inkml:trace>
  <inkml:trace contextRef="#ctx0" brushRef="#br0" timeOffset="16529">6725 4291 907 0,'0'0'86'16,"0"0"49"-16,0 0 95 0,0 0-21 16,0 0-64-16,25 46 9 15,-12 0-19-15,-1 0-62 0,-5 3-21 16,5 1-30-16,1-4-5 15,-7-1-27-15,7 1-78 0,-7 0-138 16,6-17-140-16,-5-5-75 16</inkml:trace>
  <inkml:trace contextRef="#ctx0" brushRef="#br0" timeOffset="16947">7775 4121 810 0,'12'32'175'0,"-5"-4"3"16,-7 11 5-16,-7-7-64 15,7 3-30-15,-6-3-40 0,6-32-45 16,-6 35-1-16,6-35 12 0,-19 32-7 15,19-32-6-15,0 0 9 16,-38 18-8-16,7 0-45 0,-1-18-37 16,32 0 22-16,-37-8 29 15,5-9 8-15,32 17 14 0,-38-32 0 16,1 4 6-16,5 10 15 16,7 7-5-16,-13 11 16 0,7 11 61 15,-7 14-7-15,7 3 3 16,-7 4-5-16,7 7-12 0,6 0-4 15,12 0-11-15,13 3-31 0,13-7-23 16,12 1 11-16,25-8-6 16,0-3-2-16,13-4-46 0,6-11-61 15,-6-3-88-15,-6-14-56 0,-1 0-84 16,-5-7-106-16</inkml:trace>
  <inkml:trace contextRef="#ctx0" brushRef="#br0" timeOffset="19244">5279 1849 709 0,'0'0'77'16,"32"-32"17"-16,-1 7-35 0,-6 4-37 15,13 0-2-15,0 0-23 16,18 0 17-16,7-1-7 0,6 1-12 15,7 3 9-15,12-3-17 0,6 0 3 16,13 3 10-16,6 4 46 16,6-3 9-16,1 6-11 15,-1 4-1-15,7-4-28 0,0 8 12 16,-1-4-37-16,1 7 34 16,-6 3-34-16,-7 4 1 0,-6 4 2 15,-13 3 3-15,0 7 4 0,7 4 12 16,-13 0-2-16,-7 7-4 15,-5-1-20-15,-1 5 17 0,-6-1-7 16,-6 0 12-16,-6 1-18 16,-7-1 4-16,0 4 25 0,-6 0-29 15,0 0 15-15,-12-8-3 0,6-2-5 16,-13 3 13-16,0-4-3 16,-25-28-19-16,31 39-2 15,-12-4 18-15,0-7 7 0,-19-28 3 16,19 36-17-16,-19-36 14 0,31 35-37 15,-31-35 34-15,19 32-18 16,-19-32 7-16,0 0-3 0,0 0 6 16,19 28 10-16,-19-28-7 15,0 0 22-15,0 0-17 0,0 0-20 16,0 0-42-16,0 0-41 0,0 0-25 16,0 0-15-16,0 0 11 15,13-32 12-15,-7 4 11 0,-6 3 12 16,6-3 20-16,-6 0 39 15,0 3 10-15,-6-3 13 0,6 28 24 16,-6-32 3-16,6 32 39 16,0-28 23-16,0 28-2 0,0 0-8 15,-7-29 7-15,7 29-10 0,0 0-22 16,0 0-21-16,0 0 2 16,0 0-19-16,0 0-12 0,0 0 3 15,0 0 14-15,0 0-14 16,0 0 0-16,0 0 5 0,0 0 1 15,0 0 0-15,0 0-11 0,38-3 0 16,-13 6-4-16,-25-3 9 16,25 11 27-16,-25-11-22 15,32 21 12-15,-32-21 5 0,37 32 19 16,-11-4 15-16,-1 0-13 0,-25-28 13 16,19 36-10-16,-7-8-17 15,-12-28 1-15,13 39-18 0,-13-39 8 16,6 32-27-16,-6-32 7 15,6 32 0-15,-6-32 2 0,0 0-7 16,0 0 8-16,0 0 6 0,7 28-2 16,-7-28 7-16,0 0-14 15,0 0 12-15,0 0-32 16,0 0 13-16,0 0 0 0,0 0 9 16,0 0-2-16,0 0 5 0,0 0 3 15,0 0-5-15,0 0 2 16,0 0 19-16,0 0-13 0,0 0-1 15,0 0-16-15,0 0 6 16,0 0-26-16,-32-4 18 0,32 4 3 16,-38-3 5-16,1-1 11 0,-1 1 4 15,7-1-8-15,-7 1 2 16,6 3-12-16,1-4 8 0,-7-3-24 16,7 0 19-16,-1 0-15 0,7 0 20 15,25 7 18-15,0 0-33 16,-31-7 16-16,31 7-6 15,0 0-3-15,0 0 19 0,0 0-28 16,0 0 18-16,0 0-2 16,0 0-10-16,0 0 10 0,0 0-17 15,0 0 13-15,0 0 3 0,-25 0 1 16,25 0 12-16,0 0-8 16,0 0 0-16,0 0-8 0,0 0-11 15,0 0 1-15,0 0-48 0,0 0-116 16,0 0-208-16</inkml:trace>
  <inkml:trace contextRef="#ctx0" brushRef="#br0" timeOffset="19951">8674 2036 449 0,'0'0'113'0,"0"0"19"16,0 0-27-16,0 0-15 15,0 0-19-15,0 0-22 0,0 0 11 16,0 0 3-16,0 0-32 15,0 0 0-15,0 0 56 0,0 0 18 16,0 0 10-16,0 0-30 0,0 0-6 16,0 43-16-16,12-12 3 15,1 1-25-15,6 0 25 0,-1-4-43 16,1 4-14-16,6-4 9 16,-12 1-11-16,6-1 13 0,-7-3-33 15,-12-25 27-15,19 24-24 0,-19-24 7 16,0 0 16-16,0 0-20 15,0 0 10-15,13 25 3 16,-13-25-14-16,0 0 15 0,0 0 9 16,0 0-11-16,0 0-11 0,0 0-3 15,0 0 23-15,0 0-4 16,0 0-7-16,0 0-19 0,0 0 1 16,-25-21-6-16,25 21 32 0,-44-25-3 15,0 7-2-15,6 4 1 16,-6 4-13-16,6 3-8 0,1 0-1 15,-1 0 19-15,6-4 11 0,1 4-7 16,31 7-2-16,-38-7-19 16,38 7-2-16,-31-11 28 15,31 11 0-15,0 0-8 0,0 0-19 16,0 0 18-16,0 0 0 0,0 0-1 16,0 0-3-16,0 0-5 15,-32-10-7-15,32 10 12 0,0 0 2 16,0 0 2-16,0 0-10 0,0 0 12 15,0 0-20-15,0 0 34 16,0 0-33-16,0 0-2 0,0 0 15 16,0 0-7-16,0 0-23 0,0 0-26 15,0 0-69-15,0 0-119 16,0 0-54-16,26 14-65 16</inkml:trace>
  <inkml:trace contextRef="#ctx0" brushRef="#br0" timeOffset="21123">9755 2513 363 0,'0'0'86'15,"0"0"-32"-15,0-17 13 0,0 17-8 16,0 0-25-16,-32-22 6 0,1 12-19 16,-1 3 22-16,1 3-13 15,-7 1-2-15,-6-1-14 16,-12 1 1-16,5-1-5 0,-11 0 28 16,-1 1-17-16,0-4 26 0,6 3-20 15,1 1 17-15,5-1-12 16,7 4 25-16,13-3-10 0,31 3-15 15,0 0-17-15,-38 0-3 0,38 0 17 16,0 0-32-16,0 0 18 16,0 0-22-16,0 0 7 0,0 0 21 15,0 0 39-15,0 0 2 0,-12 42-19 16,12-42 28-16,0 50 9 16,-7-11-5-16,7 3-30 0,0-3-12 15,0 0-20-15,7 0 20 0,-7 3-6 16,6 0 8-16,7 8-18 0,-7-4 11 15,-6 3-2-15,0-3-8 16,0 0-12-16,0-7-19 16,0-4 13-16,0-35 6 0,0 46 5 15,0-46-17-15,6 36-6 0,-6-36 6 16,0 0 6-16,0 0 10 16,0 0-3-16,0 0-4 0,0 0-16 15,38 24 4-15,-38-24 11 0,38 4-2 16,-38-4 0-16,50 0-14 15,-6-4-2-15,-44 4-27 0,50-3-8 16,0-4 14-16,1 3 11 0,-1-6-12 16,0 6 4-16,0-3-19 15,-6 0 28-15,13 3-2 16,-7-3 33-16,-6 0-19 0,-6 7 7 16,0-3-5-16,-38 3 8 0,37-4-15 15,-37 4 27-15,32-3-4 0,-32 3 27 16,0 0-28-16,0 0-21 15,0 0 9-15,0 0 25 0,0 0-4 16,0 0 23-16,0 0-19 0,0 0-3 16,31-18 8-16,-31 18-6 15,0 0-3-15,0 0-13 0,7-35 0 16,-1 3 4-16,-6 0 11 0,0 0-22 16,-6 0 3-16,-1-3 7 15,1-7-3-15,0-1 0 16,6-3 6-16,-7 4-32 0,7 3 21 15,7 0 9-15,-7 7 8 0,6 4-17 16,-6 28 5-16,13-28-6 16,-13 28-3-16,0 0 5 0,0 0 27 15,0 0-32-15,0 0 14 0,0 0 2 16,0 0-15-16,0 0-16 0,0 0-53 16,0 0-42-16,0-25-21 15,0 25-25-15,0 0-21 0,0 0-28 16,0 0 2-16,0 0-52 15</inkml:trace>
  <inkml:trace contextRef="#ctx0" brushRef="#br0" timeOffset="22100">9711 2941 407 0,'0'0'59'16,"-32"-28"11"-16,32 28-1 0,-31-22 4 16,31 22-3-16,-32-17-1 0,32 17-10 15,-37-7 8-15,37 7 2 0,-32 3-17 16,32-3 6-16,0 0-16 15,0 0-23-15,0 0 21 0,0 0-23 16,0 0-14-16,0 0 16 0,-19 32-25 16,19-32 8-16,0 0 22 15,0 0-32-15,25 14 30 0,-25-14-22 16,38-3-38-16,-38 3 46 16,25-11 20-16,-25 11-28 0,0 0 0 15,25-32 0-15,-25 32 0 16,0-32-4-16,0 32 0 0,-25-31 4 15,25 31-8-15,-44-18 47 0,7 11-4 16,5 10-13-16,1 4 13 16,31-7 3-16,-38 15-8 0,38-15 0 15,-25 31 19-15,25-31-8 0,0 32-24 16,0-32 0-16,12 32-9 16,-12-32 21-16,0 0-29 0,32 25 3 15,-7-8 11-15,-25-17-14 0,38 7 10 16,-38-7-10-16,37-3 13 15,-37 3-19-15,32-21 6 0,-32 21 4 16,25-25-1-16,-25 25 11 16,0 0-14-16,0-32 0 0,0 32 0 15,-19-28 4-15,19 28-4 0,-31-18 0 16,31 18-12-16,-38 4-2 16,13 3 14-16,25-7 0 0,0 0-6 15,0 0 15-15,-25 32-15 0,25-32 12 16,0 31-1-16,0-31 4 15,0 0-7-15,37 25 5 0,-5-14-23 16,6-8-1-16,-7-6-3 16,0-4 4-16,-31 7 16 0,38-14-3 15,-38 14-5-15,32-25 2 0,-32 25 6 16,6-36 0-16,-6 12 7 16,0 24 4-16,0 0 33 0,-44-29-19 15,0 12 2-15,6 10 11 0,0 7-11 16,7 0-8-16,0 3 5 15,31-3-9-15,-32 21-2 0,32-21-18 16,0 0 18-16,-19 32-11 0,19-32-8 16,-6 32 6-16,6-32-31 15,0 0-67-15,31 28-25 16,-31-28-46-16,32 11 61 0,-1-7-49 16,-31-4-19-16,32-8 32 0,-1-2 43 15,-31 10 39-15,25-18 37 0,-25 18 12 16,0 0 2-16,0 0 30 15,0 0 30-15,0 0 32 0,19-28 50 16,-19 28-2-16,0 0 0 0,0 0 7 16,0 0-78-16,0 0-8 15,0 0-27-15,0 0-13 0,0 0-20 16,0 0-36-16,0 0-36 0,0 0-80 16,0 0-41-16,0 0-20 15,0 0-46-15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25:18.548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239 21 463 0,'-31'-14'35'0,"31"14"11"15,0 0 14-15,-32 0-11 16,32 0 22-16,-31 14-4 0,31-14-10 16,0 0 13-16,0 0-3 15,-32 43 21-15,32-43 21 16,-18 45 42-16,5-6-18 0,0 0-30 16,1 7-19-16,-7-3 7 15,6-1-26-15,7 4-14 0,-6-4-15 16,12 1 39-16,-7-8-13 15,7-35 18-15,7 39 6 0,-7-39-58 16,12 42 16-16,-12-42-8 16,0 0-17-16,0 0 7 0,32 22-15 15,-32-22 22-15,0 0-16 16,37-15-21-16,-37 15-6 16,38-31 23-16,-13-5-13 15,0 1-11-15,-6-4-39 0,0 4 32 16,-6 3 4-16,-13 32 18 15,6-39 8-15,-6 39-23 0,0 0-14 16,0 0 3-16,0 0 22 16,0 0-9-16,0 0 9 15,0 0 12-15,0 0 7 0,0 0-29 16,25 35 10-16,-25-35-3 16,25 46 30-16,-25-46-10 0,44 46-7 15,-44-46-22-15,50 39 12 16,-50-39 34-16,44 28-30 15,-44-28 14-15,51 11 16 0,-14-15-18 16,-37 4-8-16,38-17-19 16,-38 17 19-16,38-43 8 15,-7 1-16-15,-6-4-6 0,1 4-10 16,-8 3 21-16,1 0 18 16,-12 11 8-16,-7 28 7 0,12-32-29 15,-12 32 16-15,0 0 26 16,0 0-3-16,13-28-8 0,-13 28-13 15,0 0 11-15,0 0-28 16,0 0 14-16,0 0-10 16,0 0-19-16,0 0 28 15,0-25-23-15,0 25 6 0,0 0 3 16,0 0-9-16,0 0 7 16,0 0-17-16,0-32 16 0,0 32-6 15,0 0-5-15,0-28 21 16,0 28-31-16,-13-29 21 0,13 29-14 15,0 0 8-15,-6-28-7 16,6 28 7-16,0 0 3 0,0 0 13 16,0 0-16-16,0-28 0 15,0 28-5-15,0 0-6 16,0 0-2-16,0 0 13 0,0 0-20 16,0 0 14-16,0 0-9 15,0 0 20-15,0 0-27 16,0 0-160-16,0 0-209 0,0 0-262 15,0 0-74-15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18:43.92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295 0 164 0,'0'0'39'15,"0"0"-1"-15,0 0 12 0,0 0-8 16,0 0 11 0,0 0-21-16,0 0 7 0,0 0-8 15,0 0 8-15,0 0-8 16,0 0-11-16,0 0 9 0,0 0 9 15,0 0-10-15,0 0-8 16,0 0-13-16,0 0 0 0,0 0 5 16,0 0 1-16,0 0-3 15,0 0-10-15,0 0 21 0,0 0-15 16,0 0 20-16,0 0-19 16,0 0 18-16,0 0 14 0,0 0-22 15,0 0-6-15,0 0 17 16,0 0-15-16,0 0 12 15,0 0-9-15,0 0 1 16,0 0-5-16,0 0-17 0,0 0 17 16,0 0-20-16,0 0 14 15,0 0-20-15,0 0 25 0,0 0-11 16,0 0 29-16,0 0-22 16,0 0 16-16,0 0-32 0,0 0 22 15,0 0-25-15,0 0 28 16,0 0-19-16,0 0 0 0,0 0 11 15,0 0-8-15,0 0 5 16,0 0 0-16,0 0 3 16,25 42 10-16,-25-42-9 15,19 39-12-15,-19-39-21 0,6 35 33 16,-6-35-28-16,0 0 19 16,7 46-11-16,-7-46 16 0,6 43 1 15,-6-43 2-15,0 42 5 16,0-42 9-16,0 0-28 0,6 50-18 15,-6-50 14-15,0 0 18 16,6 46-22-16,-6-46 26 0,0 0-20 16,0 0 4-16,0 0 14 15,0 0-17-15,7 38 14 16,-7-38-18-16,0 0 2 16,0 0 6-16,0 0 27 0,0 0-14 15,0 0 1-15,0 0 5 16,0 0-16-16,0 0-9 0,0 0 14 15,0 0 8-15,0 0-13 16,0 0-12-16,0 0 23 0,0 0-16 16,0 0 14-16,0 0-1 15,0 0-6-15,0 0-19 0,0 0 12 16,0 0-5-16,-44 43 27 16,44-43-12-16,-44 17-27 0,44-17 22 15,-57 11 0-15,13-4-12 16,44-7 19-16,-50 7 10 15,50-7-29-15,-44 7 19 16,44-7-2-16,0 0 4 0,0 0 6 16,-50 4-28-16,50-4 29 15,0 0 9-15,0 0-46 0,0 0 2 16,0 0 39-16,0 0-40 16,0 0 17-16,0 0 21 0,0 0-44 15,0 0 21-15,0 0 14 16,0 0 7-16,0 0-30 0,0 0 10 15,0 0 4-15,0 0 0 16,0 0 21-16,0 0-14 16,0 0-15-16,0 0 35 0,0 0-33 15,-44-11 15-15,44 11 3 16,0 0-12-16,0 0 3 16,0 0-7-16,0 0-1 0,0 0 29 15,0 0-46-15,0 0 8 16,0 0-50-16,0 0-87 0,0 0-54 15,0 0-70-15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20:02.79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4337 36 611 0,'0'0'121'0,"0"0"21"15,0 0-12-15,0 0-34 16,0 0 9-16,0 0 1 0,0 0-14 16,0 0 11-16,0 0 44 15,0 0-22-15,0 0 4 0,0 0-6 16,0 0-20-16,0 0-16 16,0 0 10-16,0 0-3 0,0 0-29 15,0 0-10-15,0 0-7 0,0 0 59 16,0 0-36-16,0 0-31 15,-12 24-18-15,12-24-1 0,-7 29-2 16,7-29 5-16,0 28 4 0,0-28 5 16,0 25-10-16,0-25-13 15,7 28 4-15,-7-28-5 16,12 28 6-16,-12-28-15 0,19 29 19 16,-19-29-23-16,19 17 4 0,-19-17 9 15,25 14-1-15,-6-7-8 16,-19-7-4-16,31 11 8 0,-6-7 1 15,-25-4-5-15,32 7-10 16,-32-7 5-16,31 7 13 0,-31-7-2 16,0 0-12-16,32 3 3 0,-32-3 12 15,0 0-2-15,31 4-15 16,-31-4 8-16,32 0 11 0,-32 0-11 16,31-4 0-16,-31 4-10 15,31-10 10-15,1-1 10 0,-32 11-5 16,31-14-15-16,-31 14 13 15,38-14 7-15,-38 14-10 0,38-18 0 16,-13 8-6-16,-25 10 1 0,38-22 13 16,-38 22-3-16,31-21-5 15,-31 21-9-15,31-25 16 0,-31 25 0 16,26-28-13-16,-26 28 2 0,25-25 17 16,-25 25-16-16,0 0-10 15,31-31 18-15,-31 31 7 0,0 0-15 16,0 0-8-16,32-36 13 15,-32 36 7-15,0 0-7 0,0 0-2 16,0 0-15-16,0 0 15 16,0 0 10-16,0 0-14 0,25-32-7 15,-25 32 19-15,0 0-4 0,0 0-13 16,0 0 0-16,0 0 13 16,0 0-4-16,0 0-47 0,0 0-57 15,0 0-64-15,0 0-116 0,0 0-115 16,0 0-149-16,0 0-46 15</inkml:trace>
  <inkml:trace contextRef="#ctx0" brushRef="#br0" timeOffset="1433">4739 336 471 0,'0'0'102'16,"0"0"37"-16,0 0-14 0,0 0 16 15,0 0-11-15,0 0-1 0,0 0 10 16,0 0-17-16,0 0-30 15,0 0-14-15,0 0-48 16,0 0 88-16,0 0-2 0,0 0-49 16,0 0-36-16,0 0-11 0,-25 32 5 15,13-4-5-15,-1 4-15 16,1 0 9-16,5 0 148 0,-5 3-71 16,-1 4-51-16,7-4 23 0,0 1 9 15,-1 2-31-15,1 1 2 16,0-3 1-16,6 2-14 0,-7-2 44 15,7-1-11-15,0 4-39 16,0-4-8-16,0-3 4 0,-6 4-4 16,6-5-21-16,0 1 16 0,-6-4-4 15,6 1-13-15,0-29 18 16,-6 42 1-16,-1-10-3 16,-5 0-5-16,12-32 9 0,-13 39 6 15,7-4-8-15,6-35-3 0,-6 35 4 16,-7-7-2-16,13-28-4 15,-6 32-1-15,6-32 11 0,-7 32-7 16,7-32-10-16,-6 32 6 0,6-32 19 16,0 0 6-16,-6 28-16 15,6-28-3-15,0 0 6 0,-6 32-3 16,6-32-10-16,-13 32-9 0,13-32 6 16,0 0 2-16,0 0 0 15,-13 32 7-15,13-32-11 16,-12 28-7-16,12-28 7 0,0 0 0 15,-13 32 0-15,13-32-5 0,0 0 19 16,-12 31-10-16,12-31-12 16,0 0 8-16,0 0 6 0,0 0-11 15,-13 29 5-15,13-29-7 0,0 0 12 16,0 0-10-16,0 0 13 16,0 0-14-16,0 0 10 0,0 0-11 15,0 0 11-15,0 0 9 0,0 0-13 16,0 0 0-16,0 0-37 15,0 0-12-15,0 0-31 16,0 0-30-16,0 0-7 0,-25-39 26 16,12 4 27-16,1 6 22 0,12 29-2 15,-13-32 20-15,13 32 21 16,-6-24-3-16,6 24-7 0,0 0 2 16,0 0 11-16,-13-29 9 15,13 29-2-15,0 0-11 0,0 0-4 16,0 0 14-16,0 0 1 0,-12-28 4 15,12 28-11-15,0 0 0 16,0 0-5-16,-6-28 18 0,6 28-3 16,0 0-22-16,0 0 2 15,0-32 18-15,0 32-1 0,0 0-1 16,0 0-15-16,-7-28 0 16,7 28 19-16,0 0 7 0,0 0 3 15,0 0-12-15,0 0-11 0,0 0 3 16,0 0 4-16,0 0 13 15,0 0 13-15,0 0-7 0,0 0-10 16,0 0 16-16,32 35 9 0,-32-35-5 16,19 39-12-16,-7-4-16 15,-12-35 10-15,13 43 5 0,-7-8-15 16,-6 0 0-16,0-3 1 0,0-3 2 16,0-29-2-16,-13 31-3 15,13-31 0-15,0 0 2 0,-12 32 7 16,12-32-6-16,0 0 3 15,0 0 4-15,-6 28-13 0,6-28 3 16,0 0 11-16,0 0-5 16,0 0-9-16,0 0 0 0,0 0 0 15,0 0 5-15,0 0 5 0,0 0 2 16,0 0 35-16,0 0-4 16,25 11-7-16,6-11-14 0,7-7 0 15,0 0 5-15,-13-4-9 0,6 1 2 16,1 3-15-16,-1 0 6 15,-31 7-5-15,31-11-3 0,-31 11-3 16,32-11-14-16,-32 11-73 16,0 0-105-16,0 0-147 0,0 0-169 15,0 0-138-15,0 0-9 16</inkml:trace>
  <inkml:trace contextRef="#ctx0" brushRef="#br0" timeOffset="2844">3815 1474 562 0,'0'0'148'0,"0"0"28"16,0 0-18-16,0 0-66 0,0 0-25 15,0 0-43-15,0 0 38 0,0 0 39 16,0 0 19-16,0 0 0 16,0 0-32-16,19 46-18 0,-6 3-28 15,-7-10-3-15,0 0 19 0,-6-39-23 16,7 46 5-16,-7-11-3 15,0-35 3-15,0 43-7 0,0-43 1 16,6 42 1-16,-6-42 3 16,-6 32-16-16,6-32 5 0,0 0 7 15,0 0-22-15,-19 32 1 16,19-32-5-16,0 0-21 0,-38 18 10 16,38-18-4-16,-44 3-35 0,44-3-7 15,-38-10-18-15,38 10-18 16,-37-22 2-16,37 22 18 0,0 0 10 15,-38-42 33-15,38 42 5 0,-25-35-10 16,25 35 19-16,0 0 13 16,0 0-14-16,0 0 1 0,0 0-10 15,0 0 8-15,0 0-5 16,0 0 8-16,0 0 9 0,0 0 9 16,0 0-4-16,0 0-15 15,0 0 35-15,0 0 12 0,0 0 3 16,0 0 18-16,0 0-5 0,0 0 3 15,12 38-10-15,-12-38 9 16,7 43-32-16,-7-43-7 0,0 0-7 16,-25 35 0-16,25-35-11 15,-44 25 3-15,6-7-12 0,38-18-1 16,-50 10 5-16,6-3-10 0,6-7 10 16,0-7-9-16,38 7 14 15,-44-14-7-15,44 14 2 16,-44-11 0-16,44 11 23 0,0 0-11 15,-38-14 2-15,38 14 5 0,0 0 9 16,0 0 9-16,-37 22-11 16,37-22 0-16,0 0 5 0,-32 42-17 15,32-42 16-15,-19 42-14 0,19-42-4 16,-12 39 0-16,6-7-22 16,6-32-166-16,0 0-205 0,0 0-121 15</inkml:trace>
  <inkml:trace contextRef="#ctx0" brushRef="#br0" timeOffset="3041">3489 2195 1257 0,'0'0'200'0,"0"0"16"0,0 0-35 15,0 0-86-15,0 0-43 0,0 0-58 16,31 7-139-16,-31-7-145 16,31 4-130-16,-31-4-68 15</inkml:trace>
  <inkml:trace contextRef="#ctx0" brushRef="#br0" timeOffset="3480">2766 1986 666 0,'0'0'137'16,"-32"32"-8"-16,32-32 19 15,0 0-33-15,7 43-47 0,-7-43-9 16,0 0-51-16,37 35 1 16,-37-35 1-16,44 25-15 0,-44-25 26 15,38 14-39-15,-38-14 46 0,0 0-23 16,0 0-14-16,0 0 25 16,0 0-16-16,0 0-13 0,0 0 34 15,0 0-21-15,0 0 4 0,0 0-8 16,-25-35 44-16,25 35 7 15,-19-36 0-15,19 36 5 0,-25-39-5 16,12 8-8-16,13 31-20 16,-6-50-5-16,0 4-14 0,-1 7 19 15,14-3-14-15,-1 3-14 16,-6 39 26-16,6-53-5 0,7 14-8 16,-13 39-29-16,6-42-119 0,-6 42-98 15,13-43-50-15,-13 43-58 16</inkml:trace>
  <inkml:trace contextRef="#ctx0" brushRef="#br0" timeOffset="3741">2810 1601 819 0,'0'0'160'0,"0"0"39"15,-38-42-26-15,13 7-33 16,25 35-57-16,-25-43-4 0,6 4-14 16,0 7-20-16,19 32-17 0,-13-42 0 15,13 42-6-15,-6-42-28 16,6 10 6-16,0 32 0 0,32-39-10 16,-32 39-57-16,44-35 67 15,0 17-253-15,-7 7-60 16,1 4-16-16,-7 4-33 0</inkml:trace>
  <inkml:trace contextRef="#ctx0" brushRef="#br0" timeOffset="4232">2583 1813 594 0,'0'0'178'15,"0"0"-10"-15,0 0 8 16,0 0-33-16,0 0-16 0,0 0-33 16,0 0-28-16,-37 36-12 0,37-36-27 15,-44 35 1-15,6-7-25 16,38-28 4-16,-44 39-10 0,44-39 3 15,-38 43 24-15,13-5 20 0,13-9 0 16,5 2 9-16,14-2-20 16,-7-29-2-16,18 39-15 15,1-8-2-15,-19-31-6 0,25 39 10 16,-25-39 3-16,26 32 77 0,-26-32 63 16,18 35-31-16,-18-35-20 15,-6 32-32-15,6-32 3 0,-25 29-66 16,25-29 10-16,-44 21-25 0,6-7 20 15,13-7-13-15,-6-4-13 16,-1-6 11-16,32 3-5 0,-37-14-8 16,37 14 12-16,-32-36 1 0,7 1-16 15,12-4-5-15,7-3 1 16,6 3-9-16,0-3 5 0,6 3-18 16,7 3-112-16,0 1-87 0,5 0-120 15,-5-1-84-15,-13 36-31 16</inkml:trace>
  <inkml:trace contextRef="#ctx0" brushRef="#br0" timeOffset="5156">1666 1870 873 0,'0'0'231'0,"37"18"69"0,-37-18-15 16,0 0-43-16,32 45-30 0,-13-6-51 16,0-3-51-16,-7-1-12 15,1 4-38-15,-1-7-20 0,-5 3 3 16,5-3-22-16,-12-4-2 0,0 4 6 15,0-32-28-15,-25 39 21 16,6-11-22-16,19-28 4 0,-50 28-5 16,6-6-28-16,6-12-27 0,-6-3 19 15,6-7-22-15,-12 0-18 16,12-10 6-16,38 10-46 16,-44-32-19-16,32-4 10 0,-7-6-35 15,13-4 39-15,6 4 48 0,0-4 25 16,6 7 28-16,-6 39-18 15,19-46 43-15,-19 46 0 0,0 0-34 16,44-21 30-16,-44 21 22 0,38 10-11 16,-38-10 16-16,25 36 69 0,-13-1-13 15,-12-35-10-15,-6 53-15 16,-7-14-23-16,1-4 0 0,12-35-10 16,-38 43-24-16,0-15-4 0,38-28 29 15,-50 28-53-15,12-14-9 16,1-3-53-16,37-11-25 15,-44-4 3-15,44 4-15 0,-38-28-21 16,38 28 68-16,-25-39 19 0,25 39 28 16,-19-42 48-16,19 42-32 15,0 0 20-15,0 0 32 0,0 0 31 16,0 0 25-16,0 0 34 0,0 0-32 16,0 0 5-16,19 39 20 15,-19-39-16-15,6 46-44 0,-6-46 11 16,-6 46-4-16,6-46-31 0,-13 35 3 15,13-35 0-15,0 0-34 16,-37 39 4-16,37-39 7 16,-44 25-29-16,6-15-24 0,38-10-29 15,-38-3-23-15,38 3-13 0,-44-11-12 16,44 11 29-16,-44-25 10 16,44 25 15-16,0 0 22 0,-31-35 11 15,31 35 15-15,-7-35 5 0,7 35 6 16,13-36 20-16,-13 36-19 15,0 0 8-15,31-35-3 0,-31 35-21 16,32-28 13-16,-32 28 33 0,0 0-38 16,38-11 48-16,-38 11 68 15,0 0 15-15,0 0 7 16,31 50 29-16,-18-8-36 0,-13 4-29 16,-7 0-6-16,-12 0-12 0,1 3 34 15,-8 8-1-15,-11-1 7 0,-1-3-51 16,7 0-9-16,-1-7-41 15,-6-7-8-15,13-4-47 0,25-35-165 16,-44 32-190-16,44-32-167 0,0 0-74 16</inkml:trace>
  <inkml:trace contextRef="#ctx0" brushRef="#br0" timeOffset="5361">1289 1711 995 0,'0'0'97'16,"50"-36"9"-16,-6 12-17 16,-44 24-45-16,63-25-25 0,-19 11-75 15,6 3-147-15,-12-3-88 0,-38 14-92 16</inkml:trace>
  <inkml:trace contextRef="#ctx0" brushRef="#br0" timeOffset="5712">823 2078 604 0,'0'0'125'0,"0"0"50"16,0 0 11-16,0 0-33 0,-44 22 17 16,44-22-25-16,-50 28-12 0,12 4 24 15,1 7 61-15,-1 14 45 16,-6 3-44-16,0 15-11 0,0 10-11 15,-6 4-19-15,6 7-22 0,0 3-34 16,-7 4-23-16,-5-4-28 16,6-6-36-16,6-4-25 0,-7-11-7 15,14-14-49-15,5-11-94 0,7-13-74 16,25-36-122-16,0 0-284 16,0 0-79-16,0 0 32 0</inkml:trace>
  <inkml:trace contextRef="#ctx0" brushRef="#br0" timeOffset="6029">842 3266 1100 0,'0'0'286'0,"0"0"73"0,0 0-4 16,0 0-62-16,0 0-30 0,0 0-89 15,44 21-83-15,0-10-37 16,7-11-27-16,5-11-21 0,7-3 4 15,0 0-58-15,6-4-162 0,-12-3-200 16,12-4-172-16,0-7-78 16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20:13.31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4212 67 301 0,'0'0'58'15,"0"0"19"-15,0 0-1 16,0 0-14-16,0 0-8 0,0 0 16 16,0 0 2-16,0 0-9 15,0 0-22-15,0 0 26 0,0 0 10 16,0 0 17-16,0 0-8 16,0 0 22-16,0 0-19 15,0 0-10-15,0 0-25 0,0 0-2 16,0 0 0-16,0 0-35 15,0 0 18-15,0 0-8 16,0 0 16-16,0 0 9 0,0 0-8 16,0 0-18-16,0 0 2 15,0 0-8-15,0 0-9 0,0 0 10 16,0 0 10-16,0 0-12 16,0 0 2-16,0 0 6 15,0 0-27-15,0 0 2 0,0 0-22 16,0 0 30-16,0 0 21 15,0 0 7-15,0 0-18 0,0 0-20 16,0 0 14-16,0 0 3 16,0 0 15-16,12 25-3 15,-12-25 3-15,0 0-4 16,0 0-8-16,0 0-4 0,0 0-6 16,13 28-13-16,-13-28 8 15,0 0-9-15,0 0-8 0,0 0 12 16,0 0-5-16,0 0 17 15,0 0-4-15,25 29 10 0,-25-29-14 16,31 17-23-16,-31-17 24 16,32 15-1-16,-32-15-7 15,31 7-6-15,-31-7 26 0,0 0 17 16,32 7-23-16,-32-7 1 16,0 0 6-16,31 10-5 0,-31-10-2 15,0 0-8-15,25 4-3 16,-25-4 14-16,0 0-1 15,32 0-9-15,-32 0 2 0,31 0-6 16,-31 0 9-16,32 0-9 16,-32 0 3-16,31-4 36 15,-12 1-31-15,-19 3 10 0,0 0 2 16,31-14-24-16,-31 14 13 16,0 0-19-16,32-22 10 0,-32 22 8 15,0 0-4-15,25-24 8 16,-25 24-25-16,0 0 31 0,0 0-21 15,31-25 20-15,-31 25-17 16,0 0 8-16,0 0-11 16,19-32-4-16,-19 32 14 15,0 0-11-15,13-28 19 0,-13 28-22 16,0 0 14-16,0 0-14 16,0-28 7-16,0 28-8 0,0 0 5 15,0 0-6-15,0 0-18 16,0 0-3-16,12-29-76 0,-12 29-29 15,0 0-119-15,0 0-118 16,0 0-94-16,0 0-19 0</inkml:trace>
  <inkml:trace contextRef="#ctx0" brushRef="#br0" timeOffset="984">4331 333 601 0,'0'0'117'0,"0"0"22"0,0 0 28 16,0 0-42-16,0 0 5 15,0 0 3-15,0 0 6 0,0 0 31 16,0 0-43-16,0 0-18 15,0 0 15-15,0 0 18 16,0 0-51-16,0 0-25 0,0 0-3 16,0 0-17-16,-12 28 15 15,12-28-24-15,-19 32 11 16,6-1 47-16,1-2-28 0,-1-1-27 16,7 7 13-16,-7-3 20 15,7 0-16-15,0 3 2 0,-7-3 8 16,7 7-5-16,-1 0-2 15,1 0-15-15,6 3-4 0,-6-3-19 16,6 3 5-16,0-3 0 16,-6-3-2-16,6 2 1 15,0 1-3-15,-7 0-8 0,7-3-6 16,0 2-9-16,0 1 7 16,0-3 2-16,0 2 1 0,0-2 1 15,0 3 0-15,0 0-8 16,0-1-6-16,0-2 5 15,7-4 2-15,-7-4 9 0,0 0 2 16,0 0-8-16,0 4 0 16,-7 0-3-16,7-32-4 0,-6 39-10 15,0-7 6-15,-1-4 17 16,7-28-13-16,-12 39 0 16,6-7-6-16,6-32 13 0,-13 38-7 15,13-38-5-15,-13 36 11 16,1-8 1-16,12 0-4 0,0-28-12 15,-6 32 15-15,-1-7-3 16,1 0-6-16,6-4 0 0,0-21 3 16,-6 28 2-16,-1 0-5 15,7-3 3-15,0-4 0 16,-6 4 3-16,0 0-3 0,6 3 0 16,-6-3-5-16,6 3 11 15,-7 4-4-15,7-4 8 0,0 4-1 16,-6 0-9-16,0-4 0 15,-7 4 10-15,7 0 1 0,0-1-2 16,-1 1-12-16,1-3-1 16,6-1 1-16,-6-3 7 15,6-25 0-15,-7 28 1 0,7-28-16 16,-6 25 20-16,6-25-18 0,0 0 6 16,0 0 3-16,0 0-56 15,0 0-48-15,0 0-58 0,0 0-68 16,0 0-109-16,0 0-189 15,0 0-115-15,6-32 7 0</inkml:trace>
  <inkml:trace contextRef="#ctx0" brushRef="#br0" timeOffset="1896">3608 2400 600 0,'0'0'117'0,"0"0"4"0,0 0 16 15,-6-32 11-15,6 32 35 16,0 0 8-16,0 0-37 16,0 0-7-16,-6-25-17 0,6 25-37 15,0 0-41-15,0 0 5 16,0 0-18-16,0 0 1 0,0 0-28 15,0 0 0-15,0 0 56 16,0 0 34-16,0 0-34 0,31 36-29 16,-12-5-19-16,6 5 21 0,-6 10 104 15,12 7 57-15,-5 7-88 16,-1 3-65-16,0-2-4 0,0-5-7 16,0-6-17-16,0-8 5 15,-6-3-18-15,-19-39 5 16,19 35-13-16,-6-10-3 0,-13-25 18 15,0 0 25-15,0 0 7 16,0 0-15-16,0 0-10 0,25-7-11 16,-25 7-7-16,0 0-4 0,19-43-6 15,6-3 14-15,0 1-15 16,13-8 3-16,-7-4 11 0,13 0-7 16,0 4-12-16,6 0 16 15,-12 7-2-15,12 11-12 0,-18 7 15 16,-1 3-18-16,-6 7-29 15,-25 18-55-15,0 0-45 16,19-17-60-16,-19 17-43 0,0 0-86 16,0 0-100-16,0 0-59 15,0 0-21-15</inkml:trace>
  <inkml:trace contextRef="#ctx0" brushRef="#br0" timeOffset="3032">2980 2941 747 0,'0'0'141'16,"6"31"22"-16,0 8-3 0,1 0-32 16,-1 4-26-16,0 6-37 0,7-3-6 15,-1 0-29-15,7 0 19 16,-6-11-39-16,-13-35 28 15,12 39-14-15,-12-39-22 0,13 39 60 16,-13-39-8-16,0 0-30 0,0 0-5 16,-57 28-40-16,7-17-36 15,6-8-30-15,-6-3-66 0,-1 0 0 16,7-3 37-16,7-8 57 0,37 11 16 16,-44-21 1-16,44 21 31 15,0 0 11-15,-38-14-26 0,38 14 26 16,0 0 25-16,0 0 21 15,0 0-8-15,0 0-29 0,-6 39 10 16,6-39 38-16,0 0-9 16,-7 39-36-16,7-39 34 0,0 0-2 15,0 0 12-15,-31 35-44 16,31-35 1-16,-44 21 4 0,0-17-37 16,0 3 25-16,6-7-14 0,38 0 11 15,-63 3 42-15,13-3 1 16,12-3 12-16,38 3-21 0,-37 7-9 15,37-7 15-15,0 0-9 0,0 0-17 16,-32 32 3-16,32-32-19 16,0 0-7-16,7 46-121 0,-7-46-161 15,37 38-106-15,-5-16-70 16</inkml:trace>
  <inkml:trace contextRef="#ctx0" brushRef="#br0" timeOffset="3205">2672 3944 1406 0,'0'0'265'15,"0"0"36"-15,0 0-32 0,25 36-117 16,-25-36-58-16,0 0-57 0,0 0-22 16,0 0-59-16,0 0-238 15,0 0-244-15,0 0-96 16</inkml:trace>
  <inkml:trace contextRef="#ctx0" brushRef="#br0" timeOffset="4075">1955 3008 987 0,'0'0'145'0,"0"0"-7"16,0 0 166-16,0 0-45 15,0 0-90-15,6 39-75 0,1 3 12 16,-7 4 10-16,6-11-20 15,-6 8-35-15,0-4-3 0,-6-4-15 16,6-35 10-16,-25 42-15 0,-7-6-33 16,-6-8-5-16,1-3 0 15,-7-8 8-15,-7-3-16 16,-5-7-21-16,-1-3-44 0,7-4-21 16,6-4 2-16,44 4 22 0,-44-28 14 15,44 28-19-15,-25-53-57 16,19 4-4-16,12-1 15 0,13 1 68 15,6 3 25-15,6 7 7 0,-31 39-11 16,44-32 37-16,-12 15 6 16,-32 17-5-16,0 0 8 0,0 0 19 15,0 0 34-15,19 45 13 0,-32-2-15 16,-12-8-33-16,-7 4-25 16,-5-4 15-16,-14-6-14 0,7-5-3 15,-6-2-19-15,0-5 19 16,12-6-9-16,0-4-22 0,1-7-22 15,37 0-22-15,-44-11-9 16,44 11-8-16,0 0 14 0,0 0-5 16,-19-49 18-16,13 6 9 0,12 5 37 15,-6 38-10-15,6-36 9 16,-6 36 20-16,0 0-16 0,0 0 94 16,0 0-15-16,0 0 10 0,0 0-13 15,0 0-13-15,-12 43 14 16,12-43-7-16,-26 46-28 0,26-46-12 15,-31 35-11-15,31-35-18 16,-44 35 14-16,0-14 13 0,0-10-15 16,6-7-34-16,1-8-44 15,-7 1-19-15,44 3 37 0,-44-18 6 16,44 18 1-16,0 0 11 16,-32-39 9-16,32 39 34 0,7-39 7 15,-7 39-10-15,37-28-21 0,1 21 21 16,0 7 24-16,-1 3 34 15,-37-3 38-15,44 32 0 0,-44-32-15 16,19 50-4-16,-19-8 21 0,-6 0-2 16,-19-6-24-16,-7 3-17 15,-5 3-9-15,-14 0 8 0,-5-6-24 16,-1-1-30-16,1-3-10 16,-1-4-86-16,13-24-129 0,44-4-144 15,-50 3-19-15,50-3-37 16</inkml:trace>
  <inkml:trace contextRef="#ctx0" brushRef="#br0" timeOffset="4253">1679 2665 602 0,'44'-18'3'0,"6"1"3"0,0-1-6 16,-6 4-7-16,-6 0-41 0,-38 14-92 16</inkml:trace>
  <inkml:trace contextRef="#ctx0" brushRef="#br0" timeOffset="4580">830 3135 542 0,'0'0'137'15,"-25"-11"12"-15,25 11-55 16,0 0-7-16,-38-3 16 0,7-1-14 15,31 4 40-15,-44 14 5 0,0 4 28 16,6 14-5-16,-6 3 13 16,0 8-9-16,0 10 10 0,0 3-12 15,0 1-67-15,0 3-53 16,-12 0-9-16,12 0-4 0,-7-7-19 16,1-4-141-16,0-10-154 15,12 0-161-15,38-39-99 0,-57 35-28 16</inkml:trace>
  <inkml:trace contextRef="#ctx0" brushRef="#br0" timeOffset="4749">516 4089 1040 0,'44'-7'127'0,"6"3"-21"15,7-3-30-15,-1-3-22 0,7-1-65 16,-6 1-186-16,-1-5-182 16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20:21.13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18135 1566 807 0,'0'0'118'0,"19"14"29"15,0 4 1-15,13-4-12 16,-1 14 20-16,0 0-40 15,1 1 4-15,-1 3-6 0,-6 6-40 16,-6-2-2-16,-12-4-22 0,-7 6-13 16,-7-2-15-16,-18-8-8 15,-19-3-1-15,-6 0-23 0,-13-4 15 16,6-4-89-16,-5-2-77 16,5-5-72-16,7-3-63 0,-1-7-26 15,7 0-55-15</inkml:trace>
  <inkml:trace contextRef="#ctx0" brushRef="#br0" timeOffset="388">17815 1852 715 0,'-32'7'167'16,"32"-7"-24"-16,-37 4-43 16,37-4-46-16,-38-4-1 15,38 4-21-15,-31-3-11 0,31 3-29 16,0 0-1-16,0 0 9 16,0 0-45-16,12-36-4 0,7 12-7 15,12 2 13-15,-5 5 27 0,-26 17 8 16,31-7 8-16,-31 7-15 15,31 14 31-15,-31-14 0 0,13 25 37 16,-13-25 22-16,-13 46 5 0,-5-8 57 16,-8-2-57-16,-5-4 4 15,0-1-24-15,-7-2 10 0,0-1-14 16,-6-7-29-16,0 0-9 0,0-7-31 16,0-3 10-16,0-4-140 15,13-7-78-15,-1 0-84 0,32 0-79 16</inkml:trace>
  <inkml:trace contextRef="#ctx0" brushRef="#br0" timeOffset="624">17343 1856 779 0,'0'0'214'0,"0"0"20"16,-31 35 10-16,0 0 0 16,-1 1-56-16,7-1-48 15,-13 4-45-15,1-4-31 0,-1-3-37 16,-6-4-7-16,0 1-27 0,6-5-108 16,-6-6-190-16,-6-11-112 15,6 0-47-15</inkml:trace>
  <inkml:trace contextRef="#ctx0" brushRef="#br0" timeOffset="1376">16357 1778 920 0,'0'0'229'0,"0"0"24"0,0 0-39 15,-32 39-30-15,-6-14-24 16,1-1-27-16,-7-2-5 16,0-5-32-16,6-3-21 0,0 4-17 15,7-4-18-15,6-7 28 16,25-7 8-16,-25 4-15 0,25-4-33 15,0 0 2-15,-26-18-15 0,26 18-23 16,-6-28 13-16,6 0 4 0,0-8-1 16,13 1-14-16,-1-8 15 15,1-10-3-15,6-3-6 0,0-8-21 16,-1-3-29-16,8 7-70 0,-14 4-111 16,7 6-222-16,-6 8-63 15,-1 6-61-15</inkml:trace>
  <inkml:trace contextRef="#ctx0" brushRef="#br0" timeOffset="1561">16639 1414 977 0,'38'-7'194'16,"0"3"26"-16,0-10-30 15,6 11-110-15,-13-1-30 16,-31 4-43-16,50-3-7 0,-50 3-283 16,38 3-128-16</inkml:trace>
  <inkml:trace contextRef="#ctx0" brushRef="#br0" timeOffset="1852">15313 1764 913 0,'0'0'161'15,"0"0"69"-15,0 0 14 0,44 18-20 16,-12 10 1-16,-13 11-31 15,-1 0-24-15,-5-1-73 0,-7 1-16 16,-6 7-42-16,-6-7-8 0,0-4-18 16,-13-6-1-16,-6-5-18 15,-13-2-150-15,-6-1-134 0,6-14-114 16,-12 0-25-16,0-7 6 0</inkml:trace>
  <inkml:trace contextRef="#ctx0" brushRef="#br0" timeOffset="2192">15037 2022 786 0,'-32'3'108'0,"-5"-3"22"16,37 0-18-16,-44-7-29 15,6 0-10-15,38 7-23 0,0 0-42 16,0 0-16-16,-25-39 23 0,25 39-23 16,25-35-7-16,6 3 15 15,1 0-7-15,12 18-15 16,0 0 8-16,-7 11 5 0,-37 3 25 16,0 0 16-16,0 0 74 0,32 46 36 15,-26-8 26-15,-18 1-36 16,-20 7-29-16,-12-7-57 0,-12 4-33 15,-7-8 15-15,0 0-28 0,-6-3-18 16,0-4-163-16,-1-7-151 16,1-10-55-16,6 3-106 0</inkml:trace>
  <inkml:trace contextRef="#ctx0" brushRef="#br0" timeOffset="2540">14634 1941 686 0,'0'0'103'15,"0"0"-20"-15,0 0-12 0,0 0-35 16,0 0-9-16,0 0-12 0,0 0-15 16,0 0 83-16,0 0 62 15,0 0 37-15,0 0 0 0,0 0 37 16,-6 31 37-16,-13-6 17 0,0 3-38 16,-12 4-44-16,-7 4-54 15,1-5-53-15,-7 5-35 0,-7-8-27 16,7 7-22-16,0-3-51 0,0 0-164 15,-6-4-376-15,0-3-259 16</inkml:trace>
  <inkml:trace contextRef="#ctx0" brushRef="#br0" timeOffset="3548">13747 1651 787 0,'0'0'175'15,"0"0"59"-15,0 0 28 16,19 39 6-16,-13-4 4 15,-12-3-37-15,0 0-59 0,-7 6-57 16,1 1-28-16,-7 4 1 0,0-4-29 16,-6 0-21-16,-13-4-9 15,-6-7-15-15,-13 4-12 0,-5-11 1 16,-1-3-7-16,-6-4-33 0,6-7-7 16,-6-7-22-16,6-7 0 15,12 0-6-15,14-7-30 0,37 14 10 16,-38-39-4-16,25 0 2 0,13-3-23 15,19-1 9-15,6-3 9 16,7 7 32-16,-1 8 46 16,13 2-19-16,-12 8 18 0,-32 21 20 15,44-14-14-15,-44 14 28 16,0 0-30-16,0 0 19 0,19 42-5 16,-13-10 18-16,-25 3 28 0,19-35-19 15,-44 46 9-15,-6-7-40 16,-1-7 24-16,7-11-10 0,-6 1-10 15,0-12 4-15,6-3-4 0,12-7-4 16,32 0 17-16,-44 0-18 16,44 0-6-16,0 0-43 0,-31-39-37 15,18 4-25-15,13 3 31 0,0 32 57 16,13-46 2-16,-13 46 20 0,13-35-16 16,-13 35 30-16,0 0 28 15,0 0 35-15,0 0 47 16,0 0 3-16,-19 49-1 0,0-6-51 15,0-4-14-15,-6-4-21 0,0-7-9 16,-7-3-4-16,1-4-21 16,-7-7 0-16,-6-7 17 0,6 0-12 15,1-7-42-15,5-7-21 0,32 7-18 16,-37-14-70-16,37 14 16 16,0 0 6-16,-19-49-8 0,19 3-21 15,12 7 72-15,7 4 47 0,-19 35 12 16,0 0 11-1,44-36 19-15,-44 36 2 0,44-3 29 16,-44 3 53-16,38 25 32 0,-38-25 4 16,19 53 39-16,-13-4-43 15,-6-3-2-15,-13-4-35 0,1-3-30 16,-26-7-2-16,0 0-32 0,-12 7 3 16,0-8-17-16,-13-2 0 15,0 3-16-15,-12-8 14 0,6-2-17 16,12-8-13-16,13 0-76 0,6-4-98 15,38-10-145-15,0 0-64 16,0 0-105-16</inkml:trace>
  <inkml:trace contextRef="#ctx0" brushRef="#br0" timeOffset="3752">13119 1545 1276 0,'50'-7'147'16,"-6"3"-53"-16,0-3-34 16,0 0-30-16,-44 7-73 0,38-3-208 15,-38 3-144-15</inkml:trace>
  <inkml:trace contextRef="#ctx0" brushRef="#br0" timeOffset="4068">12239 1895 657 0,'0'0'166'16,"-32"-29"4"-16,32 29 2 0,0 0 17 15,-44 4-12-15,13 6 14 16,-1 1 20-16,1 17-2 0,-7 8-10 16,0 6-12-16,1 11-39 0,-7 0-29 15,-13 0-35-15,1 4-38 16,-7-4-10-16,-6 0-18 0,-7-7-10 15,7 0-2-15,0-8-63 0,0-2-125 16,0-4-165-16,-1-8-145 16,14-2-5-16,-1-12 22 15</inkml:trace>
  <inkml:trace contextRef="#ctx0" brushRef="#br0" timeOffset="4321">11396 2669 757 0,'51'17'133'0,"5"-10"57"16,1 7 42-16,-1-7-33 15,13-3-77-15,1-4-45 0,-1 0-43 16,6-4-19-16,-12-3-5 0,-6-14-189 16,-7 4-138-16,-50 17-164 15</inkml:trace>
  <inkml:trace contextRef="#ctx0" brushRef="#br0" timeOffset="5231">11013 1870 510 0,'0'0'53'16,"0"0"24"-16,19-39-6 0,-19 39-36 15,25-35-10-15,-25 35-7 0,19-39-7 16,-19 39 1-16,19-36-16 15,-19 36 12-15,0 0-8 0,0 0-4 16,0 0 37-16,0 0-9 0,37-10 6 16,-37 10-3-16,38 10-11 15,-38-10 18-15,0 0-16 0,0 0 4 16,0 0-5-16,31 36 9 0,-31-36 39 16,0 0-18-16,13 39 10 15,-13-39 21-15,0 0-8 16,-6 35-10-16,6-35-21 0,0 0-19 15,-38 39-24-15,38-39 4 0,-44 28 13 16,44-28-11-16,-63 14 13 16,19-7-15-16,0-7-3 0,-6 0 8 15,0 0-15-15,6-3-11 0,44 3-6 16,-57-18 6-16,7 0-12 0,12 1-18 16,38 17 7-16,-38-43 4 15,38 43 0-15,-31-42 9 0,18 7 39 16,13 35-16-16,-12-46 4 15,12 46 4-15,-13-39 5 0,13 39-21 16,0 0 16-16,-6-35 0 16,6 35-6-16,0 0 8 0,0 0 10 15,0 0 8-15,0 0 24 0,0 0-15 16,0 0 2-16,0 0 22 16,19 53-25-16,-19-53 37 0,31 56-17 15,-6-10-28-15,7 0 2 0,-32-46-4 16,63 49-18-16,-13-17 0 15,-6-11 0-15,-6 1 26 0,-38-22-22 16,44 17 7-16,-44-17-2 0,37 18-21 16,-37-18 24-16,0 0 0 15,0 0-21-15,0 0 26 16,0 0-17-16,0 0 14 0,0 0-25 16,0 0-8-16,0 0 19 0,0 0 73 15,0 0 43-15,0 0 26 16,0 0 60-16,-56 53-4 0,12-11-53 15,0-6-26-15,-7-1-30 0,1 0-24 16,6-3-29-16,-6-4 2 16,6-3-23-16,0-4-8 0,12-6-2 15,32-15-58-15,-37 14-124 0,37-14-170 16,-38 7-103-16,38-7-15 16,0 0 4-16</inkml:trace>
  <inkml:trace contextRef="#ctx0" brushRef="#br0" timeOffset="5421">10717 2315 1291 0,'0'0'130'16,"0"0"127"-16,0 0 59 0,0 0-43 15,0 0-104-15,0 0-82 0,0 0-48 16,0 0-62-16,0 0-220 15,0 0-232-15,0 0-77 16,0 0-73-16</inkml:trace>
  <inkml:trace contextRef="#ctx0" brushRef="#br0" timeOffset="5940">10120 1697 751 0,'0'0'199'0,"0"0"96"0,0 0-4 15,0 0-46-15,0 0-86 16,-6 46-52-16,6-46 35 0,-6 46-53 16,-1-11-12-16,1-7-19 0,6-28-38 15,-25 36 1-15,25-36-6 16,-31 31-21-16,31-31 0 0,-38 25 1 15,6-7-31-15,32-18-39 0,0 0-21 16,-44 3-6-16,44-3 15 16,-37-3-28-16,37 3 3 0,0 0-13 15,-32-50 6-15,13 8 50 16,13 7 28-16,6 35 32 0,0-46 6 16,0 46-13-16,0 0 19 15,0 0-10-15,0-39-5 0,0 39 15 16,0 0 2-16,0 0-17 0,0 0 16 15,0 0 3-15,0 0 5 16,0 0-12-16,0 0 13 0,0 0-13 16,0 0 30-16,0 0 16 0,0 0 16 15,0 0-5-15,0 0 111 16,0 0 8-16,0 0-12 0,-12 35-17 16,-7 0-23-16,0 11 2 0,-6-7-7 15,6 4-31-15,-6-1-38 16,0-3-22-16,-1-4-5 15,-5-3-8-15,0-4-41 0,-1-3-134 16,32-25-191-16,-31 25-187 0,31-25-12 16,0 0 9-16</inkml:trace>
  <inkml:trace contextRef="#ctx0" brushRef="#br0" timeOffset="6113">9718 2425 995 0,'31'10'198'16,"13"-6"60"-16,-6-1-56 15,6-3-76-15,-6-7-53 0,0-3-37 16,-1-4-2-16,-37 14-142 0,38-22-213 16,-38 22-133-16</inkml:trace>
  <inkml:trace contextRef="#ctx0" brushRef="#br0" timeOffset="6620">9027 1672 1013 0,'0'0'78'0,"0"0"139"0,0 0 11 16,0 0-30-16,0 0-52 15,0 0-33-15,31 42-22 0,-12-6-16 16,-6-1-21-16,-13-35-8 0,0 42-22 16,0-42-27-16,-7 39 3 0,7-39 19 15,0 0-4-15,0 0-12 16,0 0-24-16,0 0-36 15,-37 29-5-15,37-29-6 0,0 0-10 16,0 0 11-16,0 0 17 0,-32-39 38 16,32 39-20-16,-12-50 4 15,12 50 18-15,0 0 21 0,-7-39 13 16,7 39 30-16,0 0 50 0,0 0 31 16,-50 7-3-16,6 15 10 15,-6 2-5-15,-1 1-9 0,-5 3-24 16,-7-3-18-16,-12 3-21 0,5-6-12 15,-5-5-42-15,-7-10 2 16,7 4-5-16,-1-7-3 0,1-8-8 16,12-7-6-16,0 1 18 15,7-1-22-15,12-3-25 0,44 14-45 16,-38-11-94-16,38 11-136 16,0 0-180-16,0 0-39 0,0 0-18 15</inkml:trace>
  <inkml:trace contextRef="#ctx0" brushRef="#br0" timeOffset="6789">8574 2312 1310 0,'57'3'278'0,"-1"-6"19"0,1-4-69 15,-1-4-111-15,1-10-65 16,0 3-33-16,-7-3-152 0,-12 0-239 15,-1-8-134-15,-37 29-94 0</inkml:trace>
  <inkml:trace contextRef="#ctx0" brushRef="#br0" timeOffset="7068">9253 792 825 0,'0'0'111'0,"0"0"0"0,0 0 30 16,0 0 33-16,0 0 20 16,6 42-19-16,-12-6-22 0,-13-1-15 15,-12 8 23-15,-7 6 10 0,-19 4-1 16,1 7-37-16,-13-3-63 15,0 3-35-15,-1 7-19 0,-5 0-38 16,-13-3-184-16,6-8-242 16,1-3-156-16,-1-10-94 0</inkml:trace>
  <inkml:trace contextRef="#ctx0" brushRef="#br0" timeOffset="7684">7518 1297 922 0,'0'0'210'0,"0"0"-14"16,0 0 16-16,-25 36-28 0,6 3-48 15,13-4-30-15,0 4-14 16,-1-4-26-16,7-3 18 15,-6 3-27-15,-7-6-4 0,1-1-12 16,-7 0-16-16,-12-3-8 16,-1-4-24-16,-6-3 13 0,1-1-10 15,-7-6-50-15,0-4-37 0,44-7-10 16,-44-3 3-16,44 3-6 16,0 0 23-16,-38-32 26 0,38 32 10 15,0-39 23-15,0 39 22 0,44-32 8 16,-13 7-20-16,-31 25 16 15,44-7 1-15,-44 7 50 16,38 4-2-16,-38-4 1 0,0 0-11 16,38 25 7-16,-38-25 24 0,19 31-14 15,-19-31-5-15,6 36 12 16,-12-5 25-16,-1-9 41 0,7-22-14 16,-37 46-18-16,-1-8-26 15,-12-2-22-15,6-4-21 0,-7-1-19 16,-5 1-3-16,12-7-10 0,-6-4-6 15,12-3-48-15,0 0-137 16,38-18-250-16,-44 17-213 0,44-17-73 16</inkml:trace>
  <inkml:trace contextRef="#ctx0" brushRef="#br0" timeOffset="7940">7386 948 1551 0,'25'-11'226'0,"-25"11"63"0,0 0-39 16,0 0-96-16,0 0-88 15,0 0-37-15,0 0 3 0,0 0-28 16,32 0-67-16,-32 0-223 16,0 0-249-16,0 0-31 0</inkml:trace>
  <inkml:trace contextRef="#ctx0" brushRef="#br0" timeOffset="8212">6814 912 1364 0,'0'0'110'0,"0"0"170"16,0 0 32-16,0 0-45 0,19 32-42 15,-13 7-93-15,7 10-73 0,-7 8-17 16,0 3-16-16,1-3-18 16,-7-4-58-16,0 7-152 0,-13-4-206 15,1-6-174-15,-7-8 12 0</inkml:trace>
  <inkml:trace contextRef="#ctx0" brushRef="#br0" timeOffset="8417">6569 1651 1548 0,'0'0'342'0,"0"0"21"16,0 0-54-16,-25 42-73 0,0-6-80 15,-7 2-69-15,1 1-43 16,-13 0-33-16,0-4-94 15,-6 4-184-15,-13 0-307 0,6-10-142 16</inkml:trace>
  <inkml:trace contextRef="#ctx0" brushRef="#br0" timeOffset="9464">6123 1421 774 0,'0'0'175'0,"0"0"38"0,0 0-1 16,0 0-66-16,0 0-16 15,0 0-55-15,0 0 26 0,0 0-34 16,0 0-8-16,0 0-31 0,0 0 5 16,0 0 2-16,0 0-17 15,-32 46-8-15,32-46 44 16,0 0-72-16,0 0 10 0,0 0 4 16,0 0 4-16,0 0-46 0,0 0-19 15,0 0-33-15,51 14-39 16,-51-14-24-16,0 0 25 0,44-25 16 15,-44 25 45-15,25-42 15 0,-25 42 28 16,12-46 15-16,-12 46 27 16,0 0 73-16,0 0 32 0,0 0 83 15,-44-18-18-15,44 18-29 0,-56 11 12 16,5 17-13-16,14 1-13 16,-7 2-11-16,0-2-23 0,6-1-34 15,-6 0-7-15,0-3-33 16,0 0-1-16,0-8-28 0,-6-6 0 15,6 0 4-15,-7-4 5 16,7 0-9-16,0-7 2 0,7 0 7 16,-1-4-13-16,38 4 4 0,-50-21-18 15,50 21 6-15,-51-25-11 16,20-3-25-16,31 28-3 0,-44-43 4 16,13 5 2-16,12-5-12 0,19 43 28 15,-25-39 3-15,12 4 2 16,13 35 24-16,-13-35-4 0,13 35 1 15,7-32-3-15,-7 32 14 16,0 0-13-16,0 0-3 0,0 0 14 16,0 0-4-16,0 0-20 15,0 0 22-15,0 0-1 0,0 0-12 16,0 0 16-16,0 0-7 0,0 0-14 16,0 0 21-16,0 0-3 15,0 0-4-15,37 0 23 0,-37 0-23 16,38 35 21-16,-6 1 2 0,-32-36-23 15,37 49 11-15,-18-10-2 16,-19-39-19-16,19 42 17 0,-19-42 7 16,6 39 1-16,-6-39-15 0,-19 32 0 15,19-32 0-15,-50 35 0 16,6-17-5-16,-6-7 10 0,6 3-1 16,0-4-12-16,0 1-2 15,12 3 4-15,32-14 10 0,-44 25-10 16,44-25 50-16,-37 46-4 15,12-7 21-15,12 3-4 0,0-7 13 16,13 4-8-16,0-3 6 0,7-5-14 16,-7-31 2-16,0 39-6 15,0-39-24-15,6 29 21 0,-6-29 5 16,0 0 19-16,0 0-39 0,0 0-2 16,-38 17-28-16,13-6 9 15,25-11-15-15,-38-18 13 0,38 18-18 16,-37-39 18-16,12-7-17 15,6-3 8-15,12-4-9 0,1-4 6 16,6-6-9-16,13 17-11 16,6-11-40-16,12 11-67 0,13 4-144 15,0 6-164-15,0 1-166 0,13 7 28 16</inkml:trace>
  <inkml:trace contextRef="#ctx0" brushRef="#br0" timeOffset="9680">5771 1117 1109 0,'50'-14'198'0,"-12"3"29"16,-38 11-22-16,44 0 26 0,-44 0-16 15,0 0-57-15,0 0-75 16,25 50-15-16,-19-11-15 0,-12-7-43 15,6-32-17-15,-44 56-156 0,0-13-161 16,-6-12-187-16,6-2-66 16</inkml:trace>
  <inkml:trace contextRef="#ctx0" brushRef="#br0" timeOffset="9910">5727 290 1518 0,'-7'32'241'0,"-11"7"49"0,-14 0 15 16,-6 7-66-16,-6 3-102 0,0 1-58 15,-6 6-32-15,6-3-47 16,-6 7-190-16,-7 0-283 15,-6 0-204-15,1-3-15 0</inkml:trace>
  <inkml:trace contextRef="#ctx0" brushRef="#br0" timeOffset="10313">4443 1647 1035 0,'0'0'269'0,"0"0"41"0,0 0-27 16,0 0 2-16,0 0-23 0,0 0-35 15,0 0-47-15,-44 50-60 16,13-4-57-16,6-4-21 0,6-7-23 15,0 1-16-15,-6-1-62 0,0 0-140 16,25-35-255-16,-50 46-185 16,6-7 17-16</inkml:trace>
  <inkml:trace contextRef="#ctx0" brushRef="#br0" timeOffset="11199">4173 1259 559 0,'0'0'77'16,"0"0"74"-16,0 0-31 0,0 0-5 15,0 0-31-15,0 0 1 16,-31 56 15-16,31-56-14 16,-7 60-12-16,7-60-17 0,-12 57-15 15,12-15-35-15,0-42 14 0,-13 46-18 16,13-46 8-16,0 0 0 0,-25 42-1 16,25-42-10-16,0 0-6 15,0 0 10-15,-50 32-8 0,50-32 4 16,0 0-16-16,-44 14 19 0,44-14-18 15,0 0 18-15,0 0-25 16,0 0 13-16,0 0 18 0,0 0-26 16,0 0-8-16,0 0 50 0,0 0-31 15,0 0 6-15,0 0 12 16,0 0-4-16,0 0-8 0,0 0-9 16,0 0 9-16,-25-42-3 15,25 42-8-15,-13-46 20 0,13 46-14 16,-12-46-25-16,12 4 12 15,0 42-24-15,-13-57 5 0,7 15-5 16,-7-1 30-16,7 8-5 0,6 35 13 16,-13-42-4-16,13 42 25 15,-6-32 24-15,6 32-20 0,0 0 16 16,-6-32 14-16,6 32-41 0,0 0-1 16,0 0-18-16,0 0-1 15,0 0 26-15,0 0 25 0,0 0 37 16,0 0 6-16,0 0-38 15,19 57 34-15,-7-8-13 0,-6 0-35 16,-6 1 4-16,7-8-7 16,-7-42-14-16,0 60-5 0,0-14-6 15,-7-10-1-15,7-36 2 0,-6 39 7 16,6-39-12-16,0 0 9 16,0 0-25-16,0 0 23 0,-44 35-4 15,44-35 10-15,-31 18-31 0,31-18 11 16,-38 7 15-16,38-7-14 15,0 0 16-15,0 0-16 0,-44 7-2 16,44-7 30-16,-38 3-2 0,38-3 7 16,-50 11-10-16,6 7 44 15,0-4 7-15,-6-7 10 16,-1 7 23-16,-5-4 0 0,6-6 3 16,-1 3-19-16,7-3-17 0,0-8 7 15,7-3-19-15,5 3-23 16,32 4-14-16,-31-17-11 0,31 17-6 15,-25-25-12-15,25 25-28 0,-13-39-68 16,7 0-103-16,6 39-156 16,12-53-124-16,7 4-30 0,6 6 42 15</inkml:trace>
  <inkml:trace contextRef="#ctx0" brushRef="#br0" timeOffset="11430">4557 926 1676 0,'31'-7'374'0,"-31"7"-10"16,0 0-104-16,0 0-85 0,0 0-77 15,0 0-60-15,26 0-18 16,-26 0 5-16,0 0-17 15,0 0-50-15,0 0-113 0,0 0-209 16,0 0-244-16,0 0-22 0</inkml:trace>
  <inkml:trace contextRef="#ctx0" brushRef="#br0" timeOffset="11792">4790 0 1316 0,'0'0'255'0,"-12"53"120"0,-7 4 2 16,-6-4-110-16,-1 0-103 16,-5 4-56-16,0-4-39 0,-13 0-44 15,5 0-15-15,-11-4 11 0,-1-3-16 16,1-11-32-16,6-3-16 15,0-7-29-15,0-7-25 0,13-8-4 16,31-10-4-16,-38-10-25 0,38 10 29 16,-25-29 43-16,12-6 31 15,7-4-16-15,6-7 49 16,6 11-21-16,-6 7 12 0,0 28 14 16,0 0 25-16,0 0 40 0,0 0 38 15,0 0-44-15,-38 49-44 16,1 0-9-16,12 4-1 0,-7-7-55 15,1 0-213-15,-7-7-316 0,0 4-112 16</inkml:trace>
  <inkml:trace contextRef="#ctx0" brushRef="#br0" timeOffset="12140">2859 693 847 0,'0'0'192'0,"0"0"40"0,-6 35 12 16,0 4 37-16,0 0-34 0,6 4-39 15,0 3-25-15,0 3-52 16,-7-3-73-16,14 0-30 0,-14-4 12 16,1 1-30-16,0-4-18 15,-7-8-212-15,13-31-208 0,-19 50-120 16,-6-11-18-16</inkml:trace>
  <inkml:trace contextRef="#ctx0" brushRef="#br0" timeOffset="12723">2596 1043 1047 0,'0'0'82'0,"0"0"92"0,0 0 30 16,0 0-39-16,0 0-49 15,0 0-40-15,-7 39-4 0,1 0-31 16,6-39-17-16,-6 46-15 0,-7-11 5 16,13-35-3-16,0 0-11 15,-12 46 15-15,12-46-13 0,0 0-21 16,0 0 29-16,0 0-34 15,0 0 0-15,0 0-21 0,0 0-2 16,0 0 27-16,0 0 15 16,0 0-15-16,0 0 13 0,0 0 7 15,0 0-3-15,0 0-9 0,0 0 24 16,0 0-21-16,0 0 9 16,0 0 9-16,0 0-9 0,0 0 0 15,-38 42 9-15,38-42 8 0,0 0-17 16,-44 22-30-16,44-22 26 15,0 0 4-15,-57 0-21 0,57 0 21 16,-44 0 13-16,44 0 5 0,-44 3 30 16,44-3 46-16,-44 11 27 15,44-11-20-15,-56 17 20 16,56-17-18-16,-51 22-19 0,7-1-42 16,0 0-10-16,0-14-14 0,-6 7-18 15,0 0 0-15,-7 0 0 16,7-3 9-16,-7-7-14 0,1-4 14 15,6-4-5-15,6-3 2 0,0 0 8 16,6-11-21-16,6-3 15 16,32 21-17-16,-50-42-62 0,19 3-74 15,6 7-130-15,6-3-159 0,19 35-44 16,-7-46-37-16</inkml:trace>
  <inkml:trace contextRef="#ctx0" brushRef="#br0" timeOffset="12893">1772 870 1462 0,'50'-18'146'16,"1"4"138"-16,5-11 10 0,7 8-118 16,6-8-70-16,-12 0-59 0,6 4-90 15,-13 0-226-15,-6 3-313 16,-13 4-112-16</inkml:trace>
  <inkml:trace contextRef="#ctx0" brushRef="#br0" timeOffset="13568">685 933 1153 0,'0'0'227'0,"0"0"-5"16,0 0-44-16,0 0-65 0,0 0-50 16,25-7-34-16,0-3-18 0,-6-8 15 15,0-3-23-15,0-4-7 16,-1 0 10-16,-5 1-3 0,0-1 1 16,-7-7 3-16,-6 0-10 15,0 4 13-15,-6 3-26 16,-7 1 22-16,13 24-6 0,-31-8-19 15,-1 12 36-15,1 14 0 0,-7 10 9 16,0 4 14-16,7 10 11 16,-1 4 36-16,7 0-10 0,13 0-2 15,5-4-18-15,1 1 14 0,19-8 1 16,-1 0-16-16,7 1 4 16,6-8-23-16,0 0-30 0,-25-28 13 15,38 39-8-15,-6-3-12 0,-14-8 3 16,1 0 5-16,-12 4 1 15,-1-4-52-15,-12 0-112 16,6-28-110-16,-19 50-131 0,-6-15-99 16,25-35 11-16,-32 39 2 0</inkml:trace>
  <inkml:trace contextRef="#ctx0" brushRef="#br0" timeOffset="13904">1012 1958 1056 0,'0'0'128'0,"0"0"28"16,0 0 5-16,-13-32-10 15,13 32-8-15,0 0-39 0,0 0-40 16,0 0 22-16,0 0 27 15,-6-28 16-15,6 28 28 0,0 0 9 16,0 0-11-16,0 0-48 0,0 0-32 16,0 0-25-16,0 0-11 15,0 0-17-15,0 0-4 0,0 0-7 16,0 0 4-16,0 0-6 0,0 0-5 16,0 0 1-16,0 0-32 15,0 0-69-15,0 0-155 0,0 0-128 16,0 0-152-16,0 0-53 15,-7 28 47-15</inkml:trace>
  <inkml:trace contextRef="#ctx0" brushRef="#br0" timeOffset="14760">94 976 488 0,'0'0'118'0,"0"0"-19"15,0 0-14-15,0 0 9 16,0 0 9-16,0 0-29 0,0 0 9 16,0 0 3-16,0 0 5 0,0 0-28 15,0 0-41-15,31-14-12 16,-31 14 24-16,0 0-6 0,44-36-25 16,-44 36-16-16,38-39 29 0,0 8-12 15,-38 31 14-15,19-46-13 16,-13 7 25-16,-6 0-16 0,0 39-3 15,-13-42 8-15,13 42 8 0,-25-32 1 16,25 32-24-16,0 0 5 16,-50-4-18-16,12 15-2 15,38-11 53-15,-50 46-2 0,12-4-17 16,7 1 6-16,18-1 42 0,7 0 15 16,0 1 3-16,6-8-25 15,0-35 17-15,31 50-3 0,0-12-21 16,7-2 1-16,-6-4 1 0,5-8-18 15,-37-24-25-15,44 36-7 16,-6-8-9-16,-38-28 7 0,31 35 6 16,-31-35 3-16,26 39-8 0,-26-39-5 15,6 36-14-15,-6-36 14 16,-6 38-3-16,6-38-61 16,-13 32-106-16,13-32-72 0,0 0-96 15,-13 39-53-15,13-39-7 0,0 0-9 16</inkml:trace>
  <inkml:trace contextRef="#ctx0" brushRef="#br0" timeOffset="15028">238 1803 974 0,'0'0'251'16,"38"14"12"-16,-38-14-18 0,32 7-10 15,-32-7-31-15,0 0-37 0,31 3-36 16,-31-3-17-16,0 0 7 16,0 0-28-16,0 0 13 0,0 0-25 15,0 0 4-15,0 0-40 0,0 0-16 16,0 0-20-16,0 0-5 16,6-28-9-16,-6 28 1 0,0-25-28 15,0 25-62-15,0 0-126 16,0 0-173-16,0 0-223 0,0 0-10 15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49:08.63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76FA4A6-AA48-4C82-A6DA-486DE57A39F9}" emma:medium="tactile" emma:mode="ink">
          <msink:context xmlns:msink="http://schemas.microsoft.com/ink/2010/main" type="inkDrawing"/>
        </emma:interpretation>
      </emma:emma>
    </inkml:annotationXML>
    <inkml:trace contextRef="#ctx0" brushRef="#br0">0 509 1013 0,'0'0'230'0,"0"0"68"0,0 0-60 16,0 0-14-16,0 0-11 15,0 0-72-15,7 42-74 16,-7 8-22-16,6-1-38 0,0 1 17 16,-6-1-113-16,0-3-304 15,0-4-253-15</inkml:trace>
    <inkml:trace contextRef="#ctx0" brushRef="#br0" timeOffset="208">220 35 2030 0,'0'0'341'0,"-12"-24"-85"16,12 24-129-16,0 0-60 16,0 0-70-16,0 0-201 0,0 0-334 15,0 0-263-15</inkml:trace>
    <inkml:trace contextRef="#ctx0" brushRef="#br0" timeOffset="771">327 608 1576 0,'0'0'387'0,"-38"-21"-17"16,38 21-107-16,0 0-103 0,0 0-81 15,-6-36-41-15,6 36-19 16,0 0-15-16,44-21-4 0,0 14 0 15,-44 7-3-15,50 18-17 16,-24 6 3-16,-8 8 11 16,-5 0 3-16,-13 0 12 0,0-32-5 15,-19 46-8-15,19-46-18 16,-25 46 2-16,25-46 5 0,0 0 15 16,-19 31-3-16,19-31-21 15,0 0-32-15,0 0-16 0,0 0-6 16,25-45 2-16,7 2 4 15,12 1 43-15,-7 6 12 16,1 5 6-16,-38 31 3 0,44-25-5 16,-12 14 13-16,-32 11-10 15,37 18 7-15,-12 10 32 16,-12 8-3-16,-13-1-4 0,0 4-7 16,-6 0-3-16,-1-8 2 15,7 1-11-15,0-32 17 0,0 0-57 16,0 0-31-16,0 0-17 15,0 0-3-15,0 0 35 0,38-7 16 16,0-18 17-16,6-13 20 16,-6-1 0-16,6 0-11 0,0 7 4 15,-13 14 3-15,0 4 6 16,1 7 63-16,-32 7-16 0,38 21-1 16,-20 8-11-16,1 9-14 15,0-2-34-15,-6 3-293 16,-1-8-246-16,-5-2-108 0</inkml:trace>
    <inkml:trace contextRef="#ctx0" brushRef="#br0" timeOffset="1067">2081 152 1090 0,'6'-32'157'0,"-6"32"30"0,0 0-7 16,-44-25-35-16,6 15-29 15,1 6-43-15,-1 11-22 0,-6 7 9 16,6 15 20-16,-6 10 25 16,-6 10 26-16,6 4 1 0,6 14-43 15,1 0-28-15,11 8-22 16,8-5-16-16,-1 1 1 0,12-4-16 15,7 0-15-15,0-14-146 16,7-3-156-16,5-11-155 0,-12-39-94 16,13 28 66-16</inkml:trace>
    <inkml:trace contextRef="#ctx0" brushRef="#br0" timeOffset="1248">1704 519 827 0,'0'0'210'0,"0"0"113"16,0 0-14-16,0 0-48 0,37-7-61 15,1 7-57-15,6 7-68 16,0 1-43-16,0-1-99 0,0 0-154 16,0-4-238-16,-6 1-123 15</inkml:trace>
    <inkml:trace contextRef="#ctx0" brushRef="#br0" timeOffset="1443">2238 590 1260 0,'-13'53'369'0,"1"-7"-94"16,6 0-63-16,-1-4-80 0,7 1-57 15,-6-4-38-15,6 0-16 16,0-39-147-16,0 42-211 16,0-42-169-16,6 32-30 15</inkml:trace>
    <inkml:trace contextRef="#ctx0" brushRef="#br0" timeOffset="1625">2427 403 1349 0,'0'0'283'0,"18"-43"38"0,-18 43-72 15,0 0-85-15,0 0-74 16,0 0-49-16,0 0-25 0,0 0-142 16,0 0-234-16,0 0-260 15,0 0-70-15</inkml:trace>
    <inkml:trace contextRef="#ctx0" brushRef="#br0" timeOffset="1891">2697 117 1266 0,'0'0'384'0,"0"0"49"16,0 0-71-16,12 35-89 0,-5 21-73 15,-20 12-49-15,-6 6-37 16,0 11-47-16,1-1-40 0,-1 1-5 16,-6-3-10-16,12-8-5 15,7-7-12-15,6-11 5 0,12-6 0 16,1-8 17-16,6-6-3 16,-19-36-31-16,37 28-104 0,-11-21-149 15,-26-7-207-15,50-18-217 16,-12-13-48-16</inkml:trace>
    <inkml:trace contextRef="#ctx0" brushRef="#br0" timeOffset="2131">3464 0 1388 0,'0'0'424'16,"-7"28"3"-16,-11 15-79 0,-8 17-84 15,8 14-61-15,-8 11-44 16,14 3-43-16,-1 8-28 0,7-5-35 16,-7 1-32-16,7-7-18 15,0-11 17-15,0-3-51 0,-1-14-93 16,7-12-116-16,-6-9-108 16,6-36-177-16,0 0-124 15,0 0 87-15,0 0 143 0</inkml:trace>
    <inkml:trace contextRef="#ctx0" brushRef="#br0" timeOffset="2309">3137 498 1474 0,'0'0'275'15,"0"0"-39"-15,0 0-8 16,0 0 35-16,0 0-11 0,0 0-41 16,0 0-41-16,0 0-60 15,38 39-40-15,-1 0-40 0,7-4-16 16,-6-6-2-16,0-1-20 15,-1-3-106-15,-37-25-162 16,0 0-205-16,32 35-253 0,-32-35-45 16</inkml:trace>
    <inkml:trace contextRef="#ctx0" brushRef="#br0" timeOffset="3040">3520 640 665 0,'0'0'234'16,"0"0"48"-16,44 7 12 15,-12-4-67-15,-7 1-18 0,-25-4-48 16,37 0-58-16,1 0-40 16,-6 0-29-16,-7-4-16 0,-25 4-11 15,37-7-18-15,-5 0 22 16,-32 7-16-16,38-11-2 16,-38 11 22-16,31-10-24 0,-31 10 9 15,0 0 11-15,25 0-25 16,-25 0 33-16,0 0-29 0,0 0 16 15,0 0-1-15,32-11 0 16,-32 11 8-16,0 0-24 0,0 0 20 16,0 0-9-16,0 0 3 15,0 0 15-15,0 0-28 0,0 0 16 16,6-24 5-16,-6 24-27 16,0 0 16-16,0 0 6 0,0 0 0 15,0 0 50-15,0 0-29 16,0 0 16-16,0 0 2 15,0 0-18-15,6-29 6 0,-6 29-26 16,0 0 6-16,0 0 4 16,0 0 15-16,0 0 26 0,0 0-8 15,0 0-43-15,0 0 11 16,0 0-3-16,-25-28-23 0,25 28 22 16,-31-14-26-16,31 14 12 15,-32-11 4-15,32 11-20 0,0 0 21 16,-31 0-16-16,31 0 18 15,0 0 3-15,-38 29 12 16,19-1 43-16,7 4 17 0,5-4-13 16,1 4-8-16,6-1-17 15,0 5 20-15,6-4-14 0,7-4 9 16,-13-28-23-16,25 39-3 16,6-11-25-16,1-7 10 0,-1-7-18 15,7-3-45-15,-7-11-66 16,1-7-130-16,-1-4-153 0,-31 11-206 15,44-32-86-15,-12 1 85 16</inkml:trace>
    <inkml:trace contextRef="#ctx0" brushRef="#br0" timeOffset="3331">4293 576 1494 0,'19'-35'341'0,"-19"35"-32"16,0 0-117-16,0 0-72 15,0 0-62-15,0 0 83 0,0 0 4 16,0 0-45-16,6 49 9 16,1-6-26-16,-1-1-35 0,0 0-11 15,7-6-20-15,-7-1-2 16,7-7-15-16,-13-28 13 0,6 32-19 16,-6-32 17-16,0 0-3 15,0 0 5-15,0 0 8 16,0 0-4-16,0 0 15 0,0 0-18 15,38-53-12-15,-7 4 8 16,1-1-14-16,-1 4 8 0,-6 4-20 16,-25 42-56-16,25-43-118 15,-25 43-218-15,0 0-369 0</inkml:trace>
  </inkml:traceGroup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49:06.47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A5F7DFA-D30D-471F-B8BE-7BD79AA6BACB}" emma:medium="tactile" emma:mode="ink">
          <msink:context xmlns:msink="http://schemas.microsoft.com/ink/2010/main" type="inkDrawing"/>
        </emma:interpretation>
      </emma:emma>
    </inkml:annotationXML>
    <inkml:trace contextRef="#ctx0" brushRef="#br0">3815 457 723 0,'0'0'236'0,"0"0"83"15,-12-14-71-15,12 14-94 16,0 0-73-16,0 0-11 0,0 0 28 16,0 0 56-1,0 0-17-15,25 17-15 0,-6 1 2 16,6 3 6-16,0 4-17 16,6 0-39-16,7 3-25 0,0-3-24 15,-7-11-5-15,13 0 0 16,-19 0-15-16,13-7 2 0,-38-7 5 15,0 0-6-15,0 0 7 0,0 0-3 16,0 0-1-16,0 0-9 16,0 0-5-16,0 0 5 0,0 0 0 15,0 0 2-15,0 0 0 16,0 0 4-16,0 0-2 0,0 0-9 16,0 0-2-16,0 0 7 0,-44 22 9 15,-6 2 0-15,0 1 27 16,-7 4 0-16,19 3-6 15,-12 0-11-15,12-4-24 0,7-3 5 16,-1-4 7-16,32-21-7 16,-31 25-113-16,31-25-142 0,0 0-205 15,0 0-177-15,-44 10-1 16</inkml:trace>
    <inkml:trace contextRef="#ctx0" brushRef="#br0" timeOffset="225">3671 736 1288 0,'0'0'369'0,"0"0"20"0,0 0-23 16,0 0-72-16,0 0-71 0,0 0-27 15,-44 12-27-15,6 9-47 16,-6 4-54-16,6 3-36 0,-12 0-24 15,0 4-25-15,-7 0-110 16,7-4-172-16,-7 0-269 0,26-3-282 16</inkml:trace>
    <inkml:trace contextRef="#ctx0" brushRef="#br0" timeOffset="676">3149 528 630 0,'0'0'185'0,"0"0"45"0,0 0 48 16,0 0-42-16,0 0-7 0,0 0-10 15,0 0-29-15,31 35-4 16,-31-35-18-16,44 49-54 16,-25-10-18-16,6-3 20 0,-12 3-3 15,-13-7-18-15,-19 4-42 16,-12-5-28-16,-13-2-13 0,-13-5-5 16,-6 1-70-16,-6 0-106 0,13-4-179 15,-7-3-225-15,6-11-139 16</inkml:trace>
    <inkml:trace contextRef="#ctx0" brushRef="#br0" timeOffset="1269">2879 138 924 0,'0'0'255'0,"0"0"131"0,0 0-11 16,0 0-68-16,0 0-89 15,-51 56-17-15,1-6-46 0,0 0-33 16,-7-4-29-16,-12-7-25 0,0-3-28 16,-19-5-24-16,-13 1 4 15,-12-11-17-15,6-3-3 16,-6-4 5-16,6-7-11 0,13-3-4 15,6-8-18-15,19 1-11 16,6-8-11-16,19-3-11 0,6 0-1 16,38 14 12-16,0 0 9 0,-37-28 3 15,37 28 14-15,0 0 14 16,0 0 5-16,0 0 2 0,0 0-1 16,0 0 1-16,0 0 37 15,-19 42 22-15,6-7-4 0,13-35-15 16,-44 39-17-16,7-7-20 15,-14-14 2-15,1-1 1 16,0-6 3-16,-7 0-10 0,7-8-1 16,6-3-29-16,6-7-11 0,38 7-32 15,-38-21-36-15,38 21-16 16,0 0 39-16,0-43 19 0,0 43 37 16,0 0 3-16,51-35 17 15,-14 21 10-15,-37 14 49 0,44 10 37 16,-44-10 28-16,0 0 12 0,32 50-9 15,-26-11-11-15,-12 0-34 16,-26-4-38-16,1-2-13 0,-19-1-9 16,-1-4-17-16,-5-7-85 15,-7-3-93-15,6-8-148 0,7-3-162 16,6-10-121-16,13-4 41 16</inkml:trace>
    <inkml:trace contextRef="#ctx0" brushRef="#br0" timeOffset="1437">1257 148 1430 0,'63'-28'305'0,"-7"3"32"16,-5 1-48-16,-1 10-129 0,7-4-69 16,-1 4-48-16,-6 0-58 15,-6 7-163-15,-44 7-221 16,44-4-217-16,-44 4 29 0</inkml:trace>
    <inkml:trace contextRef="#ctx0" brushRef="#br0" timeOffset="1609">515 559 1603 0,'-37'22'449'0,"-1"-1"-50"16,6 0-97-16,1 4-79 15,0 0-83-15,-1 3-61 0,1 7-41 16,-20 5-25-16,-5 2-199 16,-26 8-399-16,-12-4-457 15</inkml:trace>
  </inkml:traceGroup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49:13.70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B2FE5A1-9ED0-4871-BE08-0E6AD16340A1}" emma:medium="tactile" emma:mode="ink">
          <msink:context xmlns:msink="http://schemas.microsoft.com/ink/2010/main" type="inkDrawing"/>
        </emma:interpretation>
      </emma:emma>
    </inkml:annotationXML>
    <inkml:trace contextRef="#ctx0" brushRef="#br0">6604 32 619 0,'0'0'69'16,"0"0"29"-16,0 0 34 16,0 0 90-16,0 42 7 0,0-42-35 15,-6 53 22-15,-7-7-74 16,-6-3-10-16,-6-8-56 15,25-35-10-15,-50 46-43 0,12-14-3 16,38-32-13-16,-50 28-7 16,6-10-13-16,44-18 13 0,-38-7-26 15,38 7-14-15,0 0-26 16,-31-43 4-16,18 1 8 0,7 6 49 16,12-2-7-16,-6 38 26 15,6-39 8-15,-6 39-7 16,0 0-11-16,0 0-7 0,0 0 36 15,0 0 58-15,0 0 10 16,0 0 27-16,0 0-42 0,-31 35-20 16,-1 0-30-16,-5-6-22 15,-7-1-1-15,6-7 4 0,0-10-22 16,38-11 13-16,-44 14-1 16,44-14-3-16,-37 3 3 0,37-3-7 15,0 0 11-15,-32-24 1 16,13-5-3-16,13-2 8 0,6 31 26 15,0-36-11-15,0 36 7 16,0 0-42-16,0 0 12 16,0 0-4-16,0 0 60 15,0 0 33-15,0 57 13 0,13 6 1 16,-7 4-1-16,6 1 2 16,7 2-9-16,0 1-24 0,0-7-20 15,6-8-34-15,-6-10-3 16,-6-4-23-16,-1-13 11 0,-12-29-11 15,0 0-3-15,13 32-55 16,-13-32-92-16,0 0-134 0,0 0-303 16,0 0-351-16</inkml:trace>
    <inkml:trace contextRef="#ctx0" brushRef="#br0" timeOffset="465">5572 636 573 0,'0'0'99'16,"0"0"26"-16,0 0 1 15,0 0 0-15,0 0-6 0,0 0 34 16,0 0 1-16,0 0 34 16,0 0-35-16,0 0 25 0,0 0-23 15,-19 32-11-15,0-4-68 16,-12-3-15-16,-13 0-46 0,0-4 34 16,-13-3-53-16,13-1 11 15,0-6 16-15,13-4 42 0,31-7 63 16,-32 3 12-16,32-3-3 15,0 0-32-15,-25-31-23 16,13-5-41-16,12-6-12 16,0-11-23-16,12-14 6 0,1-4-9 15,6-7-12-15,-7 11 11 16,1 11-12-16,-7 6 19 0,0 11-10 16,1 11 0-16,-7 28-4 15,0 0-51-15,0-25-79 0,0 25-118 16,0 0-192-16,0 0-183 15,0 0-66-15</inkml:trace>
    <inkml:trace contextRef="#ctx0" brushRef="#br0" timeOffset="737">5270 1166 938 0,'0'0'248'0,"0"0"42"16,0 0-71-16,0 0-31 0,0 0-56 15,0 0-32-15,32 14-18 16,-32-14 4-16,0 0 1 0,25 25-19 16,-25-25-21-16,19 32-13 15,-19-32 15-15,6 39 3 16,-6-7-24-16,0-32-18 0,-25 35-34 15,-7-10-88-15,-5-8-190 16,-1-10-262-16,-12-7-55 0</inkml:trace>
    <inkml:trace contextRef="#ctx0" brushRef="#br0" timeOffset="961">4975 728 917 0,'-13'42'361'0,"7"-6"33"15,0-4-46-15,0 3-53 0,-1 0-80 16,-5 1-78-16,-1 2-61 16,-12 1-24-16,-13 4-20 0,1-4-55 15,-1-8-144-15,0-2-166 16,38-29-180-16,-44 28-18 0,44-28-19 15</inkml:trace>
    <inkml:trace contextRef="#ctx0" brushRef="#br0" timeOffset="1148">4730 170 1263 0,'0'0'247'16,"0"0"-1"-16,0 0 15 15,0 0-7-15,0 0-83 0,6 53-76 16,0 3-38-16,1 4-31 16,-1 0-13-16,0 7-57 0,-6 4-189 15,0-4-234-15,-6-7-159 16</inkml:trace>
    <inkml:trace contextRef="#ctx0" brushRef="#br0" timeOffset="1640">4302 732 1053 0,'0'0'240'16,"0"0"6"-16,-25 49-30 15,19-14-56-15,6-35-70 0,13 39-51 16,-13-39-23-16,25 36 8 15,-25-36-12-15,0 0-22 0,37 24 7 16,-37-24-17-16,38 0 8 16,-38 0 12-16,0 0 3 15,38-39 8-15,-38 39-11 0,25-38 35 16,-25 38 39-16,0 0 9 16,0 0-10-16,0 0-32 0,0 0 24 15,0 0-9-15,-50 10-16 16,6 8-26-16,0-1 3 0,6 8-17 15,-6-4 12-15,6-3-3 16,38-18-4-16,-50 7-34 0,50-7-30 16,-39 0-17-16,39 0 2 15,-44-21 10-15,44 21 7 16,-31-42 4-16,12 6 30 0,19 36 14 16,-13-32 29-16,13 32 11 15,0 0-8-15,0 0 28 0,-31 0 48 16,-7 29 6-16,-6 13-23 15,-6 15-27-15,-13 13-29 16,0 1-6-16,-12 3-17 0,-7 4-7 16,0-4-107-16,1-7-165 15,12-17-263-15,12-15-133 0</inkml:trace>
    <inkml:trace contextRef="#ctx0" brushRef="#br0" timeOffset="1821">3597 417 1850 0,'51'-25'109'0,"5"1"-18"16,7-5-31-16,6 1-50 15,-6 0-18-15,6 3-232 0,-12 7-304 16</inkml:trace>
    <inkml:trace contextRef="#ctx0" brushRef="#br0" timeOffset="2929">2887 640 953 0,'0'0'65'0,"0"0"39"0,44 39 0 15,-44-39-22-15,44 35-53 16,-44-35 16-16,38 35-15 0,-38-35-48 16,0 0-19-16,0 0-30 15,0 0 24-15,0 0-24 16,0 0 25-16,0 0-24 0,0 0-20 15,0 0-22-15,0 0 27 16,0 0 26-16,0-35 46 0,0 35 31 16,0 0 11-16,6-35-10 15,-6 35 7-15,0 0 52 0,0 0 51 16,0 0-24-16,0 0 1 16,0 0-34-16,0 0-24 0,0 0-40 15,-50 45 12-15,6-13-24 16,0-3 10-16,-6-8 12 15,6-7 2-15,-7-4-22 16,7-2-10-16,0-1-5 0,0-4 22 16,7-3 4-16,37 0-17 15,-38-3 4-15,38 3 7 0,0 0 4 16,0 0-14-16,0 0 22 16,-38 0-26-16,38 0 3 0,0 0 15 15,0 0 13-15,19 38 9 16,0-2 5-16,-19-36-12 0,25 42 13 15,-25-42-5-15,19 50 68 16,-7-15 12-16,-12-35-45 0,-25 46-24 16,25-46-27-16,-50 42-11 15,-1-17-2-15,0-7-5 16,1-11 19-16,12-11-8 0,38 4-2 16,-50-24-14-16,25-12 1 15,12-13 7-15,13-8-14 0,13-17-12 16,12-4-14-16,7 1 17 15,5 2-1-15,-5 12-6 0,5 6 12 16,-5 11 4-16,7 14 11 16,-39 32-19-16,44-21 0 0,-44 21 16 15,37 11 18-15,-37-11-5 16,0 0 5-16,25 42-11 16,-25-42 7-16,7 50-23 0,-26-11-6 15,-6-4 21-15,-19-3-3 16,-14 0 25-16,-5-11-33 15,-6 0 0-15,0-3-2 0,0-4 23 16,6 0-4-16,6-4 2 16,13-6-15-16,44-4-28 0,-37 11 21 15,37-11 14-15,0 0-3 16,0 0-3-16,0 0-5 0,0 0-1 16,0 0 28-16,0 0-1 15,0 0-6-15,0 0-22 16,0 0 17-16,37 17-35 0,-37-17 28 15,0 0 14-15,32 14 0 16,-32-14-6-16,0 0-5 0,0 0 12 16,0 0-23-16,0 0 21 15,0 0 5-15,0 0-14 0,0 0 5 16,0 0-12-16,0 0-9 16,-44-31 12-16,6 9 26 0,38 22 13 15,-44-14 8-15,44 14 2 16,-44-7 5-16,44 7-8 0,-44 4-4 15,13-1-13-15,31-3 4 16,-32 29 23-16,13 6 38 16,7 14 49-16,6 8-9 0,-1 10-39 15,20 11-19-15,-1 7-19 16,14 6-19-16,-1 1-14 0,0-3-93 16,0-8-293-16,6-14-497 15</inkml:trace>
    <inkml:trace contextRef="#ctx0" brushRef="#br0" timeOffset="3316">1554 753 1094 0,'-19'-32'329'0,"19"32"3"0,0 0-27 16,0 0-107-16,0 0-41 15,0 0-67-15,0 0-28 16,0 0 17-16,31 0 1 0,-31 0 27 16,38 35 19-16,-19 4-19 15,-7 7-13-15,-12 0-28 0,-12 7-42 16,-13 0-1-16,-7 0-15 16,-12-3-65-16,0-1-139 0,-6-10-204 15,0-14-296-15,6-11-97 16</inkml:trace>
    <inkml:trace contextRef="#ctx0" brushRef="#br0" timeOffset="3535">1277 0 1292 0,'0'0'328'0,"13"53"-8"15,-7 4-63-15,0 6-15 0,-6 8-58 16,0 7-73-16,-6-1-60 16,0 8-16-16,-13 0-9 0,-6 0-57 15,-1-7-133-15,-11-1-194 16,-7-3-253-16,-7-10-99 16</inkml:trace>
    <inkml:trace contextRef="#ctx0" brushRef="#br0" timeOffset="3738">850 781 1265 0,'0'0'347'0,"25"32"11"16,-6 0-69-16,-13-1-91 15,0 12-67-15,-12-1-40 16,-13 4-43-16,-12 4-59 0,-14 3-170 15,-12 0-225-15,-6-7-148 16,7-8 19-16,-1-9 56 0</inkml:trace>
    <inkml:trace contextRef="#ctx0" brushRef="#br0" timeOffset="4140">710 297 1212 0,'0'0'268'0,"0"0"7"16,0 0-47-16,-37-18-57 15,37 18-50-15,-51 25-20 0,7 14-10 16,13 7-2-16,-1 7-28 16,7 0-10-16,13 0-23 0,5 0-6 15,1-7 8-15,6-7-10 16,6-8-20-16,-6-31-3 0,13 32 9 15,-13-32 19-15,0 0-13 16,0 0-9-16,0 0-11 0,0 0 16 16,0 0 1-16,0 0-6 15,-50-39-12-15,6 8 9 16,0 9 20-16,6 8 25 0,-6 7 1 16,0 7-20-16,6 18 3 15,1 14 59-15,-1 10 15 0,0 11-11 16,7 11-42-16,12 3-13 15,6 7-13-15,7 4-6 0,12-1-10 16,1-2-20-16,11-8-84 16,8-4-146-16,-1-2-219 15,6-16-300-15,-6-9-91 0</inkml:trace>
    <inkml:trace contextRef="#ctx0" brushRef="#br0" timeOffset="4317">881 1619 2528 0,'31'-4'304'0,"1"-3"-49"16,12 0-104-16,6-7-72 0,7 3-43 16,-1-7-56-16,1 4-171 15,-13 7-251-15,-6 0-420 0</inkml:trace>
  </inkml:traceGroup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49:19.83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D01E9D6-3994-411C-9F3C-FE5165B7B410}" emma:medium="tactile" emma:mode="ink">
          <msink:context xmlns:msink="http://schemas.microsoft.com/ink/2010/main" type="inkDrawing" rotatedBoundingBox="29841,4348 29993,2991 31392,3148 31239,4505" semanticType="enclosure" shapeName="Other"/>
        </emma:interpretation>
      </emma:emma>
    </inkml:annotationXML>
    <inkml:trace contextRef="#ctx0" brushRef="#br0">587 505 1027 0,'0'0'363'16,"0"0"7"-16,0 0-68 16,0 0-103-16,0 0-47 0,0 0-31 15,0 0-15-15,0 0 6 16,0 0-58-16,31 46-16 0,0-4-27 15,-12 1 1-15,6-1-1 16,2-4-35-16,-9 1-142 0,-5-7-229 16,12 0-249-16,-12-4-19 15</inkml:trace>
    <inkml:trace contextRef="#ctx0" brushRef="#br0" timeOffset="527">996 85 594 0,'-25'-32'105'0,"25"32"-29"0,-50-29 0 15,-1 15-16-15,1 7-20 16,6 4 5-16,-12 3-11 16,-8 10 23-16,-5 8-5 0,-13 3 24 15,13 7 43-15,6 11 9 16,-6 7 18-16,-1 11 3 0,13 3-37 16,7 7-6-16,6 4 6 15,0 10-19-15,25 7-35 0,0 1 6 16,19-2 37-16,13 5-13 15,12-7-18-15,25 0-18 0,25-8-16 16,14-6-20-16,12-11 10 16,18-7-11-16,-5-11-25 0,12-10 23 15,-19-14-10-15,0-11-7 16,-13-14 7-16,-12-14-21 16,1-15 11-16,-20-17-60 0,-13-17 15 15,0-22 9-15,-25-11 7 16,-6-10 18-16,-13-7 14 0,-6 8-12 15,-18 6 25-15,5 7 10 16,-12 14 10-16,-7 11-5 0,-5 10-36 16,-7 15 33-16,0 7-26 15,-8 17 5-15,8 7-138 0,7 11-169 16,-7 11-263-16,0 6-117 16</inkml:trace>
  </inkml:traceGroup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49:22.89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FC65634-30CE-489E-BD56-87172B45F9CE}" emma:medium="tactile" emma:mode="ink">
          <msink:context xmlns:msink="http://schemas.microsoft.com/ink/2010/main" type="inkDrawing" rotatedBoundingBox="21464,3179 27445,2823 27530,4249 21549,4604" shapeName="Other">
            <msink:destinationLink direction="from" ref="{A70FA560-F721-4863-A4A3-DF16B36A7174}"/>
          </msink:context>
        </emma:interpretation>
      </emma:emma>
    </inkml:annotationXML>
    <inkml:trace contextRef="#ctx0" brushRef="#br0">0 912 518 0,'0'0'155'0,"0"0"57"16,0 0-12-16,0 0 16 0,0 0-38 15,0 0-63-15,0 0-33 16,0 0-44-16,0 0-6 0,0 0 15 15,0 0 10-15,6 39-29 16,7 0-14-16,-1 0 19 0,1 0-33 16,-1-4 17-16,-12-35 9 15,13 46-14-15,-13-46 4 16,13 42-9-16,-13-42-7 0,0 0 45 16,0 0-69-16,0 0 24 15,0 0-3-15,0 0 38 16,0 0 58-16,0 0-7 0,0 0-33 15,0 0-29-15,31-17-21 16,-6-19 3-16,-6-20 5 0,6-15-2 16,0-10-9-16,0 3 4 15,1 4-18-15,5 14 9 0,-6 7-24 16,0 14-63-16,-25 39-62 16,32-32-81-16,-32 32-111 0,0 0-105 15,44-3-42-15</inkml:trace>
    <inkml:trace contextRef="#ctx0" brushRef="#br0" timeOffset="416">748 778 809 0,'0'0'235'16,"0"0"39"-16,6 35-42 16,-6-35-68-16,0 0-60 15,50 25-49-15,-12-14-43 0,-6-11-12 16,-32 0 21-16,50-18-29 16,-12 0 15-16,-38 18-45 0,44-32 17 15,-44 32-34-15,18-46 18 16,-18 46 2-16,0-42 27 0,0 42-12 15,0 0 7-15,-37-25 16 16,-7 22 8-16,0 24-2 0,-7 11 2 16,-5 14 28-16,6 10-6 15,12 1 38-15,0-1 11 16,13 1 52-16,19-1 31 16,6-6-23-16,19-4-11 0,12-7-32 15,13-11-37-15,13-3-38 16,-1-11-4-16,1-4-9 0,-1-2-97 15,-12-12-142-15,-6-3-305 16,0-11-183-16</inkml:trace>
    <inkml:trace contextRef="#ctx0" brushRef="#br0" timeOffset="704">1452 725 1155 0,'0'0'327'16,"0"0"-22"-16,-25 56-12 16,12 4-52-16,1 8-51 0,5 6-60 15,1 4-64-15,6-1-24 16,6 5-22-16,-6-5-6 0,7-6-11 15,-7-4 11 1,0-7-10-16,6-7-10 0,0-10-62 16,-6-43-113-16,6 49-178 15,-6-49-151-15,0 0-64 0</inkml:trace>
    <inkml:trace contextRef="#ctx0" brushRef="#br0" timeOffset="1140">1603 817 1036 0,'-13'-46'285'0,"13"46"-27"16,-12-36-45-16,12 36-70 0,0 0-18 15,6-35-53-15,-6 35-12 16,12-35-20-16,-12 35-19 0,19-36-10 16,-19 36 1-16,38-35-12 15,-38 35 0-15,38-25 0 0,-38 25 17 16,37-14-31-16,-37 14 5 16,38 0 9-16,-38 0-5 15,0 0 26-15,38 46 25 16,-13 0-27-16,-12 0 16 0,-7 7 35 15,-6 4 22-15,-6-1 11 16,-1 4-21-16,-12-7-27 0,1 0-22 16,-20-3-12-16,-6-4-12 15,0-4-15-15,-6-7 6 0,-1-6 6 16,1-8-32-16,6-3-25 16,6-11-26-16,38-7-59 0,-44 0-117 15,44 0-136-15,0 0-129 16,0 0-39-16</inkml:trace>
    <inkml:trace contextRef="#ctx0" brushRef="#br0" timeOffset="2812">2590 188 394 0,'0'0'109'15,"-26"49"-9"-15,1 1 17 0,-6 6 32 16,6 8-15-16,-7 6 36 15,1 1-21-15,6 0 4 16,6 0 12-16,6-4 8 16,7 0-8-16,6-11-36 0,13 1-3 15,5-4 2-15,14-4 0 16,6-3-28-16,6-7 1 0,-7 0-31 16,7-7-16-16,-6-4-19 15,0-7-14-15,-1-3-10 0,-5-7-4 16,-7-4-16-16,-25-7 2 15,44 0-83-15,-13-11-75 0,7-3-103 16,-38 14-167-16,44-35-143 16,-6 3-54-16</inkml:trace>
    <inkml:trace contextRef="#ctx0" brushRef="#br0" timeOffset="3053">3212 637 970 0,'0'0'308'15,"0"0"-57"-15,0 0-55 16,0 0 37-16,0 0 38 16,0 0-64-16,-6 42-56 0,-1 7-44 15,1 4-36-15,0 4-28 16,-1-1-23-16,7-2-16 15,0-9-7-15,-6-2-89 0,6-43-185 16,0 39-286-16,0-39-119 16</inkml:trace>
    <inkml:trace contextRef="#ctx0" brushRef="#br0" timeOffset="3229">3426 424 1065 0,'0'0'106'0,"0"0"41"15,0 0-88-15,0 0-42 16,0 0-153-16,0 0-154 0,0 0-106 16</inkml:trace>
    <inkml:trace contextRef="#ctx0" brushRef="#br0" timeOffset="3508">3815 509 568 0,'0'0'123'16,"0"0"29"-16,-44-21 8 15,44 21-16-15,-56 21 43 16,5 18 18-16,14 7-7 0,-1 11-7 16,7 3-3-16,12 3-13 15,6 1-25-15,19-8-52 0,1-2-42 16,12-9-29-16,12-9-6 16,-31-36-75-16,50 35-186 0,-6-17-204 15,-6-15-125-15,6-6 13 16</inkml:trace>
    <inkml:trace contextRef="#ctx0" brushRef="#br0" timeOffset="3916">4255 651 820 0,'0'0'120'0,"0"0"39"16,0 0-60-16,-44-22-29 0,13 15-2 15,31 7-37-15,-57 29 58 16,13 2-43-16,0 8 52 0,13 4 2 16,-1-1 8-1,14 4-18-15,5-7-20 0,7-4-16 16,6-35-27-16,6 43-24 16,-6-43 10-16,0 0 9 0,44 24-13 15,0-20-9-15,0-18 0 16,0-7-18-16,0-11-1 0,-6-4-18 15,-1-2 12-15,-5-8 20 16,-13 3-3-16,0 4-5 0,-13 4 97 16,-6 35-32-16,0-28-13 15,0 28-17-15,0 0 41 0,-44 28 39 16,6 14 3 0,7 11 4-16,12 11-15 0,6 0-42 15,13 6-28-15,13-6-12 16,-1 0-7-16,14-11-10 0,-1-11-169 15,-6-7-197-15,-19-35-207 16,44 18-9-16</inkml:trace>
    <inkml:trace contextRef="#ctx0" brushRef="#br0" timeOffset="4156">4947 0 904 0,'0'0'189'16,"0"0"76"-16,-13 57 59 15,0 10-36-15,1 7-78 0,12 11-26 16,-6 7-6-16,6 3-55 16,6 8-45-16,-6-8-26 0,6-3-18 15,0-3-18-15,-6-12-33 16,0-13-155-16,-6-15-142 0,6-13-257 15,0-36-53-15</inkml:trace>
    <inkml:trace contextRef="#ctx0" brushRef="#br0" timeOffset="4333">4569 580 1247 0,'0'0'330'0,"0"0"76"0,0 0-76 15,51-25-102-15,18 8-94 16,13 6-82-16,6 0-13 0,6 4-32 16,-6 0-126-16,-6-3-199 15,-1-1-292-15,-18 0-104 16</inkml:trace>
    <inkml:trace contextRef="#ctx0" brushRef="#br0" timeOffset="4736">5537 495 1141 0,'38'46'377'0,"-38"-46"-81"16,50 28-81-16,-12-10-101 15,6-7-59-15,-6-11-6 0,0-4-28 16,-1-3-26-16,-5-4 11 15,-32 11-49-15,44-31-44 0,-44 31-8 16,37-46-37-16,-18 3 59 16,-6 4 37-16,-7 4-12 0,-6 35 70 15,-12-39 24-15,12 39-19 16,-51-10 50-16,1 24 38 0,-19 14 12 16,0 18 27-16,-7 18 5 15,1 10 25-15,18 7-28 0,7 7 6 16,19-3-6-16,12 0-31 15,19-7-24-15,19-8-27 0,18-6-19 16,7-14-11 0,13-8-22-16,-1-14-20 0,7-10-11 15,-6-8-25-15,-7-13-67 16,0-4-80-16,-12-7-101 0,-38 14-168 16,32-25-231-16,-32 25-4 15</inkml:trace>
  </inkml:traceGroup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49:33.20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713ADB5-DF74-4903-BB58-F47100392402}" emma:medium="tactile" emma:mode="ink">
          <msink:context xmlns:msink="http://schemas.microsoft.com/ink/2010/main" type="inkDrawing"/>
        </emma:interpretation>
      </emma:emma>
    </inkml:annotationXML>
    <inkml:trace contextRef="#ctx0" brushRef="#br0">0 0 437 0,'0'0'118'0,"0"0"34"15,0 0 18-15,0 0 14 0,0 0-36 16,0 0-49-16,0 0-21 15,0 0-2-15,0 0-61 16,0 0-63-16,0 0-152 0,0 0-141 16,0 0-86-16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25:34.96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5946 1699 1934 0,'0'0'-62'0,"0"0"26"0,0 0 32 16,0 0-11-16,0 0 19 16,0 0-9-16,0 0 14 15,0 0-1-15,0 0-108 16,0 0-63-16,0 0 65 0,0 0-35 16,0 0-27-16,0 43 12 15,0-43-18-15,0 0-38 16,0 0 19-16,0 0 47 0,0 0 57 15,0 0 38-15,0 0 54 16,0 0 35-16,0 0 8 16,0 0-30-16,0 0-35 0,0 0-121 15</inkml:trace>
  <inkml:trace contextRef="#ctx0" brushRef="#br0" timeOffset="1360">5978 1509 457 0,'0'0'69'0,"0"0"12"0,0 0-3 16,0 0 12-16,-6-39 37 15,6 39-76-15,0 0 0 16,0 0 7-16,0 0-14 15,0 0 31-15,0 0 11 0,0 0 23 16,-57 17-63-16,57-17 13 16,0 0-16-16,-38 50-2 15,38-50 10-15,-12 49-36 0,12-49-15 16,0 0 38-16,19 50-34 16,-19-50 8-16,0 0-36 0,0 0 24 15,50 32-33-15,-50-32 5 16,0 0-8-16,50-11 36 15,-50 11-18-15,0 0 21 16,32-53 1-16,-32 53-33 16,0-60-3-16,-7 14 25 0,-5 7-16 15,12 39 1-15,0 0 6 16,0 0-3-16,0 0-11 0,-63-28 46 16,63 28-16-16,-50 10 22 15,50-10 17-15,0 0-25 16,-51 46-6-16,51-46-27 15,-25 50 39-15,25-50 5 0,0 0-2 16,-6 53-9-16,6-53-14 16,0 0-8-16,0 0-3 15,0 0 15-15,50 35-15 0,-50-35-10 16,0 0 35-16,0 0-8 16,0 0-38-16,0 0-5 15,38-53-29-15,-38 53 66 0,6-46-18 16,-6 46-22-16,0 0 40 15,0 0 10-15,0 0-38 0,-50-24 20 16,50 24 53-16,-50 7-4 16,50-7-29-16,0 0-38 15,0 0 47-15,-44 53 8 0,44-53-48 16,0 0 48 0,0 0 22-16,0 49-32 0,0-49-12 15,0 0 7-15,0 0 3 16,0 0-13-16,56 18-1 0,-56-18 6 15,0 0-29-15,50-21 35 16,-50 21-21-16,0 0 11 16,26-50 15-16,-26 50-12 0,0 0 5 15,0 0-20-15,0 0 37 16,0 0-19-16,0 0-18 0,0 0 43 16,-51 18-1-16,51-18-31 15,0 0 16-15,-44 53-17 16,44-53 0-16,0 0-3 15,-19 49 17-15,19-49-12 16,0 0 0-16,0 0 19 0,0 0-16 16,51 25 0-16,-51-25 1 15,50-7 9-15,-50 7-7 0,0 0-19 16,50-46 14-16,-50 46-18 16,0 0-3-16,19-57 15 15,-19 57-13-15,0 0-14 0,0 0 27 16,0 0 21-16,-50-31-14 15,50 31-7-15,-57-4-44 0,57 4-132 16,0 0-89-16,0 0-97 16</inkml:trace>
  <inkml:trace contextRef="#ctx0" brushRef="#br0" timeOffset="2344">5783 1668 331 0,'0'0'49'16,"0"0"23"-16,0 0 3 16,0 0 5-16,-57-22 10 15,57 22-13-15,-50-17 14 16,50 17-18-16,-63-11-4 0,13 1 22 16,50 10-27-16,-82-11 0 15,13 7 23-15,-6 1-48 16,-1-4 7-16,-5 3 24 0,-1-3-33 15,-6 4-1-15,-6-1-10 16,-7 1-20-16,-12 3 15 0,-6-4-30 16,-13 4 12-16,-7 0 29 15,1-3-5-15,6-1-19 16,6 0-2-16,1 1 25 16,11-1-12-16,8 4-19 0,5 0-11 15,13 0-1-15,6-3-14 16,7 3 21-16,6 0 1 15,0 0 1-15,69 0 30 0,-76 0-14 16,20 0-37-16,56 0 42 16,-70-4-5-16,20-3-18 15,50 7 16-15,-63-7 1 0,63 7-20 16,-50-7-19-16,50 7 17 16,0 0 10-16,-50-3 18 0,50 3 5 15,0 0-29-15,-57-7 15 16,57 7 1-16,0 0-21 15,-50-4-6-15,50 4 17 16,0 0-17-16,0 0-12 0,0 0 35 16,0 0-9-16,0 0 19 15,0 0-32-15,0 0-26 16,0 0 0-16,0 0-2 0,0 0 5 16,0 0-10-16,0 0 31 15,0 0 4-15,0 0-18 16,0 0-9-16,0 0-16 0,0 0-113 15,0 0-73-15,0 0-59 16</inkml:trace>
  <inkml:trace contextRef="#ctx0" brushRef="#br0" timeOffset="2819">2929 1198 551 0,'0'0'13'15,"0"0"22"-15,0 0 61 16,0 0-18-16,0 0-1 0,0 0-22 16,0 0-25-16,0 0 16 15,-25 53 29-15,25-53-64 16,-56 42-1-16,-1-21 21 0,7-3-16 15,50-18-24-15,-63 7 14 16,13-3 18-16,50-4-47 16,-51 0 24-16,51 0 19 0,0 0-1 15,0 0-1-15,0 0 33 16,0 0-18-16,0 0-13 16,0 0 7-16,0 0 18 0,0 0-24 15,0 0 7-15,0 0 48 16,0 0-26-16,19 53 7 15,-19-53 37-15,25 53-31 16,-25-53 5-16,38 53 29 0,-38-53-41 16,44 56-37-16,-44-56 27 15,0 0-27-15,44 50-18 16,-44-50 0-16,0 0 4 0,0 0-17 16,0 0 17-16,0 0-26 15,0 0 15-15,0 0-147 0,0 0-188 16,0 0-137-16</inkml:trace>
  <inkml:trace contextRef="#ctx0" brushRef="#br0" timeOffset="4832">2848 1318 200 0,'0'0'31'15,"0"0"1"-15,-44 21-2 16,44-21 21-16,0 0 1 0,0 0 0 16,0 0 9-16,0 0 33 15,-57 46 8-15,57-46 3 16,0 0 8-16,-63 42-36 0,63-42-39 16,-56 32 4-16,5-18-12 15,51-14-34-15,-50 11-4 16,50-11 20-16,0 0 12 0,0 0-24 15,0 0 0-15,-50 3 14 16,50-3-2-16,0 0-37 0,0 0 25 16,0 0 25-16,0 0-30 15,0 0-14-15,0 0 21 16,0 0 16-16,0 0-3 16,0 0-12-16,0 0 13 15,0 0-8-15,0 0-39 0,0 0 49 16,0 0-16-16,0 0-23 15,0 0 6-15,0 0 59 0,0 0-20 16,0 0-40-16,0 0 16 16,0 0 54-16,0 0 42 15,0 0-46-15,0 0 19 0,0 0-89 16,0 0 30-16,0 0 6 16,0 0 52-16,-25 50-6 15,25-50-6-15,0 0-33 16,0 0-19-16,0 0 35 0,31 49-9 15,-31-49-4-15,0 0-26 16,38 46 29-16,-38-46-25 16,0 0-1-16,38 53 28 0,-38-53-27 15,25 53-1-15,-25-53-3 16,19 46 30-16,-19-46-11 0,0 0-1 16,18 50-27-16,-18-50 12 15,0 0-3-15,0 0-28 16,19 49 21-16,-19-49 7 15,0 0-6-15,0 0 0 16,0 0 26-16,0 0 23 0,0 0 4 16,0 0-10-16,0 0 11 15,0 0 2-15,0 0-18 0,0 0-7 16,0 0-25-16,0 0 0 16,0 0-30-16,0 0-16 15,0 0-30-15,0 0-11 0,0 0 17 16,0 0-11-16,0 0 53 15,0 0 18-15,0 0 10 0,0 0-8 16,0 0 11 0,0 0-21-16,0 0 15 0,-44-49-43 15,44 49 3-15,0 0-50 16,-37-60 23-16,37 60 22 16,-32-64-40-16,32 64 47 0,-25-56 35 15,25 56-11-15,0 0 19 16,-31-50-2-16,31 50 9 0,0 0-20 15,0 0 6-15,0 0 11 16,0 0 3-16,0 0-3 16,0 0-25-16,0 0 22 0,0 0-13 15,0 0 36-15,0 0 19 16,0 0 7-16,0 0-40 16,0 0 20-16,0 0-36 15,0 0 11-15,0 0 10 0,0 0 52 16,0 0-45-16,12 53 28 15,-12-53-31-15,0 0-12 16,32 50 25-16,-32-50-6 0,0 0-5 16,0 0-4-16,0 0-19 15,0 0-11-15,0 0-13 0,50 45 29 16,-50-45-31-16,0 0 44 16,0 0 4-16,0 0-19 15,0 0-3-15,0 0 9 16,0 0-29-16,0 0 7 15,0 0 28-15,0 0-10 0,0 0 0 16,0 0-44-16,0 0-24 16,0 0-4-16,0 0 6 0,0 0-15 15,0 0 50-15,0 0-32 16,0 0 42-16,0-53-12 16,0 53-37-16,0 0-8 0,-6-53 0 15,6 53 13-15,0 0-41 16,0 0-11-16,0 0-42 15,0 0-30-15</inkml:trace>
  <inkml:trace contextRef="#ctx0" brushRef="#br0" timeOffset="5792">2037 1307 1079 0,'0'0'92'0,"0"0"-15"16,0 0 29-16,0 0-74 15,0 0 2-15,0 0 4 16,0 0-23-16,0 0 39 0,0 0 45 16,25 50-41-16,-25-50-28 15,0 0 3-15,57 21-33 16,-57-21 5-16,44 3-5 0,-44-3-11 15,0 0 20-15,0 0-2 16,37-42-10-16,-37 42 0 16,7-46-1-16,-7 46-12 0,0 0-13 15,-26-42 32-15,26 42-3 16,-44-22-30-16,44 22 74 0,-56 8-37 16,6 6 50-16,6 7 33 15,44-21-24-15,-57 39 22 16,57-39 26-16,-44 53-14 0,6-11-41 15,38-42-34-15,0 0 9 16,-37 50-2-16,37-50-29 16,0 0 21-16,-44 53-10 15,44-53-14-15,0 0 5 0,-63 42-31 16,63-42-129-16,-51 32-157 16,51-32-204-16,0 0 12 15</inkml:trace>
  <inkml:trace contextRef="#ctx0" brushRef="#br0" timeOffset="6204">1609 1184 949 0,'0'0'90'0,"0"0"28"16,0 0-60-16,0 0-30 0,26 49 4 15,-26-49 11-15,0 0-51 16,0 0-4-16,0 0 16 16,0 0 11-16,0 0-15 15,0 0 6-15,0 0 16 0,0 0 25 16,0 0-22-16,0 0-47 15,0 0 8-15,0 0 14 16,0 0-3-16,-51 49 3 0,51-49 39 16,-63 46 52-16,7-3 60 15,56-43-42-15,-63 63-26 0,13-10 6 16,6-3-21-16,44-50-9 16,-51 64-44-16,14-15 0 15,37-49-7-15,0 0-4 0,-51 53-95 16,51-53-246-1,0 0-208-15</inkml:trace>
  <inkml:trace contextRef="#ctx0" brushRef="#br0" timeOffset="6488">2339 0 1182 0,'0'0'223'0,"6"60"37"16,-25 14 52-16,-12 0-33 15,-20 7-82-15,-12 1-92 0,-6-5-46 16,0-2-32-16,0-1-20 15,0-3-24-15,0-8-139 16,-7-6-240-16,13-4-223 0,-6-7 32 16</inkml:trace>
  <inkml:trace contextRef="#ctx0" brushRef="#br0" timeOffset="6680">1339 1067 1645 0,'0'0'225'0,"0"0"-49"0,0 0-63 16,0 0-63-16,0 0-35 16,0 0-15-16,0 0-210 0,0 0-269 15,0 0-141-15</inkml:trace>
  <inkml:trace contextRef="#ctx0" brushRef="#br0" timeOffset="7516">805 1392 1247 0,'0'0'200'0,"0"0"-54"16,0 0-66-16,0 0-48 0,-38-46-16 16,38 46-35-1,19-49-21-15,-19 49-2 0,0 0 31 16,75-50 18-16,-18 25 18 16,-57 25-16-16,63-10-9 15,-63 10 0-15,50 14 7 0,-50-14 29 16,0 0-14-16,0 0 0 15,0 60-14-15,0-60-8 0,-44 49 22 16,44-49-22-16,-69 43 8 16,6-15 4-16,13-10-27 15,50-18-36-15,-57 10-49 0,57-10 16 16,-50-7-33-16,50 7 41 16,0 0-18-16,0 0 34 15,-31-53 24-15,31 53 39 16,0 0 21-16,-7-49-47 0,7 49 29 15,0 0 9-15,0 0 7 16,0 0 9-16,0 0 19 16,0 0 16-16,0 0-2 0,0 0-70 15,-31 49 22-15,31-49 7 16,0 0-21-16,0 0 15 0,-38 50-33 16,38-50 24-16,0 0-14 15,0 0-2-15,0 0 22 16,0 0-37-16,0 0-26 15,0 0 0-15,0 0-65 16,-31-60-20-16,24 0 27 0,7 3 20 16,7 8 73-16,-7 49 58 15,12-50-15-15,-12 50-40 0,0 0 99 16,0 0 2-16,0 0-72 16,0 0 23-16,0 60 26 15,0-3-37-15,0-4-18 0,0-4 0 16,0 4-36-16,0-53 34 15,-6 64-30-15,6-64 54 16,-6 49-18-16,6-49 14 16,0 0-83-16,0 0 6 0,0 0 15 15,0 0 2-15,0 0-3 16,0 0 14-16,0 0 36 16,-51-17 45-16,51 17-16 0,0 0 33 15,-62 7-7-15,5 14 72 16,57-21 58-16,-63 64-15 15,7-1-36-15,-1-3-54 0,13 0-34 16,-6-7-31-16,12-7-24 16,38-46 6-16,-50 43-67 0,50-43-271 15,0 0-247 1,-32 10 11-16</inkml:trace>
  <inkml:trace contextRef="#ctx0" brushRef="#br0" timeOffset="7693">1081 636 1421 0,'0'0'58'16,"0"0"-53"-16,0 0-28 15,0 0-108-15,0 0-99 0,38 10-126 16</inkml:trace>
  <inkml:trace contextRef="#ctx0" brushRef="#br0" timeOffset="7872">302 2109 1446 0,'0'0'68'0,"0"0"-24"0,50-7-34 16,1-14 4-16,5-18-109 16,7-3-143-16,6-11-227 15</inkml:trace>
  <inkml:trace contextRef="#ctx0" brushRef="#br0" timeOffset="8056">258 816 1987 0,'0'0'62'0,"0"0"-30"16,44-7-32-16,13 7 11 15,12-4-186-15,6 4-297 0</inkml:trace>
  <inkml:trace contextRef="#ctx0" brushRef="#br0" timeOffset="8908">2075 2311 1118 0,'0'60'202'15,"-26"-4"22"-15,1-6-66 16,-6 6-53-16,-1-3-30 16,-12 0-26-16,7-3-29 0,5-4 3 15,32-46-31-15,-50 53 0 16,50-53-249-16,-44 49-174 16,44-49-75-16</inkml:trace>
  <inkml:trace contextRef="#ctx0" brushRef="#br0" timeOffset="9264">1760 2516 783 0,'-50'-11'90'0,"50"11"14"15,-57 0-24-15,57 0-40 16,-44 0-40-16,44 0 22 0,0 0-31 16,0 0-4-16,0 0-10 15,0 0-9-15,0 0 15 16,0 0 1-16,0 0 10 0,44-42 11 16,-44 42 8-16,44-28-43 15,-44 28 22-15,0 0 55 16,44 7-3-16,-44-7 8 15,7 42 20-15,-20 4-10 0,-6 0-62 16,-18 3 12-16,5-3 5 16,-12 0-9-16,6-3-3 15,38-43-196-15,-56 49-122 0,18-17-38 16</inkml:trace>
  <inkml:trace contextRef="#ctx0" brushRef="#br0" timeOffset="9627">1578 2378 773 0,'-44'18'178'15,"44"-18"19"-15,-57 63-56 16,13 1 8-16,7 7-31 0,-1-1-39 15,13-3-37-15,0-3-25 16,6-4 32-16,0-7 6 16,6-7-7-16,13-46-20 0,-6 42 5 15,6-42 41-15,0 0 74 16,0 0 36-16,0 0-81 16,0 0-60-16,0 0-13 15,-56 15-11-15,56-15-38 0,-44-29-20 16,44 29-2-16,-26-67 13 15,20 7 4-15,19-4 11 0,6 11-3 16,12 0-9-16,0 11-74 16,-31 42-143-16,57-53-147 15,-57 53-87-15</inkml:trace>
  <inkml:trace contextRef="#ctx0" brushRef="#br0" timeOffset="10088">912 2438 1060 0,'0'0'110'15,"19"60"41"-15,-13-7 2 16,-6-3 5-16,0-1-63 0,-6-3-33 15,6-46-21-15,-32 57-31 16,7-15-15-16,25-42 28 16,0 0-23-16,-44 35 19 15,44-35-19-15,0 0-75 0,-44 4-15 16,44-4-11-16,0 0-2 16,-38-53 33-16,19 10 34 15,19 43 73-15,0 0-34 0,-12-46 6 16,12 46-25-16,0 0 12 15,0 0 60-15,0 0 31 16,0 0-1-16,-50 57 11 0,6-11 34 16,0-7-5-16,0-4-37 15,0 1-42-15,-7-8-30 16,1 0-9-16,0-7-20 0,-7-3 12 16,7-4-3-16,6-3 7 15,-6-8 0-15,18-10-124 16,32 7-138-16,0 0-71 0,0 0-57 15,0 0-18-15</inkml:trace>
  <inkml:trace contextRef="#ctx0" brushRef="#br0" timeOffset="10260">377 3311 1141 0,'0'0'144'16,"63"11"-56"-16,-6-15-68 0,-7-7 9 16,7 1-29-16,-7-8-81 15,0-7-178-15,1-3-187 16</inkml:trace>
  <inkml:trace contextRef="#ctx0" brushRef="#br0" timeOffset="10552">1188 1979 901 0,'0'0'7'0,"0"0"16"0,0 0 15 16,0 0 94-16,0 0 13 16,0 0 5-16,-75 67-50 15,6 0-7-15,-7 7-45 0,1 0-22 16,-7-3-16-16,7 3-24 16,-7-3-14-16,7-7-211 15,12-15-170-15</inkml:trace>
  <inkml:trace contextRef="#ctx0" brushRef="#br0" timeOffset="11547">2320 3420 1115 0,'0'0'162'0,"0"0"9"15,0 0-64-15,0 0-22 16,0 0-37-16,0 0-29 16,0 0-19-16,-38 53-3 0,38-53 17 15,0 0-14-15,-25 50-19 16,25-50 8-16,0 0 47 16,0 0-15-16,0 0-11 0,0 0 3 15,0 0-26-15,-57 28-72 16,57-28-50-16,0 0 64 0,0 0-9 15,0 0 5-15,-44-42 37 16,44 42 38-16,0 0 8 16,0 0-30-16,0 0 35 15,0 0 54-15,-63 14 5 16,63-14 2-16,-56 49-9 0,6 1-6 16,50-50 8-16,-51 60-3 15,14-11-44-15,37-49 7 0,-63 43-21 16,12-18-25-16,7-8 23 15,44-17 2-15,-56 7-11 16,56-7-1-16,-63-10 60 0,63 10-54 16,-50-25-10-16,50 25-37 15,0 0-2-15,-51-35-19 0,51 35-2 16,0 0-63 0,0 0-25-16,0 0-99 0,0 0-113 15</inkml:trace>
  <inkml:trace contextRef="#ctx0" brushRef="#br0" timeOffset="11809">1855 4004 1783 0,'0'0'221'16,"0"0"-90"-16,0 0-41 0,0 0-60 16,0 0-6-16,0 0-14 15,0 0 1-15,0 0-18 16,0 0 1-16,0 0 9 0,0 0-25 16,0 0 13-16,0 0-93 15,0 0-248-15,6 46-202 0</inkml:trace>
  <inkml:trace contextRef="#ctx0" brushRef="#br0" timeOffset="11996">1591 4286 1732 0,'0'0'287'0,"0"0"-29"15,0 0-127-15,0 0-56 0,56 18-44 16,1-18-44-16,-7-7-159 16,7-4-267-16,-7-6-169 15</inkml:trace>
  <inkml:trace contextRef="#ctx0" brushRef="#br0" timeOffset="13388">1553 3880 577 0,'0'0'79'16,"12"-39"-13"-16,-12 39-32 16,0 0 4-16,0 0 2 0,0 0-51 15,13-49 17-15,-13 49 19 16,0 0-19-16,-6-53-27 0,6 53 28 15,-13-57 11-15,7 15-37 16,0 3 6-16,-1-4 15 16,7 1 1-16,0 42 21 0,-12-46 4 15,12 46-12-15,0 0-1 16,0 0 30-16,0 0-21 16,0 0-36-16,0 0 21 15,0 0 16-15,0 0 2 0,0 0 14 16,0 0 16-16,0 0 29 15,19 56-20-15,-13-3 24 16,6 4-35-16,-5-7-28 0,-1-1 12 16,0-3-22-16,-6-46 4 15,-6 49-2-15,6-49-13 16,-13 46 2-16,13-46-8 0,0 0 27 16,-44 39-9-16,44-39-24 15,-50 18 25-15,50-18-31 0,-50 3 6 16,50-3-4-1,0 0 16-15,0 0-29 0,0 0 11 16,-50-56 23-16,50 56-9 16,0 0-5-16,0 0 22 0,0 0-8 15,0 0-47-15,0 0 12 16,0 0 34-16,0 0-2 16,0 0-35-16,0 0 36 0,0 0-16 15,0 0 26-15,0 0-34 16,0 0 46-16,0 0-14 15,0 0-28-15,0 0 13 0,0 0-19 16,-51 28 31-16,51-28-21 16,0 0-4-16,0 0 51 15,0 0-50-15,0 0-7 16,-50-32-20-16,50 32 5 0,0 0 27 16,0 0 13-16,-25-49-14 15,25 49 1-15,0 0 27 0,0 0-37 16,0 0 7-16,0 0 64 15,0 0 3-15,0 0-29 16,0 0 55-16,-38 46 12 0,38-46-21 16,-31 46-36-16,31-46-16 15,0 0-18-15,-44 46-1 16,44-46-2-16,-51 31-17 16,51-31 18-16,-50 18 0 0,50-18 5 15,-44 0 10-15,44 0-2 16,0 0-20-16,0 0-4 15,-44-56 9-15,25 6 40 0,19 50-77 16,-6-53 35-16,6 53-6 16,0 0-17-16,0 0 23 0,0 0 13 15,0 0-22-15,0 0-3 16,0 0 17-16,0 0 58 16,6 64 14-16,7-8-50 0,6 4 5 15,0 0-12 1,-7 4 14-16,-6-4-19 0,13-3 12 15,-12-4-11-15,-1-7-11 16,0-11 3-16,-6-35-11 0,0 39 89 16,0-39-22-16,0 0-29 15,-44 32-23-15,6-11 3 16,-6-14-8-16,0 0 22 0,0-3-29 16,7-8-5-16,37 4 5 15,-51-7 14-15,51 7 12 0,-37-21-6 16,37 21-6-16,-32-50 8 15,20-3-22-15,5 0-38 16,7-14-82-16,7-7-75 0,-7 0-117 16,6-8-47-1,0 5 39-15,13 2-22 0,0 5-28 16</inkml:trace>
  <inkml:trace contextRef="#ctx0" brushRef="#br0" timeOffset="13684">2207 2820 1013 0,'0'0'119'0,"-13"49"94"16,-25 1-43-16,-12-1-13 0,-25 1 2 15,-1 3-48-15,-12 0-46 16,0-4-44-16,0 1-26 0,13-1 0 16,-1 1-46-16,7-5-242 15,6-13-176-15,13 4-100 16</inkml:trace>
  <inkml:trace contextRef="#ctx0" brushRef="#br0" timeOffset="15180">6003 1601 620 0,'0'0'-60'0,"0"0"14"0,0 0-15 15,0 0-44-15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50:38.67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060B2F8-6615-4E3D-8FF4-21189354FAAA}" emma:medium="tactile" emma:mode="ink">
          <msink:context xmlns:msink="http://schemas.microsoft.com/ink/2010/main" type="inkDrawing"/>
        </emma:interpretation>
      </emma:emma>
    </inkml:annotationXML>
    <inkml:trace contextRef="#ctx0" brushRef="#br0">44 1149 335 0,'0'0'53'15,"0"0"-17"-15,0 0-8 0,0 0-5 16,0-39 1-16,0 39-2 16,0-35-12-16,0 35 6 0,0-50-10 15,0 8-15-15,0-1 1 16,0 4 2-16,0 1 18 0,0-1-12 15,0 3 5-15,0 36-16 16,0-42-1-16,0 42 18 0,0-39-11 16,0 39 10-1,0-39-9-15,0 39 9 0,6-32-1 16,-6 32-12-16,0 0 8 16,0-42 5-16,0 42-5 0,6-39 0 15,-6 39-6-15,0-35 9 16,0 35 1-16,0 0-11 0,7-39 3 15,-7 39 4-15,12-32 0 16,-12 32-3-16,7-39 3 0,-7 39 0 16,12-42-7-16,1 6 12 15,-13 36-5-15,12-31-3 0,-12 31 3 16,0 0 0-16,0 0 0 16,19-36 8-16,-19 36-18 15,0 0-6-15,6-31 11 0,-6 31 10 16,0 0 1-16,0 0-12 15,13-36 8-15,-13 36 4 0,0 0-6 16,0 0-5-16,13-35 10 16,-13 35-16-16,0 0 18 0,12-39-5 15,-12 39-9-15,6-35 7 16,-6 35 0-16,0 0 9 0,13-36-16 16,-13 36 16-16,0 0-6 15,0 0 3-15,0 0-10 0,0 0 4 16,0 0-3-16,0 0 13 15,0 0-10-15,0 0 0 0,0 0-7 16,0 0 4-16,0 0 11 16,0 0-8-16,0 0-13 15,0 0 3-15,0 0 22 0,0 0-17 16,0 0 12-16,0 0-13 16,0 0 14-16,0 0-13 0,0 0 20 15,0 0-20-15,0 0 5 16,0 0 8-16,6-31-17 0,-6 31 9 15,0 0 2-15,0 0 7 16,0 0-9-16,0 0-4 0,0 0-1 16,0 0-4-16,0 0 9 15,0 0-14-15,0 0 19 16,0 0-11-16,0 0 18 16,0 0-6-16,0 0 7 0,0 0-3 15,0 0-16-15,-37 35 20 16,37-35-14-16,0 0 14 0,-38 42-8 15,38-42 3-15,-38 50 2 16,13-15 5-16,25-35-14 0,-25 35 6 16,25-35-12-16,-25 39 9 15,25-39-5-15,0 0 3 0,0 0 11 16,0 0-4-16,-19 36-4 16,19-36 15-16,0 0 1 0,0 0 4 15,0 0-5-15,0 0 8 16,0 0 9-16,0 0-7 15,0 0-24-15,0 0-2 0,0 0 0 16,0 0-1-16,0 0-4 16,19-39-15-16,-19 39 9 0,19-39 0 15,-19 39 1-15,25-39 10 16,-25 39 0-16,19-39-2 0,-19 39-20 16,18-32 24-16,-18 32-13 15,19-39 1-15,-19 39 22 0,19-31-11 16,-19 31-6-16,0 0-8 15,19-36-3-15,-19 36 4 16,0 0 0-16,0 0 23 0,0 0-3 16,0 0-30-16,0 0 13 15,0 0 13-15,0 0-4 0,0 0-22 16,0 0 23-16,0 0-6 16,0 0-16-16,0 0 16 0,0 0 7 15,0 0-21-15,0 0 14 16,0 0 2-16,31 7-2 0,-31-7-25 15,0 0 46-15,0 0-6 16,38 32-4-16,-38-32-23 0,0 0 12 16,38 36 0-1,-38-36 4-15,0 0 11 0,31 35-6 16,-31-35 2-16,0 0-6 16,0 0 31-16,44 39-40 0,-44-39-7 15,0 0 6-15,0 0 5 16,0 0 0-16,0 0-26 0,0 0-104 15,32 35-66-15,-32-35-18 16</inkml:trace>
  </inkml:traceGroup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50:57.28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70FA560-F721-4863-A4A3-DF16B36A7174}" emma:medium="tactile" emma:mode="ink">
          <msink:context xmlns:msink="http://schemas.microsoft.com/ink/2010/main" type="inkDrawing" rotatedBoundingBox="12509,4051 20234,3960 20239,4385 12514,4475" semanticType="callout" shapeName="Other">
            <msink:sourceLink direction="from" ref="{EFC65634-30CE-489E-BD56-87172B45F9CE}"/>
            <msink:sourceLink direction="to" ref="{0758DFFF-9096-4630-8488-13E3795FEC5D}"/>
          </msink:context>
        </emma:interpretation>
      </emma:emma>
    </inkml:annotationXML>
    <inkml:trace contextRef="#ctx0" brushRef="#br0">7724 39 321 0,'0'0'57'16,"0"0"6"-16,-18-36-16 0,18 36 11 15,0 0 9-15,0 0-23 16,-51-7 22-16,14 7-39 0,-1 4 5 16,6 3-15-16,-12 0 9 15,0 0-14-15,0 4 20 0,-6-1-10 16,0 1-4-16,0-4 19 16,-7 0-10-16,0 7 23 0,-5-3-23 15,-8 3-16-15,1-3 23 16,0-4-11-16,-6 0 14 0,6 3-2 15,-7-3-21-15,7 0-19 16,0 0-4-16,-6-3 20 16,5 7-11-16,1-1 0 0,6-3-6 15,1 4 9-15,5-8 9 16,7 1-12-16,-7 3 26 0,1 0 9 16,-1-3-46-16,7-1 21 15,-1 1-15-15,7-4-11 0,-6 3 31 16,0 1-2-16,6 3 0 15,-13 0-36-15,7 0 6 0,0 0 8 16,-1 0 30-16,-5 0-14 16,-7 0 1-16,0 0 5 15,0 0-17-15,-6 0-3 16,0 1-18-16,0-5 3 0,-7 1 39 16,1-1 13-16,6-3-16 15,0 4-25-15,0-1 11 0,6 1-15 16,0-1 7-16,0 1 21 15,6-1-10-15,-5 1 5 0,11-1-17 16,-12 1-8-16,1-4 7 16,-8 3 20-16,1 1-4 0,-6-4-9 15,-7 0 5-15,0-4-2 16,-6 1 26-16,-6-1-5 16,0 1-26-16,0 3 1 0,-7-4-10 15,0-3-1-15,1 4 31 0,-7-4-16 16,0 7 25-16,7-4-10 15,12 1-26-15,0-4 11 16,6 3 19-16,0 0 2 0,7 1-8 16,-1-1-8-16,1 4 7 15,-1-3-41-15,1-1 29 0,6 1 21 16,-7-1-6-16,1 1 16 16,0-1-34-16,5 4 0 0,-5-3-1 15,6 3-16-15,0-4 9 16,0 1 35-16,-1-1-24 15,8 4 36-15,-8-3-71 0,8-1 46 16,-1 0-23-16,0 1 37 16,0-1-39-16,0 1 27 15,0-4-46-15,-6 3 41 0,6 1-27 16,0-1 49-16,7 1-39 16,12 3 12-16,0-4-15 0,0 4 28 15,44 0-29-15,-44-3 40 16,44 3-33-16,-44-4 9 0,44 4 22 15,0 0-3-15,-44 0-22 16,44 0-17-16,0 0-2 0,-38 0 26 16,38 0-13-16,-38 0 3 15,38 0 16-15,-37 4-6 16,37-4-21-16,-44 3 25 0,44-3-21 16,0 0 32-16,-38 4-22 15,38-4-5-15,0 0-8 0,0 0 24 16,0 0 3-16,0 0-5 15,0 0-1-15,0 0-30 0,0 0-8 16,0 0 54-16,0 0-57 16,0 0-7-16,0 0-29 0,0 0-36 15,0 0 13-15,0 0-18 16,0 0 1-16,32-18-4 0,-32 18-17 16,0 0 12-16,31-14-2 15,-31 14 21-15,31-18 18 16,-31 18 21-16,38-18 0 0</inkml:trace>
    <inkml:trace contextRef="#ctx0" brushRef="#br0" timeOffset="504">609 18 204 0,'0'0'56'0,"0"0"-1"15,0 0 7-15,0 0-5 16,0 0-2-16,32-7-7 15,-32 7 17-15,0 0-9 16,0 0 23-16,0 0 12 0,0 0-5 16,0 0 27-16,0 0-21 15,0 0-13-15,0 0-22 0,0 0-4 16,0 0 74-16,0 0-8 16,0 0-26-16,0 0-30 0,-38 17-23 15,38-17-20-15,-57 18-4 16,7 0 38-16,0-4-36 0,6 0-9 15,0 3 15-15,-7-2-20 16,1 2 9-16,0 1 4 0,6 0-2 16,0-4-12-16,0-4-1 15,44-10-8-15,-38 11 30 0,38-11-6 16,-37 11 8-16,37-11 0 16,0 0-11-16,0 0 22 15,0 0 6-15,0 0-4 0,0 0-17 16,0 0-17-16,0 0 30 15,0 0 2-15,0 0-7 0,0 0-39 16,0 0 4-16,0 0 30 16,0 0-3-16,0 0 14 0,50 31 7 15,-6-6-13-15,6-4 5 16,-6-3 26-16,0 3-13 0,-6-3-27 16,6 0-15-16,-13-1 5 15,1 1 0-15,-32-18-74 16,0 0-212-16,37 28-235 0,-37-28-111 15</inkml:trace>
  </inkml:traceGroup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51:13.21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23485BF-B283-4D36-BEE9-99DD15E73E6D}" emma:medium="tactile" emma:mode="ink">
          <msink:context xmlns:msink="http://schemas.microsoft.com/ink/2010/main" type="inkDrawing"/>
        </emma:interpretation>
      </emma:emma>
    </inkml:annotationXML>
    <inkml:trace contextRef="#ctx0" brushRef="#br0">135 53 256 0,'0'0'51'0,"0"0"-23"0,-12 28 14 15,12-28-10-15,0 0-8 16,0 0-7-16,0 0 4 0,0 0-18 16,0 0 1-16,0 0 9 15,0 0 0-15,0 0 11 0,0 0-1 16,0 0 1-16,0 0-24 15,0 0 17-15,0 0 0 0,0 0 19 16,0 0 30-16,0 0-22 16,0 0-1-16,0 0-15 15,0 0-22-15,0 0-15 0,0 0 9 16,0 0 6-16,0 0 0 16,-45 25 29-16,45-25 0 0,-19 39-6 15,19-39-7-15,-13 38-6 16,13-38 32-16,0 39-5 0,0-39-38 15,0 0 12-15,26 36-22 16,-26-36 8-16,0 0 13 0,0 0 28 16,0 0-30-16,38 7-14 15,-38-7-11-15,0 0 14 0,25-39 22 16,-6 3-18-16,-19-2-33 16,7-5 14-16,-14 4 8 0,7 0 31 15,0 39-2 1,-19-31-5-16,19 31-20 0,0 0-4 15,0 0 23-15,-45-7-3 16,45 7-13-16,-44 24-24 0,44-24 3 16,-32 36 18-16,32-36 0 15,-13 39 28-15,13-39 28 0,0 35-5 16,0-35-51-16,0 0 12 16,45 28-6-16,-13-14 33 0,-32-14-36 15,45-3 12-15,-45 3-9 16,38-14-28-16,-38 14 57 0,0 0-45 15,32-39 5-15,-32 39 38 16,0 0-11-16,13-39-35 16,-13 39-4-16,0 0 13 0,0 0 10 15,0 0 4-15,-45-11-27 16,45 11-4-16,-44 18 29 0,5 7-33 16,39-25 20-16,-45 42 7 15,45-42-18-15,-25 46 27 0,25-46 35 16,-7 42 16-16,7-42-8 15,7 36-34-15,-7-36-33 0,0 0 7 16,45 17 40-16,-8-13-12 16,-37-4-25-16,45-14-9 0,-45 14 33 15,39-28 5-15,-39 28-14 16,19-39-21-16,-19 39-16 16,13-39 17-16,-13 39 55 0,0 0-18 15,0 0-21-15,0 0-8 16,0 0-22-16,-39-11 38 0,39 11-1 15,-38 14-26-15,38-14 14 16,0 0-41-16,0 0-109 0,0 0-39 16,0 0-74-16,-32 39-3 15,32-39-9-15</inkml:trace>
    <inkml:trace contextRef="#ctx0" brushRef="#br0" timeOffset="349">8 127 280 0,'0'0'84'16,"0"0"11"-16,0 0-19 0,0 0-27 16,0 0-7-16,0 0-2 15,0 0-13-15,0 0 8 0,0 0-15 16,0 0-16-16,0 0-4 15,0 0 3-15,0 0-12 0,0 0-76 16,0 0-158-16</inkml:trace>
  </inkml:traceGroup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51:17.76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3704F51-3CA5-460E-8F60-FD1D47040016}" emma:medium="tactile" emma:mode="ink">
          <msink:context xmlns:msink="http://schemas.microsoft.com/ink/2010/main" type="inkDrawing"/>
        </emma:interpretation>
      </emma:emma>
    </inkml:annotationXML>
    <inkml:trace contextRef="#ctx0" brushRef="#br0">105 841 256 0,'0'0'44'0,"0"0"-9"15,0 0 20-15,0 0 2 16,0 0 16-16,0 0-30 0,0 0 18 15,0 0-30-15,0 0 9 16,0 0-22-16,0 0 25 0,0 0-25 16,0 0 1-16,0 0 0 15,0 0 10-15,0 0 4 0,0 0 4 16,0 0-22-16,0 0-15 16,0 0 36-16,0 0-26 0,0 0 23 15,19 35-17-15,-19-35 42 16,13 39-37-16,-13-39 38 15,6 35-22-15,-6-35-2 0,13 39-12 16,-13-39 11-16,6 43-27 16,-6-43-7-16,6 39 38 0,-6-39-52 15,13 38 53-15,-13-38-56 16,0 0 38-16,6 39-11 0,-6-39 2 16,0 0 17-16,13 36-29 15,-13-36 15-15,0 0-15 0,0 0 0 16,0 0-14-16,6 39 55 15,-6-39-20-15,0 0-16 0,0 0-35 16,0 0 38 0,0 0-15-16,0 35 23 0,0-35-8 15,0 0-19-15,0 0 8 16,0 0 3-16,0 0 5 0,0 0-5 16,0 0 10-16,0 0-23 15,0 0 15-15,0 0 15 0,-25 35-3 16,25-35 3-16,0 0-55 15,0 0 33-15,0 0 1 0,0 0 7 16,-38 18 23-16,38-18-9 16,0 0-52-16,0 0 42 0,0 0-7 15,0 0-8-15,0 0 1 16,0 0-5-16,-19-39-22 16,19 39-10-16,-12-35 39 0,12 35-28 15,0 0 21-15,0-39-11 16,0 39 33-16,0 0-39 0,0 0 42 15,0 0 1-15,0 0-20 16,0 0 17-16,12-36-32 0,-12 36 31 16,0 0-27-16,0 0 21 15,0 0-16-15,0 0 24 0,0 0-25 16,0 0 36-16,0 0-31 16,0 0 5-16,0 0-9 15,0 0 23-15,0 0-11 16,0 0-14-16,0 0 6 0,0 0-2 15,0 0 27-15,0 0-42 16,0 0 53-16,0 0-31 0,13 39-4 16,-13-39 11-16,-13 39-11 15,13-39 46-15,0 0-48 0,-12 43 32 16,12-43-28-16,0 0 36 16,-26 38-35-16,26-38 10 0,0 0-13 15,0 0-5-15,0 0 17 16,0 0 13-16,0 0-25 0,-37 32-12 15,37-32 69-15,0 0-70 16,0 0-5-16,0 0 39 16,0 0-8-16,0 0-6 15,0 0-4-15,-38-42-14 0,38 42 26 16,-13-35-27-16,13 35 23 16,0-36-17-16,0 36 32 0,13-32-25 15,-13 32 12-15,13-35 17 16,-13 35-36-16,18-35 21 0,-18 35-19 15,19-32 28-15,-19 32-25 16,0 0-7-16,32-39 26 0,-32 39-30 16,0 0 32-16,0 0-13 15,25-35-17-15,-25 35 12 16,0 0 21-16,19-36-22 0,-19 36 14 16,0 0-20-16,0 0-3 15,19-31 21-15,-19 31 1 0,0 0 23 16,0 0-65-16,0 0 53 15,0 0-46-15,0 0 38 0,0 0-7 16,6-36-3-16,-6 36 15 16,0 0-39-16,0 0 32 0,0 0-3 15,0 0-18-15,0 0 13 16,0 0 15-16,0 0-32 16,0 0-88-16,0 0-51 15,0 0-92-15,0 0-29 0</inkml:trace>
    <inkml:trace contextRef="#ctx0" brushRef="#br0" timeOffset="633">332 1039 119 0,'0'0'17'0,"0"0"19"0,0 0-13 16,0 0-17-16,0 0 4 16,0 0-6-16,0 0 4 0,0 0-8 15,0 0 13-15,0 0-6 16,0 0 2-16,0 0-18 16,18-32 23-16,-18 32-4 0,0 0 22 15,0 0 6-15,0 0-13 16,0 0-1-16,0 0 5 0,0 0 1 15,0 0-6-15,0 0 14 16,0 0-24-16,0 0 17 0,0 0-26 16,0 0 27-16,0 0-10 15,0 0 22-15,0 0-40 0,0 0 24 16,0 0-17-16,0 0 2 16,0 0-10-16,0 0 13 0,0 0-20 15,0 0 15-15,0 0-22 16,38-7 11-16,-38 7 11 15,0 0-14-15,0 0 10 16,0 0-10-16,-6-35 40 0,6 35-26 16,0 0 30-16,0 0-6 15,0 0-7-15,0 0 1 0,-44-11-29 16,44 11 23-16,0 0-26 16,0 0 28-16,0 0-17 0,0 0-20 15,0 0-128-15,0 0-151 16</inkml:trace>
    <inkml:trace contextRef="#ctx0" brushRef="#br0" timeOffset="2040">200 0 85 0,'0'0'13'0,"0"0"18"0,0 0-19 15,0 0 18-15,0 0-9 16,0 0 14-16,0 0-1 0,0 0-17 16,0 0 15-16,0 0-12 15,0 0 17-15,0 42-19 0,0-42 2 16,0 0-2-16,0 0 0 16,12 36-14-16,-12-36 7 15,0 0 1-15,0 0 6 0,6 38-4 16,-6-38-6-16,0 0-18 0,0 0 20 15,0 0-15-15,0 0 26 16,7 36-26-16,-7-36 18 16,0 0-18-16,0 0 5 15,6 35 14-15,-6-35 13 0,0 0-14 16,0 0-2-16,-6 35 10 16,6-35-16-16,0 0 16 0,0 0-21 15,0 0 12-15,0 0-12 16,0 0 20-16,0 0-20 0,-7 36 10 15,7-36-16-15,0 0 17 16,0 0-4-16,0 0-1 0,0 0 23 16,0 0-17-16,0 0-5 15,0 0 4-15,0 0-9 16,-37 28-7-16,37-28 10 0,0 0-5 16,0 0 16-16,-38 18-3 15,38-18-18-15,0 0 27 0,0 0-17 16,0 0-13-16,0 0 34 15,0 0-22-15,0 0 6 0,0 0-6 16,0 0 17-16,0 0-24 16,-25-36 19-16,25 36-35 0,-6-42 9 15,6 42 10-15,12-46 3 16,-12 46 4-16,13-49-16 16,-13 49 15-16,19-39-19 15,-19 39 28-15,0 0-12 0,0 0-7 16,0 0 14-16,0 0-29 15,0 0 35-15,0 0-35 0,0 0 25 16,0 0-9-16,0 0 8 16,0 0-15-16,0 0 10 0,0 0 0 15,0 0 8-15,0 0 5 16,31-43-16-16,-31 43 13 0,0 0-13 16,0 0 10-16,0 0-12 15,0 0-2-15,0 0-8 0,0 0 18 16,0 0 1-16,0 0-10 15,0 0-16-15,0 0-87 16,0 0-72-16</inkml:trace>
    <inkml:trace contextRef="#ctx0" brushRef="#br0" timeOffset="2977">319 201 204 0,'0'0'24'16,"13"36"9"-16,-13-36-4 0,0 0-17 16,0 0 0-16,0 35-8 15,0-35 11-15,0 0-5 0,0 0 17 16,0 0-10-16,0 0-4 16,0 0-4-16,0 0-13 0,37 25 24 15,-37-25-16-15,32 3-12 16,-32-3 16-16,37-14-11 15,-37 14 17-15,0 0-23 0,0 0 15 16,26-42 4-16,-26 42 6 16,0 0-5-16,12-43 20 0,-12 43-7 15,0 0 8-15,0 0-32 16,0 0 3-16,0 0 2 0,0 0-1 16,0 0-15-16,-44-7 21 15,44 7-7-15,-44 7-6 0,44-7 8 16,0 0-5-16,-38 29 4 15,38-29-8-15,0 0 8 16,-18 38 2-16,18-38 10 16,0 0-4-16,-7 36 13 0,7-36 0 15,0 0-16-15,0 0 7 16,0 0-3-16,0 0-13 0,0 0 4 16,0 0 17-16,38 10-30 15,-38-10 29-15,0 0-29 0,0 0 17 16,0 0-14-16,0 0 9 15,0 0-17-15,0 0 27 0,0 0-19 16,6-42 21-16,-6 42-43 16,0 0 28-16,0 0 17 0,0 0-26 15,0 0 14-15,0 0 8 16,0 0-27-16,0 0 30 16,0 0-9-16,0 0 1 0,0 0-8 15,0 0 27-15,0 0-12 16,0 0 0-16,0 0 8 15,0 0 0-15,0 0-37 0,0 0 26 16,0 0-27-16,0 0 38 16,44-7-27-16,-44 7 9 0,0 0 14 15,0 0 1-15,0 0-32 16,0 0-36-16,0 0-168 0,0 0-91 16</inkml:trace>
  </inkml:traceGroup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50:12.21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66CB553-F0CA-42A8-B36A-E2E2E806131A}" emma:medium="tactile" emma:mode="ink">
          <msink:context xmlns:msink="http://schemas.microsoft.com/ink/2010/main" type="inkDrawing"/>
        </emma:interpretation>
      </emma:emma>
    </inkml:annotationXML>
    <inkml:trace contextRef="#ctx0" brushRef="#br0">1471 3375 126 0,'0'0'46'0,"0"0"17"0,0 0 2 16,0 0 8-16,0 0-15 16,0 0-8-16,0 0 10 15,0 0 8-15,0 0-24 0,0 0 1 16,0 0 17-16,0 0-43 16,0 0-12-16,0 0 33 0,0 0-3 15,0 0-28-15,0 0 17 16,0 0-34-16,0 0 8 0,0 0 19 15,0 0-15-15,-38 25 14 16,38-25 19-16,-38 14-20 16,38-14 27-16,-44 10 4 15,7-3 12-15,37-7-34 0,-38 4 2 16,38-4 20-16,-44 3-2 16,44-3-25-16,-44 4 35 0,44-4-11 15,0 0-48-15,-50 0 46 16,12 4-28-16,38-4 2 15,-38 0-7-15,38 0-18 0,-44 0 8 16,6 0-12-16,38 0 37 16,-44 0-4-16,44 0-18 0,-44 0 27 15,44 0-6-15,-44 0-31 16,44 0 15-16,-44 0-8 16,44 0 0-16,-50 0-6 15,12-4-2-15,38 4 19 0,-50-7 4 16,6 3 4-16,6 1-28 15,38 3 14-15,-44-4-8 0,44 4 8 16,-44 0-17-16,44 0 1 16,0 0-3-16,-37 0 34 0,37 0-11 15,0 0-27-15,-38-3 30 16,38 3-12-16,0 0 0 16,-38-4 4-16,38 4-4 0,0 0-8 15,-37-3 25-15,37 3-23 16,-38 3 18-16,38-3-3 0,0 0-19 15,-38 7 10-15,38-7-26 16,0 0 29-16,0 0-15 16,-38 11 3-16,38-11 41 0,0 0-44 15,0 0 20-15,0 0 0 16,0 0-16-16,0 0 27 16,0 0-8-16,0 0 17 0,0 0 42 15,0 0 16-15,0 0-23 16,0 0 6-16,0 0-54 0,-37-4-15 15,37 4-6-15,0 0 21 16,0 0-32-16,0 0 24 0,-38-24-12 16,38 24-7-16,0 0 21 15,0 0-24-15,-38-25 34 16,38 25-8-16,0 0-17 16,0 0 13-16,0 0 1 0,0 0-12 15,0 0 17-15,0 0-2 16,0 0 69-16,0 0 20 0,0 0-9 15,0 0-6-15,0 0-12 16,-31-39-31-16,31 39-20 16,0 0-22-16,-19-39 11 0,19 39 6 15,-6-35-17-15,6 35 0 16,0-39 9-16,0 39 3 0,0-42-7 16,6 6 6-16,-6 36-6 15,0-35 19-15,0 35-9 16,6-43 5-16,-6 43-11 15,7-38-14-15,-7 38 14 0,6-43-2 16,-6 43-4-16,6-39 3 16,-6 8 2-16,0 31 14 0,0-32-29 15,0 32 10-15,-6-39-18 16,6 39 15-16,0-32-7 0,0 32 22 16,0-35-9-16,0 35-3 15,0 0-8-15,-6-43-9 0,6 11 23 16,0 32-9-16,-7-28-16 15,7 28 16-15,0-28 8 16,0 28-8-16,-6-28 5 16,6 28-13-16,0-29 1 0,0 29 7 15,0 0 4-15,0-31-9 16,0 31 13-16,0-29-17 0,0 29 16 16,0-24-4-16,0 24-10 15,0 0-9-15,-6-39 7 0,6 10 29 16,0 29-20-16,-7-28 0 15,7 28-9-15,-6-32 9 0,6 32 10 16,-6-35-10-16,6 35 0 16,-6-32 4-16,6 32-4 15,-7-32 0-15,7 32 0 0,-6-38 6 16,0 2-11-16,-1 4 5 16,1 1-5-16,6-1-1 0,-6 0-3 15,6 0 16-15,0 0 2 16,0 1 8-16,0-1-17 0,0 7 18 15,0 25-3-15,0-39 5 16,6 7-6-16,-6 32 0 0,6-35 3 16,1 7-11-16,-7 28 5 15,12-36-3-15,1 5-3 0,-13 31 5 16,12-36-5-16,-5 8-12 16,-7 28 1-16,12-35-12 15,-5 3 18-15,-7 32 0 0,6-35 13 16,-6 35-4-16,6-39-18 15,-6 39 6-15,6-39-6 0,-6 39 20 16,7-43-11-16,-1 8-14 16,-6 35 4-16,6-39 21 0,-6 39-2 15,0-46-16-15,7 14-9 16,-7 32 28-16,6-35-4 0,-6 35-8 16,12-39-11-16,-12 39 11 15,0 0 8-15,7-39-8 0,-7 39-10 16,6-42 10-16,-6 42-6 15,0 0 15-15,6-39-7 0,-6 39-26 16,0-35 38 0,0 35-7-16,0-36-7 0,0 36 0 15,7-35-11-15,-7 35 13 16,0 0 3-16,0-35 4 0,0 35-9 16,0-36-11-16,0 36 0 15,0 0 16-15,0 0 1 0,0-35-3 16,0 35-3-16,0-32-16 15,0 32 20-15,0 0 2 0,6-32-4 16,-6 32-13-16,0-28 8 16,0 28 7-16,0 0-1 15,6-28-3-15,-6 28 0 0,0-28-14 16,0 28 16-16,0 0 2 16,0-32 3-16,0 32 1 0,0-32-24 15,0 32 12-15,0 0 13 16,0-32-17-16,0 32-5 0,0 0 26 15,0-28-17-15,0 28-2 16,0 0 13-16,6-28-10 0,-6 28 6 16,0 0-16-16,0-29 20 15,0 29-7-15,7-28 7 0,-7 28-18 16,6-28 20-16,-6 28-15 16,0 0 10-16,6-32-1 15,-6 32-17-15,0 0 14 0,0-28 9 16,0 28-9-16,0 0-10 15,0 0 20-15,0 0-7 0,0 0-24 16,0 0 35-16,7-29-7 16,-7 29-10-16,0 0 3 0,0 0-5 15,0 0-3-15,0 0 16 16,0 0-15-16,0 0-1 0,0 0 12 16,0 0 4-16,0 0-21 15,0 0 15-15,0 0 4 16,0 0-1-16,0 0-15 0,0 0 2 15,0 0 25-15,0 0-13 16,0 0-9-16,0 0-2 0,0 0 17 16,0 0-22-16,0 0 5 15,0 0 21-15,0 0-12 0,0 0-15 16,0 0 18-16,0 0 3 16,0 0-11-16,0 0 3 0,0 0 7 15,0 0-18-15,0 0 1 0,0 0 20 16,0 0-5-16,0 0-13 15,0 0-2-15,0 0 21 0,0 0-11 16,0 0-22 0,0 0 33-16,0 0-2 0,0 0-15 15,0 0-5-15,0 0 19 16,0 0-6-16,0 0-14 0,0 0 12 16,0 0 7-16,0 0-19 0,0 0-5 15,0 0 17-15,0 0 0 16,0 0-14-16,0 0 5 0,0 0-5 15,0 0-46-15,0 0-61 16,0 0-22-16,0 0-55 0,0 0-102 16,0 0-114-16,0 0-25 15,0 0-4-15</inkml:trace>
    <inkml:trace contextRef="#ctx0" brushRef="#br0" timeOffset="2400">2043 1788 338 0,'0'0'97'16,"0"0"-8"-16,0 0-29 15,0 0 5-15,0 0 24 0,0 0-15 16,0 0 6-16,0 0 24 15,0 0-55-15,19 35 4 0,-19-35 0 16,0 0-56-16,0 39 31 16,0-39-28-16,0 36 29 0,0-36 19 15,0 0-15-15,0 0 45 16,-7 39-12-16,7-39-5 16,0 0-17-16,0 0-2 0,0 0-21 15,0 0-14-15,0 0 9 16,0 0-6-16,0 0 0 0,0 0 2 15,38-36-2-15,-38 36-20 16,19-42 14-16,-19 42-8 0,12-43 11 16,-12 43 51-16,0 0 17 15,0 0-38-15,0 0-28 0,0 0-4 16,-44-7-8-16,44 7 34 16,-44 25-10-16,44-25 33 0,-37 42-12 15,37-42-6-15,-19 46 20 16,6-10 61-16,13-36-16 15,13 35-33-15,-13-35-27 16,31 25-9-16,1-15-22 0,5-13-10 16,1-8-10-16,0-6 19 15,-7-5 7-15,-31 22-11 0,32-42-5 16,-7 0 0-16,-13 6-15 16,-5 1 27-16,-7 7-8 0,0 28 0 15,-13-25-8-15,13 25-7 16,-31-18-6-16,-1 15 9 0,1 13-6 15,31-10 17-15,-38 29 11 16,7-1-6-16,31-28-24 0,-32 28 36 16,32-28 12-16,-12 39 15 15,12-11 19-15,0-28-18 16,0 0-24-16,25 25-9 0,-25-25-12 16,38 14 10-16,-1-14-22 15,-12-10 18-15,-25 10 4 0,32-29-21 16,-7 5 8-16,-12-1 14 15,-7-3-14-15,0-4-17 0,-6 32 22 16,-12-32-3-16,12 32-20 16,0 0 12-16,0 0 14 0,-51-14-11 15,14 14-5-15,37 0 17 16,-44 25-13-16,44-25-10 0,-44 35 17 16,44-35-3-16,-19 39-3 15,19-39 7-15,-13 39-4 16,13-39 0-16,19 39 11 0,-19-39-11 15,38 24 0-15,-7-6 5 16,1-11 5-16,-7-11-23 0,-25 4 23 16,37-14-10-16,-37 14-3 15,32-28 6-15,-13-4-15 0,-7 0-9 16,-12 1 4-16,-6-1 4 16,0 0 9-16,6 32-19 0,0 0 30 15,-51-28-18-15,14 17-4 16,-1 15 27-16,0 10-12 15,38-14-6-15,-44 35 18 0,44-35-12 16,-31 46 4-16,12-11 30 16,19-35-17-16,-6 46-11 0,6-14 27 15,0-32-14-15,0 0-23 16,44 32 17-16,-7-18-2 0,1-7-23 16,-6-10 22-16,-1-8-4 15,0-7-14-15,-31 18 22 0,38-38-14 16,-13-1-10-16,-6 0 23 15,-13 3-4-15,-6 1-9 0,-6 3-6 16,6 32 8-16,-19-28-6 16,19 28-17-16,-37-14 32 15,5 10-27-15,32 4-20 0,0 0-207 16,-38 11-385-16,38-11-177 16</inkml:trace>
    <inkml:trace contextRef="#ctx0" brushRef="#br0" timeOffset="4864">270 283 222 0,'0'0'37'16,"0"0"-3"-16,0 0-17 16,0 0 13-16,0 0-28 0,32-18 5 15,-32 18 12-15,37-18-13 16,-5 11 9-16,-1 0 18 15,1 0-17-15,5 4 18 0,1-1 6 16,6 1-25-16,0-1 12 16,0 0-9-16,-6 1-7 0,-1 3 22 15,7-4-19-15,-6 8 8 16,0-1 4-16,6-3-6 0,-6 4-8 16,-1 0 10-16,7-4-9 15,-6 3-13-15,6-3 2 0,-6 0 13 16,6 0-25-16,0 0 10 15,0 0 0-15,0 0-9 0,0 0 32 16,0 0-34-16,-7 0 1 16,1 0 26-16,0 0-27 0,0 0 2 15,-1-3 17-15,1-1-1 16,0 4-17-16,-7-7 18 16,7 3-12-16,0 1 12 0,6-1-4 15,-7 1-4-15,7-1-6 16,-6 1 14-16,6-1-3 0,0 4 1 15,-6 0 0-15,6 0-6 16,0-3 7-16,0-1 9 0,-7 1-28 16,1 3 9-16,-6-4 8 15,5 4-15-15,1 0 23 0,-7-3-17 16,13-1-9-16,-6 4 33 16,0-4-31-16,6 4 11 0,0 0 18 15,-6 0-28-15,6 0 7 16,0-3 13-16,-7 3-14 15,1 3-1-15,-7 1 7 0,-5-4-7 16,-26 0-2-16,37 4 26 16,-5-4-31-16,-1 3 14 0,-31-3 1 15,38 4 0-15,0 3-8 16,-7-4 18-16,7 1-18 0,-1 3 8 16,-5-4-3-16,6-3-19 15,-7 4 25-15,0-1 7 0,7 1-28 16,-13-1 20-16,0 1-14 15,7 0 3-15,-32-4 21 16,38 3-26-16,-38-3 23 16,37 7 1-16,-37-7-23 0,38 0 17 15,-38 0-18-15,0 0 1 0,38 7 13 16,-38-7 8-16,0 0-14 16,37 11 3-16,-37-11-7 0,0 0 11 15,0 0 10-15,32 7-21 16,-32-7-15-16,0 0 36 0,0 0-14 15,0 0 14-15,0 0-5 16,38 10-19-16,-38-10-7 0,0 0 36 16,0 0-19-1,37 8-21-15,-37-8 29 0,0 0-5 16,0 0-13-16,0 0 19 16,0 0-9-16,0 0 8 0,32 3 2 15,-32-3 3-15,0 0-27 16,0 0 14-16,0 0 10 0,0 0-22 15,0 0 22-15,37 4-14 16,-37-4 13-16,0 0-2 0,0 0-12 16,0 0 5-16,0 0 14 15,0 0-14-15,0 0 17 0,0 0 2 16,0 0-24-16,0 0 1 16,0 0-8-16,38 0 18 15,-38 0 17-15,0 0-35 0,0 0 12 16,0 0 0-16,38 3-8 15,-38-3-2-15,0 0 42 0,0 0-18 16,31 4 6-16,-31-4 5 16,0 0-19-16,0 0 13 0,0 0-6 15,38 0 4-15,-38 0-7 16,0 0 16-16,0 0-19 0,0 0 12 16,0 0-14-16,0 0-9 15,0 0-5-15,0 0 11 0,0 0 14 16,0 0-4-16,0 0 9 15,0 0-33-15,0 0 24 16,0 0-19-16,0 0-4 0,38 17 31 16,-38-17-9-16,0 0-2 15,0 0 10-15,12 39 13 0,-12-39-8 16,13 36 1-16,-13-36 8 16,0 0-3-16,6 38-5 0,-6-38-2 15,6 36-23-15,-6-36 15 16,0 0 11-16,0 46-26 0,0-46 45 15,0 39-39-15,0-39 2 16,0 0 5-16,0 49 6 0,0-49-37 16,7 42 11-16,-7-42 30 15,0 0 14-15,12 46-60 16,-12-46 27-16,0 0 12 0,0 46-4 16,0-46-12-16,0 0 11 15,0 0-17-15,7 46-1 0,-7-46 23 16,0 0-20-16,0 0 4 15,6 43-29-15,-6-43 55 0,0 0-26 16,0 0-29-16,0 42 70 16,0-42-26-16,0 0-35 0,0 0 28 15,0 0 33-15,0 50-59 16,0-50 51-16,0 0-20 16,0 0-10-16,0 0-1 0,-6 49 15 15,6-49-17-15,0 0-6 16,0 0 15-16,0 0 10 0,0 57-5 15,0-57-19-15,0 0 12 16,0 0 5-16,0 0 15 0,6 53-16 16,-6-53-5-16,0 38-10 15,0-38 52-15,0 0-27 0,0 46-14 16,0-46 45-16,0 0-39 16,12 43 7-16,-12-43 7 0,0 0-5 15,0 0-29-15,7 42 20 16,-7-42 5-16,0 0-7 0,0 0-11 15,0 0 7-15,12 46 2 0,-12-46 9 16,0 0-18 0,0 0 18-16,0 0 5 0,19 43-8 15,-19-43-7-15,0 0 16 16,0 0-6-16,0 0-14 0,0 0-14 16,0 0 25-16,0 0-7 0,0 0-20 15,0 0 20-15,0 0 5 16,13 42-16-16,-13-42 7 0,0 0 1 15,0 0-9-15,0 0-5 16,0 0 12-16,0 0-48 0,0 0-291 16,19 39-197-16</inkml:trace>
    <inkml:trace contextRef="#ctx0" brushRef="#br0" timeOffset="6044">2797 1346 304 0,'0'0'68'16,"0"0"-8"-16,0-35 9 15,0 35-9-15,-6-35-10 16,6 35 9-16,0-39 11 0,0 39-17 16,-7-43 24-16,7 43-32 15,-6-53 26-15,6 11-21 0,0 7-36 16,0 35 29-16,0-50 1 15,6 11-16-15,-6-3 1 16,0 3-16-16,0 4 13 0,7-1 22 16,-14-2-28-16,7 2 11 15,0 4 6-15,0 1-17 0,0 2-20 16,0 1 16-16,0 0-9 16,0 3-21-16,0-3 37 0,7-4-15 15,-7 0-11-15,0 0 18 16,6 1 8-16,-6-1-23 0,6 3-8 15,-6-2-20-15,0 2 23 16,7-2-4-16,-7-1 35 0,0 3-36 16,0 1 16-1,6 3 20-15,-6 25-33 0,-6-31 33 16,6 31-29-16,0-36-16 16,0 36 42-16,-7-31-23 0,7 31-11 15,0 0 17-15,-6-32-35 16,6 32 23-16,0 0 36 0,0 0-45 15,-6-25 23-15,6 25-1 0,0 0-14 16,0 0 7-16,0 0-8 16,0 0 8-16,0 0-8 0,0 0-13 15,0 0 21-15,0 0-8 16,0 0 8-16,0 0-83 16,0 0-146-16,0 0-72 15,0 0-65-15</inkml:trace>
    <inkml:trace contextRef="#ctx0" brushRef="#br0" timeOffset="7447">1332 1350 251 0,'0'0'45'0,"0"0"16"0,0 0 1 15,0 0 12-15,0 0 27 16,0 0-22-16,0 0 23 0,0 0-10 15,0 0-19-15,0 0-6 16,0 0 0-16,0 0 28 0,0 0-50 16,0 0 8-16,0 0-35 15,38-57-14-15,-19 8 42 16,0-1-26-16,-13 1 4 0,0-1-22 16,-6 50 27-16,7-63-6 15,-1 10 15-15,-6 53-32 0,13-60 13 16,-13 60-28-16,6-50 9 15,-6 50 19-15,6-49 8 0,-6 49-32 16,6-46 5-16,-6 46 6 16,0 0-6-16,7-46-4 0,-7 46-32 15,0 0 22-15,0 0 24 16,0 0 3-16,6-42-10 0,-6 42-3 16,0 0-4-16,0 0-14 15,0 0 12-15,0 0-2 16,0 0 10-16,13-43 21 0,-13 43-5 15,0 0-15-15,0 0 1 16,0 0-8-16,12-46-22 0,-12 46 13 16,0 0 30-16,19-46-8 15,-19 46 5-15,6-42-7 0,-6 42-11 16,0 0-11-16,13-39 11 16,-13 39-4-16,0 0 8 0,6-39 5 15,-6 39 1-15,0 0 3 0,0 0-45 16,0 0 33-1,0 0 15-15,0 0-18 0,0 0 27 16,6-42-18-16,-6 42-30 16,0 0-4-16,0 0 33 0,0 0 4 15,0 0 13-15,0 0 5 16,0 0-33-16,0 0 15 0,0-46-12 16,0 46-9-16,0 0 15 0,0 0-5 15,0 0 12-15,0-43-4 16,0 43 12-16,0 0-26 0,0 0 21 15,0 0-40-15,-6-42 17 16,6 42-1-16,0 0 21 0,0 0-7 16,0-42 17-16,0 42 1 15,0 0-10-15,0 0-25 16,0 0 6-16,0 0-15 0,0 0-39 16,0 0-42-16,0 0-26 15,0 0-15-15,0 0 13 0,0 0-13 16,0 0-6-16,0 0-14 15</inkml:trace>
    <inkml:trace contextRef="#ctx0" brushRef="#br0" timeOffset="8331">1358 1435 213 0,'0'0'68'16,"-44"-29"-15"-16,44 29-6 15,0 0-11-15,-51-17 3 0,51 17-11 16,-50-11-3-16,50 11 16 16,-44-14 2-16,44 14-11 0,-50-11 2 15,50 11-4-15,-63-10 11 16,19 3-12-16,0 0-25 15,0 7 10-15,-6-4 8 0,-1 4-27 16,-5-3 28-16,5 6-23 16,-5 1 19-16,6-4-11 0,-1 3 4 15,1-3 28-15,6 4-20 16,44-4 8-16,-63 7 4 0,25-4-18 16,38-3-11-16,-44 4 0 15,44-4 20-15,0 0-28 0,-50 3 9 16,50-3 24-16,-44 8-43 15,44-8 3-15,0 0 20 16,0 0-8-16,-50 3 25 0,50-3-45 16,0 0 42-16,0 0-11 15,0 0 7-15,0 0 8 0,0 0-35 16,0 0 5-16,0 0-14 16,0 0 37-16,0 0-31 0,0 0 15 15,0 0 1-15,0 0-25 16,0 0-55-16,0 0-27 0,0 0-77 15,0 0-99-15</inkml:trace>
    <inkml:trace contextRef="#ctx0" brushRef="#br0" timeOffset="9628">1339 2375 164 0,'0'0'44'15,"0"0"19"-15,0 0-21 16,0 0 8-16,0 0-28 0,0 0 15 15,0 0-4-15,-51-7 25 16,51 7-33-16,-56 0 8 0,12 3-16 16,0-3 13-16,0 4-5 15,0-4-5-15,0 0 2 0,-6 0-22 16,-1 0 11-16,1 0-7 16,-7-4 0-16,7 1 42 0,-6-1-51 15,5 1 17-15,1-4 18 16,6 3-2-16,0 1 6 0,44 3-4 15,-57-8-26-15,13 1-1 16,44 7 6-16,0 0 2 16,-44-7-11-16,44 7 0 0,0 0 0 15,0 0-18-15,-50-7 29 16,50 7-29-16,0 0 26 0,-50-3-16 16,50 3 17-16,0 0-17 15,-44 0 26-15,44 0-28 0,0 0 20 16,0 0-23-16,-44-4 13 15,44 4 6-15,0 0 6 0,0 0-9 16,0 0-3-16,0 0-8 16,-44 0 8-16,44 0 5 0,0 0 12 15,0 0-3-15,0 0 40 16,0 0-20-16,0 0 4 16,0 0-5-16,0 0 2 0,0 0-45 15,0 0 18-15,0 0-8 16,0 0 34-16,0 0-54 0,0 0 29 15,0 0-2-15,0 0 12 16,0 0-19-16,0 0 22 0,0 0-19 16,0 0-18-16,0 0 25 15,-44 4-7-15,44-4-6 0,0 0 11 16,0 0-18-16,0 0 15 16,0 0-29-16,0 0 30 15,0 0-6-15,0 0 26 0,0 0-34 16,0 0-7-16,0 0 8 15,0 0 2-15,0 0 10 0,0 0-5 16,0 0-7-16,0 0-17 16,0 0 35-16,0 0-58 0,0 0-110 15,0 0-122-15</inkml:trace>
    <inkml:trace contextRef="#ctx0" brushRef="#br0" timeOffset="12384">1999 2972 352 0,'0'0'54'0,"0"0"-11"16,0 0 3-16,0 0 2 0,0 0-17 16,0 0 2-1,0 0-20-15,0 0 2 0,0 0 7 16,0 0-7-16,0 0-3 16,0 32 19-16,0-32-16 0,0 0 15 15,0 0-34-15,37 35 22 16,-37-35-4-16,44 11-12 0,-44-11-12 15,38 0 30-15,-38 0-40 16,0 0 17-16,32-18 5 16,-32 18 12-16,0 0-9 0,18-35-24 15,-18 35 15-15,0-36-6 16,0 36 3-16,0 0 7 16,-25-38 15-16,25 38-15 0,-37-22-3 15,37 22 13-15,-38-7-10 16,38 7 12-16,-38 4-20 15,38-4-2-15,0 0 25 0,0 0-2 16,0 0 31-16,0 0 48 16,0 0-37-16,-12 42-13 0,12-42-11 15,0 0-3-15,0 0-15 16,50 18 6-16,-12-11-23 0,-38-7 8 16,37-11-1-16,-37 11-6 15,38-17 6-15,-38 17-20 16,0 0 23-16,0 0-31 0,0-39 15 15,0 39 0-15,0 0 10 16,-44-25-16-16,0 14 23 16,6 11-21-16,38 0 35 0,-37 15-21 15,37-15 4-15,0 0 8 16,0 0 3-16,0 0 24 16,0 0-22-16,0 0 0 0,-19 42 1 15,19-42-22-15,0 0 14 16,0 0-4-16,0 0 13 0,0 0-27 15,37 21 16-15,-37-21-15 16,0 0-25-16,0 0-68 0,0 0-10 16,0 0-5-16,0 0 14 15,0 0-43-15,0 0-42 16</inkml:trace>
    <inkml:trace contextRef="#ctx0" brushRef="#br0" timeOffset="14363">2011 2983 133 0,'0'0'17'0,"0"0"-9"15,0 0-8-15,0 0 5 0,0 0 8 16,0 0 3-16,-37 10-2 15,37-10-2-15,-38 7 15 0,38-7 7 16,-38 4-3-16,38-4-11 16,-50 0-20-16,50 0 7 15,-44 0 0-15,44 0 1 0,-50-4 9 16,6 8-20-16,44-4 0 16,-57 7 20-16,13-4-5 0,0-3-12 15,44 0-6-15,-50 4-8 16,6-4 34-16,0 0-7 15,0 0-13-15,6 3-9 16,0 1 2-16,38-4 10 0,-50 4-3 16,12-4 4-16,38 0 7 15,-44 7-21-15,44-7 13 0,-31 0 2 16,31 0 8-16,0 0-18 16,-44 0 9-16,44 0-4 0,-38-4 0 15,38 4-8-15,0 0 8 16,-44-3 14-16,44 3-9 0,-38-4-15 15,38 4 10-15,-37 0 7 16,37 0-7-16,-38 0 12 16,38 0-21-16,-38 4 6 15,38-4 16-15,-31-4-4 0,31 4 5 16,-38-4-19-16,38 4 27 16,-44 0-3-16,44 0-1 0,0 0 8 15,-38 0 7-15,38 0-6 16,0 0-23-16,-44-3 7 15,44 3-7-15,0 0 22 0,0 0-3 16,0 0-27-16,0 0 12 16,0 0 13-16,0 0-12 0,0 0-9 15,-37-4 0-15,37 4 5 16,0 0 5-16,0 0-10 16,-38 0-12-16,38 0 5 0,0 0 3 15,0 0 4-15,0 0-12 16,0 0 12-16,0 0 10 15,0 0-10-15,0 0-17 0,0 0-34 16,0 0 4-16,0 0-45 16,0 0-28-16,0 0 21 0,0 0 52 15,0 0 26-15,0 0-16 16,0 0 3-16,0 0 13 0,38-35 9 16,-38 35-10-16,37-25 11 15,-37 25 14-15,0 0 2 0,38-21-14 16,-38 21 4-16,0 0 5 15,38-18 10-15,-38 18-10 16,0 0 3-16,31-14 14 16,-31 14-5-16,0 0-12 0,0 0 15 15,0 0 8-15,0 0-6 16,38-10-13-16,-38 10 12 0,0 0 5 16,0 0-25-16,0 0 1 15,0 0 3-15,0 0 26 16,0 0-26-16,0 0 11 0,0 0-3 15,0 0 4-15,0 0 35 16,0 0-21-16,0 0 10 0,0 0-15 16,31-32-13-16,-31 32 23 15,0 0 4-15,0 0 5 16,0 0-15-16,0 0 11 0,0 0 24 16,0 0 4-16,0 0-5 15,0 0-30-15,0 0 41 16,0 0-26-16,0 0-11 0,-44 46-19 15,44-46 1-15,-50 42-3 16,0-17-17-16,6 0 8 0,0-11-6 16,44-14 25-16,-50 14-25 15,50-14 3-15,-44 11 7 0,44-11 6 16,0 0-11-16,0 0-19 16,0 0 13-16,0 0-7 0,0 0 18 15,0 0 1-15,0 0-8 16,0 0 2-16,0 0-2 15,0 0-13-15,0 0 13 16,0 0 4-16,0 0 4 0,0 0 10 16,0 0-18-16,0 0 23 15,0 0 27-15,0 0 30 0,50 10-18 16,-6 1 6-16,-44-11-10 16,63 7 4-16,-19 3-15 0,-44-10 17 15,56 15-4-15,-56-15-81 16,0 0 32-16,44 3 10 0,-44-3-17 15,0 0 35 1,0 0-16-16,0 0 39 0,0 0-37 16,0 0 4-16,0 0-7 15,0 0-6-15,0 0-24 0,0 0 21 16,0 0-24-16,0 0 24 16,0 0-10-16,0 0 12 0,0 0-20 15,0 0-24-15,0 0 3 16,0 0-31-16,0 0 74 0,0 0-64 15,0 0-53-15,0 0-41 16,0 0-110-16,0 0-13 0,0 0-27 16,0 0-15-1</inkml:trace>
    <inkml:trace contextRef="#ctx0" brushRef="#br0" timeOffset="15620">2024 1947 45 0,'0'0'-6'15</inkml:trace>
    <inkml:trace contextRef="#ctx0" brushRef="#br0" timeOffset="17575">2018 2039 208 0,'0'0'41'15,"0"0"3"-15,0 0-5 16,0 0 20-16,0 0 15 15,-38-7-22-15,38 7-28 16,-44-4-1-16,6 1 26 0,38 3-8 16,-56-7 2-16,12 7-31 15,6-4-2-15,-6-3 6 0,0 4-7 16,6-1-9-16,-12-3 41 16,6 7-24-16,-6-3 30 0,-1-4-13 15,1 3-7-15,6 0 8 16,-13 1-8-16,7-1 10 0,-6 1-11 15,-1-4-36-15,0 0-1 16,-5-4 31-16,-1 1 10 0,0-1-20 16,6 0-29-16,-6 1 5 15,13-4 28-15,0 3-5 16,6 4 22-16,6 3-21 0,38 4-10 16,0 0 10-16,-38-14 7 15,38 14 45-15,0 0-10 0,0 0-49 16,0 0 14-16,0 0 3 15,0 0 21-15,0 0 3 0,0 0-44 16,0 0 20-16,0 0-10 16,0 0 5-16,0 0-22 0,0 0 9 15,0 0 4-15,0 0-9 16,0 0 11-16,0 0-27 0,0 0 32 16,0 0-27-1,0 0-52-15,0 0-70 0,0 0-77 16,0 0-31-16,0 0-13 15,0 0 55-15</inkml:trace>
    <inkml:trace contextRef="#ctx0" brushRef="#br0" timeOffset="18076">804 1746 237 0,'0'0'49'0,"0"0"4"15,0 0-8-15,0 0 7 0,0 0 3 16,0 0 0-16,0 0-12 16,0 0-1-16,0 0-27 0,0 0 5 15,-37 14 2-15,37-14-14 16,-38 10 18-16,38-10-29 0,-38 11-1 15,38-11 9-15,-44 4-2 16,44-4-3-16,0 0 11 0,-37 10 0 16,37-10-5-16,0 0-9 15,0 0-7-15,0 0 13 16,0 0 5-16,0 0-17 0,0 0 9 16,0 0-9-16,-38 18 23 15,38-18 3-15,0 0 5 0,0 0-14 16,0 0 16-16,0 0-24 15,0 0 26-15,0 0 27 16,0 0 52-16,0 35-1 0,0-35-46 16,25 36-5-16,-25-36-2 15,57 38 9-15,-1-9 1 0,-6-5-64 16,7-6 45-16,-7 0-67 16,-12-8 56-16,0 1-42 0,-38-11 3 15,31 14-85-15,-31-14-111 16,0 0-54-16,38 11-24 15,-38-11 6-15</inkml:trace>
    <inkml:trace contextRef="#ctx0" brushRef="#br0" timeOffset="19828">2030 1919 481 0,'0'0'132'0,"0"0"-1"15,0 0-48-15,0 0-39 16,0 0 1-16,0 0-15 15,-31-35 10-15,31 35-9 0,0 0 5 16,-44-36-5-16,44 36-6 16,-44-32-11-16,44 32-14 0,-32-28 15 15,32 28 40-15,0 0-26 16,0 0 28-16,-50-42-27 0,50 42-21 16,-31-43 8-16,31 43 28 15,0 0-2-15,-38-46-19 0,38 46 1 16,-32-42-38-16,32 42 22 15,0 0 26-15,-25-49-62 16,25 49 52-16,-37-43-11 0,37 43-20 16,0 0-24-16,-44-46 53 15,44 46-5-15,0 0-48 0,-51-42 36 16,51 42-18-16,0 0 41 16,-37-43-25-16,37 43 5 0,0 0-23 15,-32-42 7-15,32 42 29 16,0 0-57-16,-38-46 40 0,38 46 10 15,0 0-4-15,-31-46-27 16,31 46 3-16,-38-46 4 0,38 46 17 16,-31-42-33-16,31 42 33 15,-32-46 2-15,32 46 2 16,-31-43-36-16,31 43 49 0,-31-42-10 16,31 42-28-16,0 0-18 15,-38-46 21-15,38 46 19 0,0 0 22 16,-38-49-42-16,38 49 0 15,-19-43 4-15,19 43 30 0,0 0-8 16,-37-53-30-16,18 18-17 16,19 35 27-16,-25-39 21 0,25 39 2 15,-32-39-28-15,32 39-16 16,-31-35 16-16,31 35 13 0,0 0 20 16,0 0-18-1,-32-36-21-15,32 36 8 0,0 0 0 16,0 0 11-16,0 0 17 15,0 0-10-15,0 0-17 0,0 0-9 16,-37-35 16-16,37 35-17 16,0 0 47-16,0 0-23 0,0 0-13 15,0 0 6-15,0 0-28 16,0 0 44-16,0 0-39 0,0 0 19 16,0 0 4-16,0 0-36 15,0 0 30-15,0 0-7 0,0 0 1 16,0 0 9-16,0 0 12 15,0 0-9-15,0 0 22 16,0 0 5-16,0 0-31 0,0 0-3 16,0 0-14-16,12 39-1 15,-12-39 12-15,0 0 30 0,0 0 0 16,0 0-20-16,13 35-3 16,-13-35 3-16,0 0 0 0,0 43-19 15,0-43 31-15,0 0-1 16,0 0-11-16,0 0 23 0,0 42-27 15,0-42 10-15,0 0-40 16,0 0 48-16,0 0 10 0,0 0-52 16,0 0 54-16,-13 42-44 15,13-42 35-15,0 0-21 16,0 0 1-16,-12 39-15 0,12-39 38 16,0 0-37-16,0 0-6 15,0 0 38-15,0 0 9 0,0 0-39 16,0 0 23-16,0 0-8 15,0 0 20-15,0 0 0 0,0 0-27 16,0 0-34-16,0 0 58 16,0 0-33-16,0 0 42 0,0 0-52 15,0 0 61-15,0 0-45 16,0 0-6-16,0 0 41 16,0 0-49-16,0 0 47 15,0 0-45-15,0 0 17 0,0 0-24 16,0 0-19-16,0 0 21 15,0 0-11-15,12-35 38 0,-12 35-9 16,19-39 9-16,-19 39-20 16,13-42 1-16,-13 42 0 0,6-32 37 15,-6 32-12-15,0 0-25 16,0 0 24-16,0 0-12 0,0 0 7 16,0 0 13-16,12-35-8 15,-12 35-18-15,0 0-2 0,0 0-10 16,0 0 10-16,0 0 19 15,0 0 9-15,0 0-17 0,0 0 17 16,0 0-32-16,0 0 11 16,32 14 27-16,-32-14-16 15,0 0-10-15,38 24-7 0,-38-24 20 16,37 22 5-16,-37-22 13 16,0 0-24-16,38 21-33 0,-38-21-25 15,0 0-22-15,38 10-20 16,-38-10-21-16,0 0-43 0,0 0-50 15</inkml:trace>
    <inkml:trace contextRef="#ctx0" brushRef="#br0" timeOffset="21775">2068 1866 187 0,'0'0'51'0,"0"0"29"16,0 0 7-16,0 0 6 15,0 0-26-15,0 0 5 0,0 0-23 16,0 0-5-16,0 0 13 16,19-39-30-16,-19 39-1 15,12-42 13-15,-12 10-15 0,0 32-12 16,0-46-12-16,0 7 6 15,7 0-21-15,-7 4 21 0,0-4-2 16,0 4-4-16,6-8-17 16,-6 4 9-16,6 4 23 0,-6 0-9 15,0 35 4-15,6-46-10 16,-6 7-4-16,0 39 0 0,0-50 7 16,0 50-10-16,13-53-23 15,-13 53 45-15,0-46 0 0,0 46-20 16,6-46 5-16,-6 46-8 15,0 0 8-15,7-38-14 16,-7 38 28-16,0 0-17 0,0 0 14 16,0 0-30-16,0 0 11 15,6-46 22-15,-6 46-6 0,0 0-12 16,0-36-7-16,0 36 11 16,0 0-5-16,0-32 8 15,0 32-8-15,0 0-12 0,6-38 36 16,-6 38-9-16,0 0 1 15,6-32-14-15,-6 32-10 0,0 0 3 16,7-39 10-16,-7 39-3 16,0 0 18-16,0 0-10 15,0 0-5-15,0 0-22 0,0 0 18 16,0-32-12-16,0 32 36 16,0 0-30-16,0 0 19 0,0 0-12 15,0 0-10-15,0 0 13 16,0 0 19-16,0 0-19 0,0 0 5 15,0 0-24-15,0 0 9 16,0 0 1-16,0 0 14 0,0 0 18 16,0 0-23-16,0 0-4 15,0 0 0-15,0 0 0 0,0 0-5 16,0 0 17-16,0 0 13 16,0 0-10-16,0-35-25 15,0 35 9-15,0 0-8 0,0 0 30 16,-7-36-17-16,7 36-5 15,0 0 9-15,0 0-11 0,0 0-8 16,0 0 31-16,0 0-16 16,0 0-14-16,0 0 7 0,0 0-2 15,0 0 9-15,0 0 0 16,0 0-6-16,0 0-1 0,0 0 0 16,-37 39 34-16,37-39-27 15,-25 43 0-15,25-43-13 0,-26 42 17 16,26-42 11-16,-18 43-8 15,18-43-24-15,0 0 17 16,-26 45 0-16,26-45 13 16,-18 43-5-16,18-43 1 0,0 0-14 15,0 0-10-15,0 0 15 16,0 0 10-16,0 0 28 0,0 0 8 16,0 0-10-16,0 0-21 15,0 0-4-15,0 0-6 0,0 0 14 16,0 0 0-16,0 0-1 15,0 0-22-15,50-25-1 0,-50 25-9 16,31-42 30-16,-6 6-2 16,-25 36-38-16,19-35 14 0,-19 35 1 15,13-39 18-15,-13 39-3 16,12-32-9-16,-12 32-5 16,0 0 3-16,0 0 11 0,7-35 10 15,-7 35-43-15,0 0 30 16,0 0-11-16,0 0-9 0,0 0 17 15,0 0 12-15,0 0-10 16,0 0-18-16,0 0 6 0,0 0 17 16,0 0-7-16,0 0 0 15,0 0 0-15,0 0 0 0,0 0 6 16,0 0-17-16,37 39 6 16,-37-39 2-16,26 35 3 0,-26-35 19 15,25 43-17 1,-25-43-22-16,0 0 29 0,19 39-4 15,-19-39-5-15,0 0 0 16,0 0 10-16,0 0-1 0,0 0 1 16,0 0 0-16,0 0-3 15,0 0-5-15,0 0 22 0,37 28-42 16,-37-28 14-16,0 0-8 16,0 0 12-16,0 0 28 0,0 0-38 15,0 0-7-15,0 0 11 16,0 0 29-16,0 0-9 0,0 0-27 15,0 0 2-15,0 0 11 16,0 0 0-16,0 0 10 16,0 0-15-16,0 0 5 0,0 0-19 15,0 0 5-15,0 0-61 16,0 0-63-16,0 0-92 0,38 17-51 16</inkml:trace>
    <inkml:trace contextRef="#ctx0" brushRef="#br0" timeOffset="71631">1754 2537 223 0,'0'0'42'16,"0"0"-9"-16,0 0-15 0,0 0 0 15,0 0 32-15,0 0-16 16,0 0 6-16,0 0 12 0,0 0-14 16,0 0 5-16,0 0-16 15,0 0-17-15,-32 43 9 0,32-43-7 16,0 0-8-16,-19 35-9 15,19-35 7-15,0 0 4 16,0 0 11-16,0 0 4 0,0 0-7 16,-44 35 0-16,44-35-21 15,0 0 1-15,0 0 10 16,-37 4-16-16,37-4 19 0,0 0 7 16,0 0-10-16,0 0-20 15,-38-18 16-15,38 18-5 0,0 0 15 16,0 0-13-16,0 0 21 15,0 0-18-15,0 0 14 0,0 0-28 16,0 0 8-16,0 0-4 16,0 0 39-16,0 0-16 0,0 0-9 15,0 0-12-15,0 0 8 16,0 0-5-16,0 0 11 16,0 0 18-16,0 0 15 0,0 0-23 15,0 0 8-15,0 0-1 16,0 0 13-16,0 0 22 15,38 43-5-15,-38-43-4 0,25 39-8 16,-25-39 17-16,0 0-30 16,19 49-11-16,-19-49-4 0,0 0 1 15,18 42-18-15,-18-42-9 16,0 0 3-16,0 0-8 0,0 0 11 16,0 0-1-16,0 0 23 15,0 0 14-15,0 0-14 16,0 0-9-16,0 0-28 0,0 0 24 15,0 0-27-15,0 0 25 16,0 0-19-16,0 0-77 0,0 0-18 16,0 0-26-16,0 0-20 15,0 0-15-15,0 0 11 16</inkml:trace>
    <inkml:trace contextRef="#ctx0" brushRef="#br0" timeOffset="72152">1892 2764 204 0,'0'0'19'0,"0"0"4"0,0 0-11 15,0 0 6-15,0 0-4 16,38-32-7-16,-38 32 5 16,0 0-3-16,0 0-12 0,0 0-7 15,37-25 10-15,-37 25-10 16,0 0 13-16,0 0 14 0,0 0-7 15,25-39-17-15,-25 39 13 16,0 0-16-16,7-35 16 0,-7 35 15 16,0 0-4-16,0 0 8 15,0 0 20-15,-38-11-11 0,38 11-2 16,0 0-20-16,-38 14 14 16,38-14 0-16,0 0 5 15,0 0-6-15,0 0 0 0,0 0 11 16,-19 36-10-16,19-36-16 15,0 0 10-15,0 0-16 16,0 0-1-16,0 0 0 0,0 0-9 16,0 0-5-16,38 10-44 15,-38-10 24-15,0 0-36 0,0 0-19 16,0 0-38-16,0 0-40 16</inkml:trace>
    <inkml:trace contextRef="#ctx0" brushRef="#br0" timeOffset="73695">383 2601 229 0,'0'0'33'0,"0"0"2"15,0 0-13-15,0 0-12 16,0 0 28-16,0 0 6 0,0 0-4 15,0 0 4-15,0 0-7 16,0 0-3-16,-12 39-18 16,12-39 4-16,0 0 9 0,-13 39-24 15,13-39 1-15,0 0 14 16,0 0-15-16,0 0 5 0,0 0-7 16,0 0 14-16,0 0-12 15,-38 28-9-15,38-28 13 0,0 0-18 16,-44 11 9-16,44-11 0 15,0 0-10-15,-31-8 4 0,31 8 19 16,0 0-3 0,0 0-10-16,-38-10-7 0,38 10-4 15,0 0 13-15,0 0-13 16,0 0 28-16,0 0-5 0,0 0 4 16,0 0 14-16,0 0-25 15,0 0-5-15,0 0-9 0,0 0 1 16,0 0 26-16,-25-35-40 15,25 35 54-15,0 0-7 0,0 0 18 16,0 0-22-16,0 0-17 16,0 0-4-16,0 0 19 0,0 0-14 15,0 0 14-15,0 0 13 16,0 0 15-16,0 0 14 16,0 0 9-16,0 0-9 15,0 0-31-15,0 0 4 0,0 0 10 16,44 31 0-16,-44-31-8 15,0 0 17-15,32 43-39 0,-32-43-14 16,0 0-17-16,31 42 26 16,-31-42 9-16,0 0-18 0,0 0 15 15,25 46-38-15,-25-46 28 16,0 0-1-16,0 0 6 0,0 0 9 16,19 43-26-16,-19-43 19 15,0 0-12-15,0 0 0 0,0 0-19 16,0 0 27-16,0 0-15 15,0 0 23-15,0 0-32 16,0 0 46-16,0 0-30 0,0 0 2 16,25 42-2-16,-25-42-22 15,0 0 53-15,0 0-40 16,0 0 40-16,0 0-54 0,0 0 41 16,0 0-43-16,0 0-9 15,0 0-98-15,0 0-57 0,0 0-2 16,0 0-5-16,0 0-54 15</inkml:trace>
    <inkml:trace contextRef="#ctx0" brushRef="#br0" timeOffset="74332">710 2749 233 0,'0'0'28'0,"0"0"0"0,0 0 1 16,0 0 29-16,0 0-13 15,0 0-2-15,0 0-9 0,0 0-3 16,0 0-8-16,0 0-13 16,0 0-4-16,0 0 19 0,0 0-11 15,32 15 5 1,-32-15 9-16,0 0-28 0,0 0 4 15,0 0-4-15,0 0 0 16,0 0 4-16,0 0 13 0,0 0-31 16,0 0 8-16,12-36 0 15,-12 36 9-15,0 0-3 0,-6-35 21 16,6 35 16-16,0 0 13 16,0 0-23-16,0 0-6 0,0 0-9 15,-44-4 28-15,44 4-3 16,0 0 17-16,-38 18-22 0,38-18-1 15,0 0 15 1,0 0-33-16,0 0 6 0,0 0 4 16,0 0-23-16,0 0 18 15,0 0 7-15,0 0-7 0,38 18-24 16,-38-18-3-16,0 0-1 16,0 0-17-16,0 0-9 0,0 0 4 15,0 0-14-15,0 0 11 16,0 0-17-16,0 0-35 0,0 0-25 15,0 0-74-15</inkml:trace>
  </inkml:traceGroup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50:52.79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DF4659C-090A-4E8F-87BA-5234BFAC0C3F}" emma:medium="tactile" emma:mode="ink">
          <msink:context xmlns:msink="http://schemas.microsoft.com/ink/2010/main" type="inkDrawing"/>
        </emma:interpretation>
      </emma:emma>
    </inkml:annotationXML>
    <inkml:trace contextRef="#ctx0" brushRef="#br0">1258 4186 41 0,'0'0'13'16,"0"0"0"-16,0 0 13 0,0 0-1 15,-6 36-2-15,6-36-19 16,0 0 7-16,0 0-11 0,0 0 13 16,0 0 11-16,0 0 2 15,0 0-37-15,0 0 43 16,0 0-6-16,44 32 18 0,-44-32-6 16,37 10-14-16,-37-10-14 15,38 4 9-15,-38-4 3 16,0 0 0-16,38 3 19 0,-38-3-4 15,0 0-7-15,31 0-3 16,-31 0 8-16,0 0 11 16,0 0-17-16,44-3-1 0,-44 3-13 15,44-4 7-15,-44 4-12 16,0 0-10-16,50-10 13 0,-50 10 22 16,44-8-31-16,-44 8 1 15,0 0 14-15,51-7 9 0,-51 7-8 16,0 0 21-16,0 0-7 15,44-3-42-15,-44 3 28 16,0 0-20-16,0 0 23 16,0 0 19-16,0 0-10 0,44-4-14 15,-44 4 11-15,0 0-21 16,0 0-25-16,0 0 25 0,37 0 5 16,-37 0 11-16,0 0-18 15,0 0 26-15,44-7-46 16,-44 7 28-16,0 0 6 0,0 0-7 15,44-7 16-15,-44 7-44 16,0 0 37-16,44 0-8 0,-44 0 13 16,0 0-7-16,0 0-11 15,44-3 27-15,-44 3-36 16,0 0 22-16,0 0 11 16,44 0-39-16,-44 0 12 0,0 0-2 15,44 0-21-15,-44 0 33 16,38 0-16-16,-38 0-4 0,44 0 7 15,-44 0 1-15,38 0 12 16,-38 0-30-16,38 0 10 0,-38 0 39 16,0 0-14-16,38 3-12 15,-38-3 29-15,32 0-5 16,-32 0-16-16,0 0-28 0,44 0 25 16,-44 0 8-16,0 0-4 15,37 4-18-15,-37-4 0 16,38 0-7-16,-38 0 18 0,0 0-4 15,38 0-2-15,-38 0-14 16,44-4 35-16,-44 4 1 0,38-3-27 16,-38 3-14-16,37-7 16 15,-37 7 16-15,0 0 14 16,38-7-32-16,-38 7 11 0,0 0 13 16,0 0-28-16,38-8-1 15,-38 8-11-15,37-3 21 0,-37 3-10 16,0 0-1-16,38-4 3 15,-38 4 18-15,0 0-4 16,38-3-36-16,-38 3 31 16,0 0 9-16,0 0-33 0,38 3 14 15,-38-3 19-15,0 0 1 16,0 0-16-16,37 0-14 0,-37 0 37 16,38-3 3-16,-38 3-31 15,38-7 2-15,-38 7 10 0,37 0 14 16,-37 0-37-16,0 0 20 15,38-7 18-15,-38 7-7 0,0 0-38 16,44-4 33-16,-44 4 18 16,0 0-28-16,32-3-5 15,-32 3 11-15,0 0 4 16,37-4-10-16,-37 4-10 0,0 0 13 16,38-3 0-16,-38 3-3 15,0 0 0-15,38-4 5 0,-38 4 7 16,0 0-18-16,37 0-19 15,-37 0 29-15,0 0 6 0,38 0-18 16,-38 0 8-16,38-3 20 16,-38 3-29-16,31 3-6 15,-31-3 28-15,0 0-13 0,38 0-16 16,-38 0 19-16,0 0 17 16,0 0-11-16,44 0-33 15,-44 0 29-15,0 0 18 0,0 0 8 16,31 0-67-16,-31 0 28 15,0 0 2-15,0 0-12 16,38 0 21-16,-38 0 16 0,0 0-12 16,38 4-7-16,-38-4-28 15,0 0 35-15,38 3-3 0,-38-3-4 16,0 0 10-16,31 4-14 16,-31-4 19-16,0 0-19 0,38 3 4 15,-38-3-21-15,0 0 45 16,0 0-33-16,44 4-11 15,-44-4 20-15,0 0 23 16,0 0-12-16,0 0-20 0,0 0 9 16,0 0 9-16,37 0-36 15,-37 0 33-15,0 0 2 0,0 0-12 16,38 0 1-16,-38 0 3 16,0 0 12-16,0 0-12 0,38 0-5 15,-38 0-5-15,0 0 10 16,0 0-11-16,0 0 23 15,0 0-15-15,0 0 17 0,0 0-23 16,0 0 3-16,0 0 23 16,0 0 2-16,0 0-23 0,0 0-29 15,0 0 51-15,0 0-11 16,0 0-22-16,0 0 9 16,0 0 11-16,0 0 3 0,0 0-19 15,0 0 4-15,0 0 2 16,0 0 48-16,0 0-54 15,0 0 16-15,0 0 29 0,0 0-4 16,0 0-30-16,0 0 0 16,38 0-12-16,-38 0 40 0,0 0-28 15,37 14-21-15,-37-14 7 16,0 0 36-16,0 0-6 0,0 0-16 16,0 0-16-16,38 18 5 15,-38-18 20-15,0 0 6 16,0 0-13-16,0 0-2 15,0 0-31-15,0 0 59 0,0 0-15 16,0 0 2-16,0 0-15 16,0 0 26-16,0 0 58 0,0 0 1 15,0 0-28-15,0 0-8 16,0 0-22-16,0 0 9 0,0 0 0 16,0 0-48-16,0 0-12 15,0 0 29-15,0 0-5 16,0 0-12-16,0 0 4 0,0 0 34 15,13-36-34-15,-13 36 8 16,6-35 15-16,-6 35-9 16,6-35 0-16,-6 35-12 0,0-36 31 15,0 36 6-15,-6-39-27 16,6 39 5-16,6-39 15 0,-6 39 1 16,6-42 13-16,-6 42-22 15,0-39-16-15,0 39 33 16,-6-42-6-16,6 42-5 0,-6-36-32 15,6 36 10-15,0-35 21 16,0 35-21-16,0-35-10 0,0 35 6 16,0 0 20-16,6-39-22 15,-6 39 6-15,6-32-5 16,-6 32 19-16,0 0-14 16,7-39 0-16,-7 39-4 0,0 0-4 15,6-32 27-15,-6 32-17 16,0 0-10-16,0 0 14 0,6-35-6 15,-6 35 0-15,0 0 0 16,0 0-9-16,0-35 0 0,0 35 23 16,0 0-27-16,0 0 17 15,7-36 4-15,-7 36-4 0,0 0-18 16,6-39 26-16,-6 39-29 16,0 0 26-16,6-38-9 0,-6 38 2 15,0 0 1-15,6-39-9 16,-6 39-5-16,7-32 23 15,-7 32-15-15,0 0 8 0,0 0 2 16,6-35-7-16,-6 35-11 16,6-29-1-16,-6 29 18 0,0 0 6 15,0 0-12-15,7-31-3 16,-7 31-16-16,0 0 24 0,0 0-11 16,6-36 12-16,-6 36-10 15,0 0 4-15,0 0 10 0,-6-40-5 16,6 40 3-16,0 0-6 15,-7-35-2-15,7 35 0 16,0 0 0-16,0 0 0 16,-6-32-3-16,6 32 3 0,0 0 0 15,0-35 0-15,0 35 0 16,0 0 0-16,0-36-11 0,0 36 11 16,0 0 0-16,0-38 3 15,0 38 2-15,0-39-5 0,0 39-4 16,6-36 4-16,1 12-3 15,-7 24-3-15,12-36 10 0,-12 36-4 16,0-35 0-16,6 10 0 16,-6 25 0-16,13-32 2 15,-13 32-2-15,0-31 0 0,0 31 0 16,6-29 0-16,-6 29 0 16,0-31 0-16,0 31 0 0,0-29 3 15,0 29-3-15,7-35 0 16,-7 35-5-16,0-32 5 0,0 32 0 15,6-28 0-15,-6 28-11 16,0 0 15-16,0-35-7 0,0 35-6 16,0 0 1-16,12-36 4 15,-12 36-4-15,0 0 3 0,7-35 5 16,-7 35 7-16,0 0-7 16,6-32 5-16,-6 32-2 15,0 0 2-15,0 0-1 0,6-35 0 16,-6 35-4-16,0-32 0 15,0 32 4-15,7-35-14 0,-7 35 10 16,6-32 4-16,-6 32 0 16,0-39-4-16,0 39 0 15,0-32 0-15,0 32-9 0,0-39-6 16,0 39 23-16,0-32-16 16,0 32 14-16,6-38-18 0,-6 38 17 15,0-36-1-15,0 36-4 16,0-39 8-16,0 39-1 15,-6-42-3-15,6 42-4 0,0-39 5 16,0 39-5-16,0-39-7 16,0 39 7-16,0-46-4 0,0 11 7 15,0 35-10-15,0-39 11 16,0 39 3-16,0-42-7 0,0 42-5 16,0-32 8-16,0 32-8 15,0 0 5-15,0-36 4 0,0 36-1 16,0 0-8-16,6-38 5 15,-6 38 0-15,0-36 2 0,0 36-2 16,0-39-7-16,0 11 7 16,0 28-10-16,-6-28 31 0,6 28-21 15,-13-32-9-15,13 32 4 16,-6-25 2-16,6 25 7 16,0 0-4-16,-13-28 2 0,13 28-8 15,0 0 6-15,0 0 0 16,-12-25 0-16,12 25-6 0,0 0 9 15,0 0-3-15,-6-28 5 16,6 28-20-16,0 0 15 0,-13-32 5 16,13 32-19-16,-13-32 17 15,13 32 1-15,-6-28-14 0,6 28 13 16,-12-32-3-16,12 32-10 16,-13-28 17-16,13 28 2 0,-6-32-21 15,6 32 12-15,0 0 6 16,-7-24-9-16,7 24-7 15,0 0 22-15,0 0-12 0,0 0 0 16,-6-29 0-16,6 29-4 16,0 0-6-16,0 0 18 0,-6-24-13 15,6 24-1-15,0 0 15 16,0 0-17-16,0 0 16 0,0 0-2 16,0-29-18-16,0 29 20 15,0 0-12-15,0 0 8 0,0 0-10 16,0 0 12-16,0 0-24 15,0 0 31-15,0 0-25 0,0 0 24 16,0-29-22-16,0 29 19 16,0 0-17-16,0 0 18 15,0 0-18-15,0-28 14 0,0 28-6 16,0 0 4-16,0 0-15 16,0 0 17-16,0 0-17 0,0 0 16 15,0 0-18-15,0 0 23 16,0 0-23-16,0 0 13 0,0 0-9 15,0 0 25-15,0 0-16 16,-32-14 8-16,32 14-11 0,-25-4 12 16,25 4-28-16,-37 4 34 15,37-4-19-15,-38 0 8 16,6 0-22-16,32 0 27 0,-37 3-22 16,5 4 26-16,32-7-21 15,-37 7 18-15,37-7-10 0,-38 4 8 16,38-4-20-16,-38 10 22 15,38-10-24-15,-31 7 24 0,31-7-23 16,-38 7 23-16,38-7-20 16,-38 9 22-16,38-9-23 0,-31 7 17 15,31-7 3-15,-32 3-9 16,32-3-7-16,0 0 7 0,-37 7 4 16,37-7-21-16,0 0 24 15,-25 4 2-15,25-4-9 16,0 0-5-16,0 0 10 0,-32 7-5 15,32-7-15-15,-31 7 23 16,31-7 3-16,-32 7-6 0,32-7-10 16,0 0 7-16,-37-4 3 15,37 4-18-15,-32-3 4 0,32 3 27 16,-31-4-23-16,31 4-3 16,0 0 13-16,-32-10 2 0,32 10-10 15,-31-7-11-15,31 7 36 16,-38-7-39-16,38 7 17 0,-38-7 8 15,7-5-1-15,31 12-16 16,-44-7-4-16,13 0 19 16,31 7-2-16,-32-7-18 0,32 7 21 15,-38-7-4-15,38 7 4 16,-37-4-17-16,37 4 10 0,-32-7 9 16,32 7-9-16,0 0 3 15,-31-7 2-15,31 7-5 0,0 0-16 16,0 0 16-16,0 0 12 15,0 0-16-15,0 0-1 0,0 0 15 16,-25-11-14-16,25 11-12 16,0 0 20-16,0 0 7 15,0 0-18-15,0 0 3 0,0 0 9 16,-32-7 2-16,32 7-22 16,0 0 10-16,0 0 21 0,0 0-19 15,0 0-11-15,0 0 26 16,0 0-2-16,0 0-27 0,-31-7 13 15,31 7 14-15,0 0-10 16,-32-7-6-16,32 7 10 0,-31-10 4 16,31 10-12-16,-31-7-1 15,31 7 11-15,-32-11-1 0,32 11-18 16,0 0 3-16,-31-7 22 16,31 7-7-16,0 0-5 15,-32-4 0-15,32 4 9 0,0 0-17 16,-37-3 10-16,37 3-2 15,-32-4 4-15,32 4-13 0,-38 0 9 16,13 0 11-16,25 0-11 16,-44 4-6-16,19-4 1 0,25 0 12 15,-44 3-7-15,44-3-5 16,-32 4 5-16,0-4 9 0,32 0-12 16,-31 3 3-16,31-3 8 15,-38 0-14-15,7 0-2 0,-1-3 13 16,7 3-1-16,-6 0-9 15,-1 0 10-15,1 0-5 16,31 0-4-16,-50 0 4 0,12 0 9 16,38 0-20-16,-50 0 3 15,18 0 25-15,32 0-15 0,-44 3-2 16,44-3 0-16,-50 0 7 16,12-3-27-16,13 3 30 0,25 0 1 15,-38-7-21-15,38 7-3 16,-37-7 23-16,5 3-5 0,32 4-21 15,-31-3 28-15,31 3-4 16,-32 0-13-16,32 0 0 0,-31-4 8 16,31 4-17-16,-32 0 19 15,32 0 5-15,-25 0-15 16,25 0 0-16,-31 0 12 0,31 0 0 16,-38 4-7-16,38-4-8 15,-31-4 15-15,31 4-12 0,-32 4-6 16,32-4 17-16,-31 0 2 15,31 0-22-15,-32 0 5 0,32 0 27 16,-31 0-18-16,31 0-8 16,-31 0 16-16,31 0-4 0,-38 3-4 15,38-3-4-15,0 0 1 16,-32-3 10-16,32 3-11 0,0 0-12 16,-31 3 28-16,31-3-3 0,-31 7-23 15,31-7 19 1,-32 4 4-16,32-4-14 0,-31 7-5 15,31-7 17-15,-38 7-4 16,38-7-12-16,0 0 9 0,-31 7 4 16,31-7 2-16,0 0-24 15,-32 7 27-15,32-7 3 0,0 0-12 16,-31 7-9-16,31-7 9 0,0 0 8 16,-32 7-5-16,32-7-16 15,0 0 16-15,0 0 7 0,-31 4-22 16,31-4 2-16,0 0 26 15,0 0-6-15,-32 3-22 0,32-3 16 16,0 0 5 0,-31 4-6-16,31-4-21 0,0 0 22 15,-31 3 4-15,31-3-22 0,0 0 14 16,0 0 14-16,-32 0-10 16,32 0-18-16,0 0 22 0,-31 0-2 15,31 0-17-15,-38 0 11 16,38 0 9-16,-38-3-9 0,38 3-22 15,-31-4 30-15,31 4-2 16,-32 0-6-16,32 0-12 0,0 0 23 16,-37-3-2-16,37 3-20 15,-32-4 13-15,32 4 4 16,0 0-11-16,0 0 0 0,-25 0 10 16,25 0-16-16,0 0 15 15,0 0 4-15,0 0-14 0,0 0-5 16,0 0 11-16,0 0 7 15,0 0-16-15,0 0 12 0,0 0-3 16,0 0-11-16,0 0 2 16,0 0 21-16,0 0-9 0,0 0-7 15,-31 32-2-15,31-32 15 16,-19 32-15-16,19-32 6 0,0 0 7 16,-13 33-7-16,13-33-21 15,-12 31 35-15,12-31-4 16,-7 29-21-16,7-29 25 0,0 0-17 15,-6 32-11-15,6-32 25 16,0 0-1-16,-6 31-23 0,6-31 21 16,0 0-1-16,-13 36-11 15,13-36 9-15,0 0 2 0,0 42-7 16,0-42-11-16,-12 35 24 16,12-35-13-16,0 0-15 0,-7 43 23 15,7-43 8-15,-6 39-31 16,6-39 26-16,0 0-6 0,-12 39-20 15,12-39 28-15,-13 38-5 16,13-38-21-16,-6 32 18 16,6-32 6-16,0 0-21 0,-13 43 10 15,13-43 12-15,-6 35-9 16,6-35-21-16,0 0 23 0,0 0 4 16,-19 49-5-16,19-49-17 15,0 0 30-15,-6 46-28 0,6-46 13 16,0 0 3-16,0 0-11 15,-7 43-4-15,7-43 28 0,0 0-14 16,0 0-13-16,0 0 14 16,-12 46 2-16,12-46-12 15,0 0-3-15,-6 49 11 0,6-49 1 16,0 43 7-16,0-43-35 16,0 0 24-16,0 46 12 0,0-46-1 15,0 46-25-15,0-46 5 16,0 0 12-16,6 42 8 0,-6-42-6 15,0 0-14-15,0 42 16 16,0-42 1-16,6 39-4 0,-6-39-25 16,0 0 21-16,0 39 9 15,0-39 0-15,-6 42-9 0,6-42-16 16,0 0 34-16,0 43-9 16,0-8-26-16,0-35 23 15,0 0 6-15,0 43-15 0,0-43-4 16,0 35 15-16,0-35-11 15,0 0-2-15,0 42 14 0,0-42-2 16,-6 43-20-16,6-43 25 16,-13 42-5-16,13-42-13 0,0 43-5 15,0-43 21-15,-6 46-3 16,6-46-7-16,0 38 4 0,0-38 2 16,0 39-12-16,0-39-2 15,0 0 20-15,0 43-12 0,0-43-13 16,0 0 23-16,-7 42-1 15,7-42-21-15,0 35 20 16,0-35 3-16,0 39-29 0,0-39 24 16,0 39 5-16,0-39-11 15,0 43-12-15,0-43 25 0,-6 38-10 16,6-38-14-16,-6 43 14 16,6-43 0-16,0 39-16 0,0-39 32 15,-6 35-16-15,6-35-3 16,0 0 7-16,0 35-12 0,0-35 5 15,0 0 6-15,0 39-13 16,0-39-9-16,0 0 26 0,0 36-1 16,0-36-24-16,0 0 24 0,-7 35 0 15,7-35-9-15,0 0-6 16,0 35 14-16,0-35-18 16,0 40 13-16,0-40 4 15,0 0-7-15,0 0-6 0,7 46 6 16,-7-46 4-16,0 0 3 15,0 50-14-15,0-50 11 0,0 0 4 16,-7 42 1-16,7-42-31 0,0 0 27 16,0 0 5-16,-12 49-16 15,12-49-9-15,0 0 22 0,0 43 5 16,0-43-23-16,0 0 16 16,0 0-2-16,0 46 4 0,0-46-20 15,0 0 5 1,0 42 19-16,0-42-1 0,0 0-17 15,6 43 4-15,-6-43 16 0,0 0-17 16,0 0 4-16,6 42 4 16,-6-42-4-16,0 0-6 0,0 0 10 15,0 39 7-15,0-39-11 16,0 0-10-16,7 49 10 0,-7-49 7 16,0 0-15-16,0 46 17 15,0-46-3-15,0 0-9 0,0 0-15 16,0 0 32-16,12 53-6 15,-12-53-11-15,0 0-11 0,0 0 14 16,6 50 10-16,-6-50-10 16,0 0-3-16,0 0 14 15,0 0-8-15,19 49-6 0,-19-49-17 16,0 0 20-16,0 0 9 16,0 0-7-16,0 0-18 0,0 0 13 15,0 0 16-15,7 53 2 16,-7-53-28-16,0 0 7 0,0 0 13 15,0 0 3-15,12 50-25 16,-12-50 4-16,0 0 26 0,0 0-5 16,6 46-15-16,-6-46 2 15,0 0 3-15,0 0 8 16,7 46-5-16,-7-46-8 0,0 0-5 16,0 0 20-16,12 42-10 15,-12-42-7-15,0 0 7 0,0 0 11 16,0 0-14-16,0 0 5 15,0 0 5-15,32 42-7 0,-32-42-9 16,44 22 15-16,-44-22-6 16,56 7-8-16,-18-4 16 0,-38-3 0 15,50 4-22-15,-50-4 8 16,57 3 11-16,-57-3-5 0,44 4-4 16,-44-4 4-16,0 0 5 15,50 10-3-15,-50-10-2 16,0 0 2-16,44 8 1 0,-44-8-13 15,50 0 10-15,-50 0 7 16,44-8-7-16,-44 8-16 0,44-3 16 16,-44 3 5-16,0 0-1 15,44-4-21-15,-44 4 17 0,0 0 0 16,44-3 6-16,-44 3-16 16,0 0 4-16,44-4 17 0,-44 4-8 15,0 0-10-15,44 4 4 16,-44-4 3-16,0 0-19 0,0 0 24 15,44 3-1-15,-44-3-10 16,0 0 2-16,44 4-6 16,-44-4 19-16,44 7-9 0,-44-7-18 15,51 0 24-15,-51 0-2 16,56 0-8-16,-12-7-3 0,-44 7-3 16,51-4-13-16,-51 4 0 15,56-3 30-15,-56 3-1 0,44-4-11 16,-44 4 5-16,0 0 3 15,57 0-1-15,-57 0-16 0,56-3-4 16,-56 3 35-16,44-4-17 16,-44 4 0-16,0 0-3 15,57 0 9-15,-57 0-34 0,0 0 28 16,44 0 9-16,-44 0-13 16,0 0-15-16,0 0 5 0,56 0 26 15,-56 0-12-15,51 0-14 16,-51 0 18-16,0 0-1 0,56 0-16 15,-56 0-3-15,57-3 24 16,-57 3-13-16,0 0-8 0,50-7 26 16,-50 7 3-16,0 0-40 15,0 0 12-15,0 0 12 0,0 0 3 16,50-4-24-16,-50 4-1 16,0 0 6-16,0 0 18 15,51 0-2-15,-51 0-10 0,0 0 6 0,0 0 4 16,50 4-18-1,-50-4 22-15,0 0 5 0,0 0-13 16,50 3 4-16,-50-3 7 16,0 0-14-16,44 4 7 0,-44-4 6 15,44-4-2-15,-44 4-21 16,44-3 4-16,-44 3 16 0,38-7 10 16,-38 7-19-16,44-7 6 0,-44 7 0 15,0 0 10 1,0 0-8-16,0 0-14 0,45 0 16 0,-45 0-11 15,0 0 4-15,0 0 3 16,0 0 0-16,44 0-9 16,-44 0-24-16,0 0 11 15,44 3 10-15,-44-3-25 0,44 0 21 16,-44 0 27-16,0 0-8 0,50 4-23 16,-50-4 28-16,44 0 0 15,-44 0-20-15,38 0 5 0,-38 0 26 16,0 0-19-16,44-4 0 15,-44 4 8-15,0 0-13 0,50-3-22 16,-50 3 31-16,44-4 6 16,-44 4-35-16,51-4 35 0,-51 4 2 15,44-3-24-15,-44 3 3 16,44 0 9-16,-44 0 7 16,0 0 1-16,0 0-16 0,44 0 10 15,-44 0 2-15,0 0-23 16,0 0 6-16,0 0 23 0,0 0-4 15,44 0 4-15,-44 0-24 16,0 0 14-16,50 0 13 0,-50 0-11 16,44 0-8-16,-44 0 6 15,50 0 0-15,-50 0 7 0,44 0-23 16,-44 0 5-16,44 0 17 16,-44 0-19-16,44 0 9 15,-44 0 14-15,44 3-1 0,-44-3-104 16,0 0-125-16,57 0-162 15,-13-3-88-15</inkml:trace>
    <inkml:trace contextRef="#ctx0" brushRef="#br0" timeOffset="1321">4245 279 342 0,'0'0'63'0,"0"0"13"15,0 0 3-15,0 0 9 16,0 0-15-16,0 0-20 0,0 0-34 16,0 0 32-16,0 0 10 15,0 0 1-15,0 0-3 0,12 36-20 16,-6-1-14-16,1-3 29 15,-1 3 5-15,-6 1-27 0,6-5-17 16,1-2 0-16,5-1 26 16,-12-28-3-16,25 39-5 0,0-14-9 15,13-8 37-15,-7-6-42 16,13-8-16-16,-6-6-13 0,6-4 14 16,-6-4 13-1,-7-3 7-15,1-7-24 0,5-7 0 16,-11-4-6-16,-1-4-1 15,-6-2-26-15,-1 2-3 0,-5 1 18 16,0 10 0-16,-13 25-6 16,0 0 29-16,12-25 0 0,-12 25-24 15,0 0 15-15,0 0-11 16,0 0 23-16,-6 29 14 0,0-1 3 16,-1 4 25-16,7-32-37 15,13 35 16-15,-1-3 24 0,-12-32 0 16,38 28-1-16,-6-10-28 15,5-11-19-15,1-4 16 16,0 1 15-16,-1-8-17 0,-5 1-15 16,-1-8-7-16,-31 11 25 15,38-17 7-15,-38 17-18 0,31-36-21 16,-18 1-3-16,0-4 19 16,-7-7 4-16,-6-3 12 0,0-1-44 15,0-6-2-15,0 6 16 16,0 4 18-16,-6 11-8 0,6 3-22 15,0 32 29-15,-7-32-5 16,7 32 5-16,0 0-1 16,0 0-16-16,0 0 25 0,0 0-17 15,0 0-48-15,0 0-147 16,0 0-164-16,0 0-92 0</inkml:trace>
    <inkml:trace contextRef="#ctx0" brushRef="#br0" timeOffset="40644">4835 2623 239 0,'0'0'63'16,"0"0"20"-16,0 0 0 0,0 0-8 16,0 0-25-16,0 0-15 15,0 0-3-15,0 0-38 0,0 0 60 16,0 0-18-16,0 0-23 16,0 0-1-16,0 0 1 0,0 0 12 15,0 0-1-15,0 0-7 16,0 0-12-16,0 0-5 0,0 0-6 15,0 0 23-15,0 0-7 16,0 0 5-16,0 0-25 16,25-31-7-16,-25 31 31 0,19-29-7 15,-19 29 4-15,0 0-11 16,0 0-3-16,13-39-4 0,-13 39 27 16,0 0 11-16,0 0-34 15,0 0 3-15,0 0 4 0,0 0-4 16,-38-3 24-16,7 6-12 15,31-3-22-15,-32 15-5 0,32-15 22 16,0 0 13-16,-31 28 13 16,31-28-18-16,0 0 2 0,0 0-15 15,0 0 16 1,0 32 8-16,0-32-26 0,0 0 0 16,0 0 15-16,0 0-37 15,38 7 31-15,-38-7 7 0,0 0-14 16,37-14 6-16,-37 14-20 15,0 0 19-15,19-36 1 0,-19 36-3 16,0-39-24-16,0 39 8 16,0 0 22-16,-31-35-11 0,31 35-14 15,0 0 6-15,-32-14-25 16,32 14 33-16,0 0 18 0,0 0-15 16,0 0-19-16,0 0 29 15,-31 39-5-15,31-39 27 16,-13 35-15-16,13-35-31 0,0 0 16 15,0 0 21-15,0 0-7 16,38 25-31-16,-38-25 26 0,38 0-27 16,-38 0 22-16,0 0 17 15,0 0-26-15,31-28-9 0,-31 28-10 16,0 0 19-16,19-39-14 16,-19 39 14-16,0 0-30 0,0 0 14 15,0 0 34-15,0 0-21 16,0 0-10-16,0 0-3 0,0 0-34 15,0 0-69 1,0 0-80-16,0 0-63 0</inkml:trace>
    <inkml:trace contextRef="#ctx0" brushRef="#br0" timeOffset="41884">4892 2489 221 0,'-19'-32'54'16,"19"32"-18"-16,0-31-1 16,0 31 4-16,-6-29-9 0,6 29-6 15,-7-35-20-15,7 35 9 16,7-32-6-16,-7 32 4 0,0-35-2 16,0 35-1-16,-7-39-4 15,7 4-13-15,0 35 4 16,7-46 5-16,-1 10 0 0,-6 36 4 15,13-39-1-15,-13 39-3 16,12-38-6-16,-12 38 6 0,19-50-3 16,-6 15 14-16,-13 35-18 15,12-50-3-15,7 15 0 0,-13 0 4 16,-6 35 18-16,19-39 5 16,-19 39-29-16,6-43 9 0,-6 43-3 15,13-39 0-15,-13 39 15 16,0 0 6-16,13-35-21 0,-13 35 2 15,12-32-4-15,-12 32 17 16,0 0-9-16,0-35 8 16,0 35-8-16,0-28 0 15,0 28 0-15,0 0 0 0,-6-32-5 16,6 32 2-16,0 0-4 16,0 0 15-16,0 0-8 0,0 0 10 15,0 0-10-15,0 0-9 16,0 0 1-16,0 0 8 0,0 0 5 15,0 0-5-15,0 0-6 16,-6-28 0-16,6 28 10 0,0 0 5 16,0 0-9-16,0 0 0 15,0 0 0-15,-7-32-5 16,7 32 10-16,0 0-12 0,7-29 7 16,-7 29 0-16,0 0 9 15,0 0-2-15,0 0-10 0,0 0 6 16,0 0-3-16,0 0-17 15,0 0 12-15,0 0 10 0,0 0 6 16,0 0 9-16,0 0-12 16,0 0 15-16,-32 43 8 0,32-43-12 15,-25 35-6-15,25-35 9 16,-31 46-14-16,31-46-1 0,-32 43-7 16,32-43 2-16,0 0 8 15,-38 42 6-15,38-42-24 0,0 0-2 16,0 0 10-1,0 0 22-15,0 0-19 0,0 0 0 16,0 0-3-16,0 0 17 16,0 0-11-16,0 0 11 0,0 0-11 15,0 0-2-15,0 0 2 16,0 0-13-16,0 0 28 0,0 0-21 16,7-35-16-16,-7 35 16 15,25-43-9-15,0 11 9 0,-25 32 16 16,31-28-20-16,-31 28-3 15,26-25 7-15,-26 25-6 0,31-21 6 16,-31 21 10-16,0 0-10 16,0 0-3-16,19-28 11 15,-19 28-8-15,0 0-3 0,0 0-8 16,0 0 17-16,0 0-6 16,0 0-7-16,0 0 7 0,0 0 0 15,0 0-3-15,0 0 24 16,0 0-5-16,0 0 6 0,0 0 7 15,25 39-1-15,-25-39 12 16,19 35 3-16,-19-35 9 0,19 43-12 16,-19-43-12-16,0 0 32 15,31 42-14-15,-31-42 1 16,32 35-14-16,-32-35-28 0,0 0 7 16,31 25 12-16,-31-25-20 15,0 0-1-15,0 0-24 0,0 0 16 16,0 0-117-16,0 0-44 15,0 0-47-15,0 0-41 0</inkml:trace>
    <inkml:trace contextRef="#ctx0" brushRef="#br0" timeOffset="42852">5854 2740 394 0,'0'0'50'0,"0"0"-24"0,0 0-18 15,0 0 9-15,0 0 2 16,0 0 6-16,0 0 16 0,0 0-19 16,0 0-8-16,0 0 10 15,0 0-15-15,37 18 6 0,-37-18-7 16,44 10-4-16,-44-10 6 15,38-3-14-15,-38 3-4 0,44-18 16 16,-44 18 7-16,0 0-6 16,38-32-9-16,-38 32-24 15,12-42 2-15,-12 42 7 0,-6-39 22 16,6 39-12-16,0 0-9 16,0 0 26-16,-38-35-2 0,38 35-10 15,-37-4 19-15,37 4 4 16,-38 14-23-16,38-14 24 0,0 0 10 15,-32 36 20-15,32-36-34 16,-25 35 12-16,25-35-22 0,0 0-7 16,0 35 12-1,0-35-4-15,0 0 8 0,0 0-30 16,0 0 11-16,0 0 10 16,0 0-22-16,0 0-51 0,0 0-44 15,32-7-44-15,-32 7-51 16</inkml:trace>
    <inkml:trace contextRef="#ctx0" brushRef="#br0" timeOffset="44056">5935 2627 386 0,'0'0'125'15,"0"0"11"-15,0 0-37 16,0 0-7-16,0 0-17 0,0 0-18 16,0 0-20-16,-6-32-5 15,6 32-12-15,0-46 7 0,6 4-27 16,1-4 6-16,-1 0-6 15,0-4 12-15,0-3-3 0,1 4-9 16,-1-1-23-16,0 5 23 16,-6 6 5-16,0 39-10 15,7-50-5-15,-1 11 3 16,-6 39 1-16,12-53-1 0,-12 53 16 16,13-42 8-16,-13 42-22 15,6-46-18-15,-6 46 23 0,0 0 16 16,0 0-25-16,7-42 1 15,-7 42-9-15,0 0 17 0,0 0 23 16,0 0-6-16,12-43-49 16,-12 43 28-16,0 0 17 15,0 0-27-15,0 0 0 0,6-46 5 16,-6 46 6-16,0 0-13 16,0 0-19-16,7-46-1 0,-7 46-8 15,6-42 7-15,-6 42 12 16,6-39 15-16,-6 39-17 0,13-35 14 15,-13 35 2-15,0 0 5 16,0 0 13-16,12-32 0 0,-12 32-10 16,0 0-9-16,0 0 2 15,0 0 6-15,0 0 4 0,0 0-5 16,0 0 2-16,0 0 9 16,0 0 0-16,0 0-12 0,0 0-5 15,0 0 4-15,0 0 4 16,0 0 15-16,0 0-17 15,0 0 21-15,0 0-12 0,0 0-9 16,0 0-16-16,0 0 11 16,7-39 5-16,-7 39 14 0,0 0-3 15,6-35-2-15,-6 35-22 16,0 0 14-16,0 0-9 0,0 0 15 16,-6-32-7-16,6 32 5 15,0 0-5-15,0 0-2 16,0 0 13-16,0 0-14 0,0 0 10 15,0 0 2-15,0 0-4 16,-38 42 0-16,38-42 17 16,-38 43 7-16,38-43-19 0,-25 39-19 15,25-39 17-15,0 0 7 16,0 0 2-16,-38 49-8 0,38-49-13 16,0 0 4-16,0 0 2 15,-25 46 18-15,25-46-33 0,0 0 22 16,0 0-9-16,0 0 24 15,0 0-12-15,0 0 1 0,0 0-8 16,0 0 0-16,0 0 22 16,0 0-16-16,0 0-13 0,0 0 7 15,0 0-14-15,0 0 22 16,0 0-13-16,0 0-5 16,0 0 15-16,0 0 1 0,0 0-6 15,13-35 14-15,-13 35-14 16,25-39 3-16,-25 39-20 0,25-36 8 15,-25 36 2-15,0 0 4 16,25-35-3-16,-25 35 16 0,0 0-6 16,0 0 0-16,0 0-12 15,0 0-9-15,38-25 7 0,-38 25 27 16,0 0-13-16,0 0-1 16,0 0 28-16,38 22-6 0,-38-22 12 15,0 0-11 1,0 0-3-16,37 45 15 0,-37-45-38 0,32 43-3 15,-32-43 15 1,0 0-3-16,0 0-3 0,31 46-2 16,-31-46-49-16,32 53-68 15,-13-4-82-15,-1 1-43 0</inkml:trace>
    <inkml:trace contextRef="#ctx0" brushRef="#br0" timeOffset="44733">7124 2669 352 0,'0'0'42'0,"0"0"-3"15,0 0 26 1,13 29-13-16,-13-29 1 0,19 28-15 15,-19-28-16-15,0 0-6 16,31 32 8-16,-31-32-11 0,0 0-1 16,32 14-8-16,-32-14-11 15,0 0 22-15,0 0-7 0,0 0-8 16,0 0-16-16,12-28 4 16,-12 28 3-16,0-32 18 0,0 32-15 15,-12-32 6-15,12 32 0 16,-19-28-5-16,19 28 16 0,0 0-17 15,0 0-9-15,-25-18 15 16,25 18 6-16,0 0 0 16,0 0 18-16,0 0-13 0,0 0 16 15,-19 35-27-15,19-35 21 16,0 29-16-16,0-29-5 0,0 0 0 16,0 0 7-16,31 21-101 15,-31-21 9-15,38 0-61 0,-38 0-33 16</inkml:trace>
    <inkml:trace contextRef="#ctx0" brushRef="#br0" timeOffset="45324">7225 2691 527 0,'0'0'168'0,"0"0"-8"16,0 0-57-16,0 0-17 0,0 0-26 16,-25-36-13-16,25 36-19 15,-19-35 3-15,19 35-13 0,-6-46 41 16,-1 11-9-16,1-1-21 16,6 4-17-16,-6-6-12 15,6-8 3-15,6-7-23 16,0-11 20-16,7-3-16 0,-1 0-9 15,1 3 30-15,0 8-3 16,5 3-24-16,-11 10 24 0,-7 43-2 16,19-42 32-16,-19 42-46 15,0 0 18-15,12-43 13 0,-12 43-17 16,0 0 19-16,13-39-23 16,-13 39-9-16,0 0 13 0,0 0-12 15,12-42 12-15,-12 42 0 16,0 0 0-16,0 0 20 0,0 0-31 15,0 0 19-15,0 0-6 16,7-32-11-16,-7 32 9 16,0 0 0-16,0 0 0 0,0 0 4 15,6-35 3-15,-6 35 0 16,0 0-5-16,0 0-2 0,0 0-21 16,0 0 43-16,0 0-33 15,0 0 21-15,0 0-27 0,0 0 19 16,0 0 3-16,0 0-41 15,0 0-4-15,0 0-33 0,0 0-27 16,0 0 22-16,0 0 3 16,0 0-7-16,0 0 6 0,0 0-28 15,6-32-3-15,-6 32 7 16,0 0-13-16,13-28-26 16</inkml:trace>
    <inkml:trace contextRef="#ctx0" brushRef="#br0" timeOffset="45860">7401 1556 190 0,'0'0'33'15,"0"0"-3"-15,0 0 10 16,0 0-10-16,0 0 2 0,0 0-10 15,0 0-13-15,0 0 24 16,0 0-9-16,0 0 17 0,0 0-18 16,0 0 8-16,0 0 2 15,-50 36-3-15,12-12-7 0,38-24-9 16,-38 29-14-16,38-29 10 16,-38 24-18-16,38-24 8 0,0 0 0 15,-37 25 9-15,37-25-17 16,0 0 14-16,0 0-6 0,0 0 19 15,0 0 7-15,0 0-20 16,0 0 8-16,0 0 8 0,0 0-12 16,0 0-10-16,0 0 11 15,0 0-19-15,44-18 8 16,-44 18 4-16,44-35 2 0,-7 7 15 16,-37 28-18-16,38-32-3 15,-38 32 12-15,0 0-12 0,0 0 16 16,0 0-19-16,0 0-2 15,0 0 28-15,0 0-6 0,32-18 19 16,-32 18 19-16,0 0-18 16,0 0-5-16,0 0 7 15,37 32-10-15,-37-32 0 0,0 0-26 16,38 35 8-16,-38-35-11 16,44 39-32-16,-44-39-53 0,38 60-62 15,-13 7-12-15,-13 4-28 16,1 7-20-16</inkml:trace>
    <inkml:trace contextRef="#ctx0" brushRef="#br0" timeOffset="46656">7439 2599 297 0,'0'0'63'15,"0"0"-29"-15,0 0-1 16,0 0-7-16,0 0 4 16,31-29 3-16,-31 29-8 0,38-38 14 15,-7 6 2-15,7-4 3 16,6-2-18-16,0-1 1 0,6-4-3 15,7-6-7-15,6 3 0 16,-7 0-21-16,1 3 11 0,-7 1 9 16,0 3-5-16,1 0 14 15,-7 0-19-15,-44 39-13 0,56-49 7 16,-18 7 0-16,-38 42 11 16,44-50-14-16,-44 50 12 15,38-42-23-15,-38 42 14 0,37-46 0 16,-37 46 0-16,38-36-7 15,-38 36 9-15,0 0-13 0,0 0 11 16,38-35 7-16,-38 35-14 16,0 0 7-16,0 0 17 0,0 0-17 15,0 0 4-15,0 0-4 16,0 0 0-16,0 0-14 0,0 0-18 16,0 0 38-16,0 0-6 15,0 0-10-15,37-35-3 0,-37 35 25 16,0 0-12-16,38-29 0 15,-38 29 13-15,0 0-49 16,0 0-44-16,0 0-53 16,0 0-30-16</inkml:trace>
    <inkml:trace contextRef="#ctx0" brushRef="#br0" timeOffset="47225">8419 1567 217 0,'0'0'32'0,"0"0"-5"16,0 0-15-16,0 0-2 15,0 0-3-15,0 0-3 0,0 0 3 16,0 0-7-16,0 0 11 16,0 0-4-16,0 0-3 0,0 0-11 15,0 0 7-15,0 0-9 16,0 0 9-16,0 0-11 15,0 0 22-15,0 0 10 0,0 0 12 16,0 0 18-16,0 0-17 16,0 0-3-16,44 7-11 0,0-4 1 15,-6 1-15-15,0-4 5 16,-1 0-7-16,-5 0-4 0,5-4 5 16,-37 4-5-16,44 0 3 15,-44 0 23-15,0 0 6 0,38-3 41 16,-38 3 17-16,0 0 0 15,0 0-35-15,0 0-22 0,0 0-39 16,0 0 14 0,-44 28 11-16,0 0 7 0,0 4 62 15,0 7-7-15,44-39-43 16,-56 53-20-16,12-7-8 0,44-46 8 16,-51 53-1-16,51-53-141 15,-37 46-98-15,37-46-92 0</inkml:trace>
    <inkml:trace contextRef="#ctx0" brushRef="#br0" timeOffset="48284">7407 2768 113 0,'0'0'20'0,"0"0"14"15,0 0-8-15,0 0 13 16,25 29-6-16,0-15 0 0,7-7 7 16,-1-4-14-16,1 1 2 15,5-4-13-15,1 0 8 16,6 0-17-16,0 0 19 16,6 3-17-16,1 1 2 0,5-1 9 15,1 1 11-15,-1 3-18 16,1 0 3-16,0-3-4 0,-7 3-8 15,0-4-6-15,-6 1 3 16,0-4-9-16,-12 0 6 0,-32 0 14 16,37 3-16-16,-37-3 10 15,0 0-10-15,38-3 14 0,-38 3-9 16,0 0 0-16,0 0 3 16,38 0-3-16,-38 0 0 0,0 0 0 15,0 0 0-15,0 0 4 16,37 3-9-16,-37-3 12 15,0 0-13-15,0 0 6 0,26 0-5 16,-26 0 17-16,0 0-5 16,0 0-11-16,0 0-1 0,0 0 12 15,31-3 3-15,-31 3-17 16,0 0 10-16,31 3-3 0,-31-3-5 16,38 0-9-16,-38 0-28 15,38-3 69-15,-38 3-19 0,31 0 11 16,-31 0-15-16,32-4-9 15,-32 4 13-15,0 0-16 0,0 0 16 16,0 0-11-16,25 4 0 16,-25-4-4-16,0 0 13 15,0 0 2-15,0 0-14 0,0 0-13 16,0 0 26-16,0 0-11 16,0 0 4-16,0 0 0 0,0 0 9 15,0 0-9-15,0 0-3 16,0 0 5-16,0 0-2 0,0 0 6 15,0 0-9-15,0 0 7 16,0 0-26-16,0 0-44 0,0 0-73 16</inkml:trace>
    <inkml:trace contextRef="#ctx0" brushRef="#br0" timeOffset="48660">8721 2662 268 0,'0'0'42'0,"0"0"21"0,0 36 12 15,12-8-22-15,-12-28-16 16,32 35-5-16,-7-10 1 15,-25-25-18-15,38 28 12 0,-7-10-9 16,-31-18-16-16,25 14 4 16,-25-14-6-16,0 0-4 0,0 0 7 15,0 0 8-15,0 0 8 16,0 0 13-16,0 0 12 0,0 0 21 16,0 0 38-16,0 0 11 15,0 39-19-15,0-39-49 0,-25 39-10 16,25-39-3-16,-38 35-28 15,38-35 15-15,-37 39-20 16,37-39-16-16,-38 32-116 0,38-32-122 16,-31 28-139-16</inkml:trace>
    <inkml:trace contextRef="#ctx0" brushRef="#br0" timeOffset="49612">7162 3780 209 0,'0'0'67'0,"0"0"0"16,0 0 7-16,50 25-17 0,-50-25-5 15,44 17-38-15,-44-17 5 16,38 7 6-16,-38-7-28 0,0 0 16 15,38-17-13-15,-38 17 0 16,0 0-11-16,0 0 26 16,31-43-26-16,-31 43 11 0,6-38-8 15,-6 38 8-15,0 0-9 16,-12-32 27-16,12 32-18 0,0 0 9 16,0 0 16-16,0 0 5 15,-38 7 32-15,38-7 4 16,0 0 11-16,0 0-20 0,-25 46 3 15,25-46-14-15,-6 39-2 16,6-39-9-16,0 0-26 0,19 46 43 16,-19-46-34-16,0 0-3 15,37 24-9-15,-37-24 6 0,44 11 5 16,-44-11-37-16,0 0 49 16,0 0-38-16,44-25 9 0,-44 25-49 15,0 0-86-15,0 0-73 16,0 0-70-16</inkml:trace>
    <inkml:trace contextRef="#ctx0" brushRef="#br0" timeOffset="50076">7432 3808 442 0,'0'0'29'16,"0"0"-16"-16,0 0 14 16,0 0 5-16,0 0 3 15,0 0-16-15,0 0-5 0,57-3-7 16,-7-1 2-16,7 1-9 15,-1-1 12-15,7 1-25 0,-6-1 24 16,12 1-14-16,-6-1 16 16,6 4 12-16,6-4-6 15,1 4 20-15,-7-3-28 0,0 3 16 16,-6-4-20-16,0 4-3 16,-13 0 10-16,-12-3-18 0,-38 3 8 15,44-4-12-15,-44 4 27 16,0 0-23-16,37 0-5 15,-37 0 25-15,0 0-16 0,0 0 7 16,0 0-19-16,0 0 34 16,0 0-40-16,0 0 21 0,0 0-9 15,0 0 11-15,0 0-1 16,0 0-72-16,0 0-92 0,0 0-59 16</inkml:trace>
    <inkml:trace contextRef="#ctx0" brushRef="#br0" timeOffset="50408">8595 3607 422 0,'0'0'95'16,"0"46"46"-16,6-11 28 15,-6-35-31-15,26 43-11 0,-26-43-82 16,50 38 6-16,-50-38-39 16,44 29 15-16,-44-29 10 0,44 17-48 15,-44-17 14-15,0 0 18 16,0 0-12-16,0 0 32 16,0 0 17-16,0 0 26 0,0 0-7 15,0 0 19-15,0 0-29 16,0 0-39-16,0 0 7 0,0 0-35 15,-19 43 0-15,19-43-29 16,-44 42-77-16,44-42-173 0,-57 46-129 16</inkml:trace>
  </inkml:traceGroup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51:44.38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B72AFFC-415F-45B5-8CF3-C781CFA0EF56}" emma:medium="tactile" emma:mode="ink">
          <msink:context xmlns:msink="http://schemas.microsoft.com/ink/2010/main" type="inkDrawing"/>
        </emma:interpretation>
      </emma:emma>
    </inkml:annotationXML>
    <inkml:trace contextRef="#ctx0" brushRef="#br0">158 163 335 0,'0'0'-5'0,"0"0"1"16,0 0 4-16,0 0 27 0,0 0 11 15,0 0 8-15,0 0-5 16,0 0-9-16,0 0-23 0,6 35 20 15,-6-35-12-15,0 0 10 16,13 32-20-16,-13-32 15 0,0 0-12 16,31 11-13-16,-31-11 9 15,32-4-6-15,-32 4 9 0,0 0 5 16,31-25-30-16,-31 25 20 16,13-28-1-16,-13 28-20 15,-13-32 23-15,13 32-6 0,0 0 4 16,-38-17 13-16,1 10-8 15,-1 10 6-15,7 4-7 0,-7 4-13 16,6-1 8-16,32-10 0 16,-37 22 6-16,37-22-9 0,0 0 16 15,-19 35 19-15,19-35-15 16,6 39-5-16,-6-39 19 0,32 28-29 16,5-7 0-16,-5-10 4 15,5-8-14-15,1-3 25 0,0-7-32 16,-7 0 32-1,-31 7-10-15,38-21-6 0,-38 21 4 16,0 0-12-16,25-39-2 16,-25 39-1-16,6-35 7 0,-6 35 4 15,-12-28-11-15,12 28 11 16,0 0 3-16,0 0-45 0,-32-18-44 16,32 18-73-16,0 0-71 15</inkml:trace>
    <inkml:trace contextRef="#ctx0" brushRef="#br0" timeOffset="716">265 167 329 0,'31'28'54'0,"7"-14"-4"0,0-11-11 15,6-3 8-15,6-3-3 16,7 3 27-16,5-4-16 15,1 1-24-15,0-1-10 0,13-3 7 16,-7 4 4-16,0-1-26 16,0 1-6-16,-6-1 8 0,-7-3 7 15,-5 7 6-15,-7 0 6 16,-7 4 14-16,-37-4-41 0,44 0 28 16,-44 0 21-16,38 3-1 15,-38-3-24-15,0 0-36 0,38 4 28 16,-38-4-6-16,0 0-2 15,0 0 11-15,38 3-19 16,-38-3 12-16,0 0 2 0,0 0 26 16,0 0-35-16,37 4-11 15,-37-4 11-15,0 0 6 0,0 0 27 16,0 0-38-16,0 0-8 16,0 0 4-16,0 0 9 0,0 0 6 15,0 0 18-15,0 0-36 16,0 0-4-16,0 0 31 0,0 0-8 15,0 0 14-15,0 0-26 16,0 0-16-16,0 0-16 0,0 0-58 16,0 0-95-16,0 0-29 15,0 0-48-15</inkml:trace>
    <inkml:trace contextRef="#ctx0" brushRef="#br0" timeOffset="1144">1346 0 321 0,'0'0'34'16,"0"0"38"-16,0 0-6 16,0 0 2-16,0 0-2 0,6 43-16 15,-6-43-5-15,19 46-16 16,-19-46-13-16,44 42 6 0,-6-10 0 16,0-11-1-16,-1-7-3 15,-37-14-23-15,44 11 9 0,-44-11 24 16,38 7 4-16,-38-7 55 15,0 0-8-15,0 0 10 16,0 0-31-16,0 0-22 16,0 0 1-16,0 0-25 0,-38 21-15 15,1 0 7-15,-7 4 13 16,-7 0-13-16,7 3-9 0,7-3 5 16,-1 0 0-16,38-25-27 15,-38 35-163-15,38-35-86 0,0 0-41 16</inkml:trace>
  </inkml:traceGroup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51:46.75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C02AB78-4E56-448C-827C-5D1F21830EAD}" emma:medium="tactile" emma:mode="ink">
          <msink:context xmlns:msink="http://schemas.microsoft.com/ink/2010/main" type="inkDrawing"/>
        </emma:interpretation>
      </emma:emma>
    </inkml:annotationXML>
    <inkml:trace contextRef="#ctx0" brushRef="#br0">42 103 313 0,'0'0'61'0,"0"0"-37"16,0 0 10-16,32 42-7 15,-32-42 4-15,0 0-4 0,0 0-22 16,0 0 6 0,37 39 1-16,-37-39 9 0,0 0-14 15,0 0-7-15,0 0 4 16,44 3-4-16,-44-3 5 0,0 0 9 16,0 0-14-16,0 0-13 15,19-38 10-15,-19 38 7 0,-12-36 0 16,12 36 29-16,0 0-27 15,-32-14 4-15,32 14 20 0,-50-3 6 16,50 3 35-16,-50 10-23 16,50-10-35-16,-44 21 16 0,44-21-1 15,0 0-25-15,0 0-10 16,0 0 29-16,0 0 0 16,0 0-3-16,0 0-42 0,0 0 13 15,0 0 10-15,0 0 22 16,37 32-13-16,-37-32 6 0,0 0-18 15,44 11-14-15,-44-11 14 16,0 0 43-16,0 0 13 0,0 0 25 16,0 0 8-16,0 0-27 15,0 0-31-15,0 0-62 0,0 0-67 16,0 0-60-16,0 0-84 16,0 0-76-16</inkml:trace>
    <inkml:trace contextRef="#ctx0" brushRef="#br0" timeOffset="499">67 170 263 0,'0'0'37'16,"0"0"1"-16,0 0 12 15,0 0-18-15,0 0-2 0,38-21-19 16,-38 21 3-16,57-8 3 15,-1 5-2-15,-6-1 0 0,1 1-2 16,5 3 7-16,1 0-9 16,6 0-18-16,0 0-2 0,6-4 19 15,6 4 16-15,-6 4-3 16,-6-4-14-16,0-4-9 16,-6 4 0-16,-13-3 17 0,-44 3-8 15,44 3-4-15,-44-3 9 16,0 0 1-16,0 0-5 0,0 0 1 15,0 0-3-15,0 0 1 16,0 0-14-16,0 0 5 0,0 0 6 16,0 0-13-16,0 0-26 15,0 0-7-15,0 0 3 0,0 0-25 16,0 0-12-16,0 0-41 16,0 0-57-16</inkml:trace>
    <inkml:trace contextRef="#ctx0" brushRef="#br0" timeOffset="995">1004 0 371 0,'0'0'129'0,"0"0"-17"16,0 0-33-16,0 0-39 0,0 0-25 16,0 0-32-16,0 0 11 15,0 0 6-15,0 0 17 0,0 0 8 16,0 0 5-16,0 0-14 15,0 0 28-15,0 0-10 0,56 21-31 16,-12-3 1-16,0-7 10 16,-44-11 5-16,57 17-11 0,-19-6-37 15,-38-11 23 1,0 0 1-16,44 7 41 0,-44-7-16 16,0 0 35-16,0 0 14 15,0 0 47-15,0 0-40 0,0 0-48 16,0 0 4-16,0 0-11 15,0 0-34-15,0 0 31 0,-44 28 55 16,44-28-37-16,-51 32-8 16,51-32 1-16,-62 42 2 0,62-42-34 15,-51 36-7-15,51-36-39 16,0 0-130-16,0 0-146 0,-44 46-62 16</inkml:trace>
  </inkml:traceGroup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51:52.72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4005477-88C3-4DFD-B795-398163DB32E9}" emma:medium="tactile" emma:mode="ink">
          <msink:context xmlns:msink="http://schemas.microsoft.com/ink/2010/main" type="inkDrawing"/>
        </emma:interpretation>
      </emma:emma>
    </inkml:annotationXML>
    <inkml:trace contextRef="#ctx0" brushRef="#br0">44 194 330 0,'0'0'95'16,"0"0"4"-16,0 0-6 15,-12-32-27-15,12 32-28 0,0 0-44 16,0 0-1-16,0 0 16 16,0 0 2-16,0 0-5 15,-19 32-6-15,12-4-13 16,1 1 17-16,6-29 3 0,6 39-7 16,-6-39 0-16,0 0-3 15,19 38 18-15,-19-38-15 0,0 0 0 16,0 0-4-16,38 11 17 15,-38-11 7-15,0 0-31 0,0 0 1 16,25-46 15-16,-6 4 3 16,-19 6-8-16,0 36 2 0,-6-39 5 15,6 39 43-15,0 0-31 16,0 0-19-16,0 0 3 16,-38-24-7-16,38 24 20 15,0 0-13-15,0 0-53 0,0 0 62 16,0 0-1-16,0 0-24 15,-19 39 2-15,19-39-15 0,0 0-12 16,6 39-31-16,-6-39-1 16,0 0 16-16,0 0-17 0,0 0-24 15,32 24-50-15</inkml:trace>
    <inkml:trace contextRef="#ctx0" brushRef="#br0" timeOffset="403">38 113 217 0,'0'0'73'0,"0"0"3"15,0 0-26-15,0 0-4 0,0 0 5 16,25 25-25-16,19-4-18 15,0-4-2-15,6-2-2 16,7-5 12-16,6 1-26 16,6-1 23-16,-6-2 0 0,6-1 26 15,0-4-2-15,-6 1-28 16,0-1-2-16,-7 1 0 0,-5-4-7 16,-7 0 0-16,-7 0 0 15,-37 0 12-15,51-4-8 0,-20 1-15 16,0-1 15-16,-31 4-7 15,0 0 18-15,26-3-18 0,-26 3-14 16,0 0 21-16,0 0-4 16,0 0 7-16,0 0-11 15,0 0-7-15,0 0 4 0,0 0-15 16,0 0-52-16,0 0-23 16,0 0-48-16</inkml:trace>
    <inkml:trace contextRef="#ctx0" brushRef="#br0" timeOffset="735">1031 0 332 0,'0'0'55'15,"0"0"23"-15,0 0 43 16,0 0-36-16,0 0 3 0,0 0-28 15,25 46-37-15,7-4-3 16,-1-3 5-16,7-4 1 16,-7-3-34-16,7 0-2 0,-7-7 28 15,-31-25-9-15,38 28-16 16,-38-28 10-16,25 18 12 0,-25-18 35 16,0 0 69-16,0 0 37 15,0 0-55-15,0 0-51 16,-31 35-25-16,-13 0 11 15,-7 1-36-15,-5-1 26 0,6 4-30 16,6-4-8-16,0-3-92 0,44-32-176 16,-38 35-90-16</inkml:trace>
  </inkml:traceGroup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52:49.18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3EF9273-39D4-4214-A9ED-432583D4EBB9}" emma:medium="tactile" emma:mode="ink">
          <msink:context xmlns:msink="http://schemas.microsoft.com/ink/2010/main" type="inkDrawing"/>
        </emma:interpretation>
      </emma:emma>
    </inkml:annotationXML>
    <inkml:trace contextRef="#ctx0" brushRef="#br0">4651 1561 232 0,'0'0'44'0,"0"0"23"16,0 0 0-16,0 0-24 0,0 0 6 15,0 0-22-15,0 0-27 16,0 0 4-16,-31-21 4 0,31 21-4 16,0 0-11-16,0 0 3 15,0 0 4-15,0 0-16 0,0 0 7 16,0 0 18-16,-38-21-30 16,38 21 21-16,0 0-14 15,0 0 5-15,0 0-6 16,0 0 3-16,0 0 12 0,0 0 3 15,0 0-1-15,0 0-42 16,0 0 66-16,0 0 6 0,0 0-12 16,0 0 15-16,0 0 10 15,0 0-29-15,0 0-7 0,0 0 32 16,0 0 0-16,0 0-15 16,0 0 12-16,0 0 33 15,0 0-5-15,0 0 20 0,0 0-25 16,0 0-15-16,-13-36-20 15,13 36 29-15,-6-39-11 16,6 39 26-16,0-46-8 0,0 46 30 16,6-53-46-16,-6 11 14 15,0 42-29-15,0-53 6 16,7 3-2-16,-1 5-6 0,0-1-8 16,0 3-27-16,1 1 17 15,-7-4-4-15,6 3 15 0,-6 1 0 16,0 42 14-16,13-53-26 15,-13 7 7-15,0 46 9 0,6-53-19 16,0 11 38-16,-6 42-38 16,6-50 10-16,-6 50 7 0,0-49-33 15,0 49 22-15,7-50-34 16,-7 50 37-16,6-46-16 16,-6 46 16-16,0 0-12 15,0-42-33-15,0 42 45 0,0 0-12 16,0 0 0-16,6-43 4 15,-6 43-20-15,0 0 12 0,7-49 9 16,-7 49-36-16,6-42 33 16,-6 42 2-16,0 0-17 0,0-43 14 15,0 43-14-15,0 0 32 16,0 0-42-16,0-42 23 0,0 42-8 16,0 0-11-1,0 0 40-15,0 0-43 0,0 0 9 16,0 0 28-16,0 0-13 15,6-39 5-15,-6 39-29 0,0 0 18 16,0 0 5-16,0 0-32 16,0 0 48-16,0 0-29 0,0 0 13 15,0 0 4-15,0 0-4 16,0 0 5-16,0 0-15 0,0 0 5 16,0 0 5-16,0 0-27 15,0-35 29-15,0 35 5 0,0 0-16 16,0 0 15-1,0 0-19-15,0-32 8 0,0 32-5 16,0 0-1-16,0 0 17 16,0 0-14-16,0 0-9 0,0 0 23 15,0 0-22-15,0-36 16 16,0 36-5-16,0 0 0 0,0 0 13 16,0 0-33-16,0 0 29 15,0 0 2-15,-19-31-23 0,19 31 2 16,0 0 13-16,0 0-26 15,0 0 47-15,0 0-48 16,-37-32 32-16,37 32-26 0,0 0 25 16,-38-18 9-16,38 18-33 15,0 0 32-15,0 0-25 16,-44-7 13-16,44 7 12 0,0 0-41 16,0 0 38-16,-50-3 1 15,50 3-35-15,-44-4 32 0,44 4-22 16,0 0 27-16,-57 0-3 15,13 0-27-15,44 0-1 16,-50 0 24-16,50 0-8 0,-57 4 3 16,57-4-10-16,-56 3-5 15,12 1 42-15,44-4-49 0,-44 3 38 16,0 1-32-16,44-4 7 16,-51 3 29-16,7 1-35 15,7 3 12-15,-1-4 0 0,38-3 0 16,-50 4 18-16,12 6-21 15,0-6-6-15,38-4 20 16,-50 7-32-16,6-3 31 0,6 3-22 16,0-4 34-16,1 1-22 15,-1-1-9-15,0 1 16 0,1-1-18 16,-1 1 11-16,-12-4 13 16,6 3-31-16,0-3 34 0,0 0-16 15,0 4 0-15,6-4 31 16,-6 4-42-16,0-4 17 0,0 0-28 15,6 0 22-15,0 0 4 16,1 3-7-16,37-3 3 16,-51 0 4-16,14 0 1 15,37 0-13-15,-51 4-2 0,14-4 25 16,37 0-32-16,-44 3 25 16,44-3-13-16,-51 7-1 0,51-7 12 15,-56 7-13-15,56-7 7 16,-50 7 2-16,-1-3-6 0,7-1 19 15,44-3-38-15,-63 11 25 16,19-4 15-16,0-3-25 0,44-4 22 16,-50 7-23-16,6-4-2 15,0 1 36-15,44-4-42 16,-56 7 23-16,12-4-11 16,44-3 13-16,-63 4-11 0,19-1-19 15,44-3 37-15,-63 4-27 16,13-1 25-16,6-3-10 0,44 0-3 15,-63 4 0-15,12-4-15 16,1 0 9-16,0 0 2 0,12 4 8 16,-6-4 18-16,6 0-27 15,1 3-1-15,-7-3 14 16,6 0-23-16,-6 0 31 0,-6 0-29 16,-1 0 21-16,-5 0 5 15,6 0-23-15,-1 0 5 16,1 0-7-16,12 4 12 0,1-4 9 15,37 0-35-15,-44 0 39 16,44 0-19-16,-38 3 16 0,38-3 16 16,0 0-38-16,-44 0 19 15,44 0-20-15,-38 4 17 16,38-4 8-16,0 0-12 0,-50 3 0 16,50-3-6-16,-44 4 6 15,44-4 10-15,-44 3-33 0,44-3 28 16,-44 0-16-16,44 0 11 15,-44 4-8-15,44-4 19 16,0 0 1-16,-50 3-16 0,50-3 10 16,-44-3-6-16,44 3 3 15,0 0-8-15,0 0-18 0,-51 0 31 16,51 0-8-16,0 0-14 16,0 0 68-16,-44-4-75 15,44 4 40-15,0 0-34 0,0 0 9 16,-44-3-3-16,44 3 9 15,0 0 25-15,0 0-44 0,0 0 8 16,0 0 37-16,0 0-64 16,0 0 52-16,-44-7-18 0,44 7-3 15,0 0 20-15,0 0-27 16,0 0 30-16,0 0-6 16,0 0-13-16,0 0 13 15,0 0-14-15,0 0 7 0,0 0 9 16,-25 42-22-16,25-42 39 15,0 0-15-15,-12 50 23 0,12-50-3 16,-7 56-12-16,7-14-8 16,0-42 9-16,0 61 7 0,0-15-30 15,7-4 14-15,-7 0-14 16,6-3 18-16,-6 7-2 0,0-7-5 16,6 3-6-1,-6 1 2-15,0 3 24 0,0-7-36 16,0 0 27-16,0 3-22 15,0 4 31-15,0-4-22 0,-6 4 18 16,0-3-23-16,6 3 11 16,-7-1-10-16,1 5 4 0,0-1 5 15,-1-3-23-15,1 4 13 16,0-4-4-16,0 0 9 0,-1 0-9 16,7 3 9-16,-6-6-12 15,6-1 15-15,0-3-10 0,-6 0-8 16,6-4 15-1,-7 0-23-15,1-6 27 0,0 2-26 16,6-31 24-16,-13 39-23 16,13-39 12-16,-12 46 0 0,12-7-15 15,0-39 32-15,-7 50-35 16,1-15 27-16,6-35-4 0,0 49-10 16,0-13 5-16,0-1-8 15,0-35 26-15,0 50-29 0,6-12 19 16,-6-38-11-16,0 50 3 15,7-11 6-15,-7-39-13 16,12 46 12-16,-12-46-18 0,13 46 17 16,-13-46 3-16,12 46-21 15,-5-11 23-15,-7-35-15 16,6 42 12-16,0-6-11 0,-6-36-4 16,13 42 18-16,-13-42-26 15,6 46 24-15,-6-46-16 0,6 42 16 16,7-10-1-16,-13-32-19 15,6 32 28-15,-6-32-33 16,7 28 28-16,-7-28-19 0,0 0 11 16,6 32 8-16,-6-32-15 15,0 0 5-15,12 36 8 0,-12-36-26 16,0 0 33-16,13 31-15 16,-13-31 0-16,6 32 0 15,-6-32-5-15,0 0 8 0,13 32-16 16,-13-32 8-16,0 0 5 15,12 32 7-15,-12-32 2 16,0 0-5-16,13 32 2 0,-13-32-6 16,0 0 0-16,6 31-3 15,-6-31-7-15,0 0 20 0,7 32-17 16,-7-32-10-16,0 0 31 16,-7 32-14-16,7-32-18 0,0 0 30 15,0 28-3-15,0-28-19 16,0 0-1-16,0 0 21 15,0 32-6-15,0-32-4 0,0 0 4 16,0 32-4-16,0-32-9 16,0 0 15-16,-6 32-24 0,6-32 23 15,0 31-11-15,0-31 10 16,0 0-9-16,-6 29 12 0,6-29 4 16,0 0-21-16,0 0 12 15,0 0-2-15,0 0 6 16,-7 32-9-16,7-32 8 0,0 0-9 15,0 0-10-15,0 0 22 16,0 0-18-16,7 28 12 0,-7-28 3 16,0 0-5-16,0 0-18 15,0 0 21-15,0 0 2 16,0 0-22-16,12 32 11 0,-12-32 14 16,0 0-8-16,0 0 4 15,0 0 4-15,0 0-26 0,13 31 18 16,-13-31 12-16,0 0-15 15,12 29-18-15,-12-29 29 0,0 0 1 16,0 0-22-16,13 31 16 16,-13-31 2-16,0 0-14 0,13 29-8 15,-13-29 17-15,0 0-8 16,0 0-17-16,31 35 16 0,-31-35 2 16,38 25-9-16,-13-8 16 15,-25-17-8-15,38 15-17 16,-13 2 36-16,6-10-22 0,-6 4 11 15,7-7-4-15,-1-1-37 16,1 1 5-16,-7-4 19 16,6 0-8-16,1 0 9 0,-1-4 22 15,0 4-4-15,7 0-9 16,-13 0 11-16,7 0-4 0,-7 4-11 16,-25-4 7-16,44 0 15 15,-13-4-29-15,1 8 21 0,-7-4-3 16,6 0-8-16,-6 0-57 15,-25 0 28-15,38-4-7 16,-6 1 15-16,-32 3 18 0,37-4 11 16,-37 4-17-16,32-4 17 15,-32 4 17-15,0 0-28 0,31 0-9 16,-31 0 42-16,0 0-22 16,25 4-14-16,-25-4 5 0,0 0 37 15,32 0-25-15,-32 0-3 16,37 0-15-16,-37 0-24 0,32-11-18 15,-32 11 19-15,38-7 23 16,-7-3-18-16,-31 10 39 0,31-7-6 16,-31 7-28-16,32-7 12 15,-32 7 25-15,0 0-2 16,31-11-18-16,-31 11 32 16,0 0-8-16,25-7-22 0,-25 7-14 15,0 0 33-15,32-7 1 16,-32 7-21-16,0 0 4 0,31-4 12 15,-31 4-18-15,25-3 28 16,-25 3-31-16,0 0 15 0,26 0 16 16,-26 0-9-16,0 0-23 15,0 0 12-15,31 0 17 0,-31 0-32 16,31 0 8-16,-31 0 46 16,0 0-19-16,38 0-42 15,-38 0 8-15,38 0 45 0,-38 0-10 16,0 0-27-16,31-4 5 15,-31 4 19-15,0 0-273 0,38-7-88 16,-38 7-66-16</inkml:trace>
    <inkml:trace contextRef="#ctx0" brushRef="#br0" timeOffset="1045">1998 2512 220 0,'-50'-4'37'0,"50"4"7"16,-50-4 8-16,50 4-7 15,-50 0 11-15,50 0-5 0,-51 0-31 16,7-3 11-16,44 3 21 16,-63 3-4-16,7-3-16 0,6 4 21 15,-7 0-25-15,7-8 7 16,-13 8 21-16,6-4-30 0,7-4-19 15,-7 0 11-15,7-3 11 16,-6 4 1-16,12-4-9 16,-7 3 25-16,7 1-3 15,44 3-10-15,-63-4 7 0,13 4-2 16,6-7-20-16,44 7-11 16,-56-3 30-16,12-1-26 0,44 4 14 15,-57 0-4-15,57 0-18 16,-50-3 28-16,50 3 47 0,-44 0-40 15,44 0-16-15,0 0 19 16,-51 0-17-16,51 0 3 0,0 0-52 16,-50 0 45-16,50 0-20 15,-50-4-18-15,50 4 59 16,-57 0-41-16,57 0-19 0,-50 4 52 16,50-4-7-16,0 0-10 15,-50 3 5-15,50-3-9 0,0 0-12 16,-51 4 3-16,51-4-3 15,0 0-13-15,0 0 7 0,-44 0 19 16,44 0-32-16,0 0 39 16,0 0-15-16,0 0-10 0,0 0 5 15,0 0 29-15,0 0-47 16,0 0 27-16,0 0-9 0,0 0 10 16,0 0-10-16,0 0 4 15,0 0-24-15,-44-4 14 16,44 4 0-16,0 0 33 15,-56 4-41-15,56-4 27 0,-50 7-21 16,50-7-12-16,-44 3 30 16,44-3 9-16,0 0-19 0,0 0-9 15,0 0-87-15,0 0-207 16,0 0-185-16</inkml:trace>
    <inkml:trace contextRef="#ctx0" brushRef="#br0" timeOffset="2093">1854 1646 266 0,'-32'14'55'0,"1"-11"10"0,31-3 16 15,-44 4-28-15,13-8 9 16,31 4-17-16,-51-3 5 0,7-4-22 16,0 0 6-16,-6 0 4 15,6 3-33-15,-13-6 26 0,-5 2-26 16,-1 1 18-16,-6 0-17 15,-1 0 40-15,1 0-16 0,6 4 2 16,7-1-17-16,6 1-8 16,-7-1 40-16,13 1-27 15,-13-1 42-15,13 0-65 16,-6 1 30-16,-6-4-31 0,5 3 15 16,-5-3 0-16,5 0-54 15,7 4 76-15,0-4-26 0,7 3 13 16,37 4 0-16,-44 0 5 15,44 0 15-15,-44-3-40 0,44 3 34 16,-38 0-34-16,38 0 4 16,0 0 10-16,0 0-11 15,0 0 23-15,0 0-26 0,-31 0 32 16,31 0-4-16,0 0-5 16,0 0 16-16,-38 0 10 15,38 0-43-15,0 0-13 0,0 0 24 16,0 0 42-16,0 0-17 15,0 0-3-15,0 0-42 0,-38 3 11 16,38-3 27-16,0 0-13 16,0 0-22-16,0 0-22 0,0 0 33 15,0 0 7-15,0 0-43 16,0 0 15-16,0 0 4 16,0 0 26-16,0 0-50 0,0 0-82 15,0 0-99-15,0 0-105 16,0 0-41-16</inkml:trace>
    <inkml:trace contextRef="#ctx0" brushRef="#br0" timeOffset="3105">1810 1642 323 0,'0'0'66'15,"0"0"10"-15,0 0 33 16,0 0-59-16,0 0-22 15,0 0-8-15,0 0 11 16,0 0 7-16,0 0-13 0,6-39 25 16,-6 39 11-16,0-46 13 15,0 8-54-15,6-1 8 0,-6 0-6 16,7-4-5-16,-1 1 36 16,-6 0-33-16,6-8-3 15,1 4 39-15,-1 0-5 0,0 0-13 16,0 4 45-16,-6 42-25 15,13-50 20-15,-7 8-33 0,-6 42-11 16,7-42 7-16,-7 42-54 16,6-46 26-16,-6 46 5 15,0 0-14-15,6-53 24 0,-6 53-42 16,6-50 30-16,-6 50-7 16,0 0-6-16,7-49 18 0,-7 49-36 15,0 0 46-15,0 0-21 16,6-53-30-16,-6 53 42 15,0 0-16-15,13-57-17 0,-13 57 11 16,6-53-5-16,-6 53 34 16,6-53-19-16,-6 53-33 0,0 0 23 15,13-49 21-15,-13 49 2 16,0 0-3-16,6-53-20 16,-6 53-16-16,13-46 16 0,-13 46 22 15,6-46 3-15,-6 46-28 16,0-53 10-16,-6 14 13 0,6 39-35 15,0-43 38-15,0 43 14 16,0 0-6-16,0 0-17 16,0-42 3-16,0 42 30 0,0 0 16 15,0 0-7-15,0 0-21 16,0 0-40-16,0 0 33 0,0 0-17 16,0 0-11-16,0 0 3 15,0 0-33-15,0 0-195 0,0 0-196 16,0 0-52-16,0 0 23 15</inkml:trace>
    <inkml:trace contextRef="#ctx0" brushRef="#br0" timeOffset="4001">3224 1610 398 0,'0'0'20'0,"0"0"35"0,0 0-34 16,0 0 36-16,0 0-6 16,0 0 6-16,-12-46 16 0,12 15 1 15,0 31-3-15,0-46 23 16,0 3-50-16,-7 4 22 16,7-3-38-16,0-4 15 0,7-3-34 15,-1-8 15-15,6-3 15 16,-5-4-30-16,-1-3 34 0,7 7 33 15,-1 0-21-15,-6 0-26 16,-6 11 8-16,7-1 3 0,-7 1-10 16,0 49 2-16,0-57-38 15,0 11 34-15,0 46-28 16,-7-53 0-16,1 11-4 0,6 42 16 16,0-50-2-16,0 50 16 15,0-46-3-15,0 46-20 16,0 0 12-16,-6-42 1 0,6 42 27 15,0 0-10-15,-6-46 8 16,6 46-23-16,-7-39-9 0,7 39 0 16,-6-42-9-16,6 42 3 15,-13-46 7-15,13 46 4 0,0-43-11 16,0 43 12-16,0 0 9 16,-6-35-13-16,6 35 0 15,0 0-8-15,0 0-3 0,0 0-6 16,0 0-5-16,0 0 7 15,0 0-49-15,0 0-185 16,0 0-136-16,0 0-52 0</inkml:trace>
    <inkml:trace contextRef="#ctx0" brushRef="#br0" timeOffset="4614">1854 1628 309 0,'0'0'41'16,"0"0"-26"-16,0 0 1 0,0 0-23 16,6-32 15-16,-6 32 9 15,0 0-17-15,50-28 13 0,-6 14 1 16,7 3 17-16,5 8-21 16,1-1 19-16,6 1-11 0,0-1 7 15,-1 4-22-15,-5-3 1 16,-13-1-17-16,-6 1-45 15,-7 3-41-15,-31 0-56 16</inkml:trace>
    <inkml:trace contextRef="#ctx0" brushRef="#br0" timeOffset="4897">1948 1501 260 0,'63'3'20'0,"0"1"2"16,19 3-22-16,-1-3 13 16,7 6-33-16,7 4-39 0</inkml:trace>
    <inkml:trace contextRef="#ctx0" brushRef="#br0" timeOffset="9352">1992 3596 140 0,'0'0'-5'0,"0"0"11"16,0 0-9-16,0 0 3 0,0 0 12 16,0 0-12-16,0 0 0 15,0 0 4-15,0 0 5 16,0 0 2-16,0 0 19 0,0 0 15 16,0 0-1-16,0 0 22 15,0 0 9-15,0 0-10 16,0 0-12-16,0 0-16 0,0 0 7 15,-31 11-6-15,31-11-29 16,-38 4 11-16,13 3-4 0,25-7-26 16,-44 0 12-16,12 0 14 15,1 0-19-15,6-4 3 0,25 4 14 16,-38-3-20-16,7 3 25 16,31 0-29-16,-32-4 7 15,32 4 7-15,-37 0-1 0,37 0-11 16,-32-7 14-16,32 7-12 15,-31 0-3-15,-1-7 20 0,32 7-2 16,-37-4-19-16,-1-3 17 16,6 4-7-16,32 3-13 0,-37-4 33 15,-1 1-37-15,38 3 17 16,-38 0 14-16,13 0-20 0,25 0 11 16,-31 0 1-16,31 0-24 15,-38 0 18-15,38 0 19 16,-38 3-27-16,7-3 8 0,31 0 0 15,-38 4-4-15,7-4 11 16,31 0-13-16,-38 0 6 16,7 3 10-16,-1-3-13 0,32 0 9 15,-31-3 13-15,-1 3-27 16,32 0 0-16,-37 3 22 0,5-3-20 16,32 0-4-16,-38 0 20 15,7 0-10-15,6 0 0 0,25 0 7 16,-44-3-1-16,12 3-17 15,32 0 6-15,-37 3 18 0,5-3-6 16,32 0-5-16,-31 0 5 16,31 0-19-16,-38 0 23 15,38 0 19-15,-31-3-34 16,31 3 22-16,-38-4-3 0,38 4-15 16,-25 0-10-16,25 0 32 15,-32-3-18-15,32 3-22 0,0 0 18 16,-37 0 4-16,37 0-1 15,0 0 14-15,-25-4 7 0,25 4-24 16,0 0 23-16,0 0-7 16,0 0-20-16,0 0 12 0,0 0-5 15,0 0-12-15,-32-3 21 16,32 3-30-16,0 0 20 0,0 0 7 16,0 0-16-16,0 0 19 15,0 0 11-15,0 0-39 16,0 0 24-16,0 0 10 0,0 0-18 15,0 0 11-15,0 0-16 16,0 0-5-16,0 0 25 16,0 0-3-16,0 0 10 0,0 0 0 15,0 0-16-15,0 0-11 16,0 0 32-16,0 0-27 0,0 0 0 16,0 0 25-16,0 0-13 15,0 0-2-15,38 14 7 0,-7-4-23 16,7-6 18-16,6-1 15 15,0 1-18-15,6 0-23 16,1-1 42-16,5 4-25 0,-6-3-11 16,1-1 11-16,-1 1-24 15,-6-1 38-15,-6 1-9 0,6 3-22 16,-7-4 29-16,1-3-23 16,0 4 0-16,-7-8 34 0,7 4-51 15,0-3 33-15,-1-1 5 16,1 1-16-16,0-1-14 0,-7 4 26 15,7 0-15-15,-7-3-2 16,7 3 28-16,-6-4-25 16,-1 4-2-16,7 0 21 0,-7-3-39 15,1 3 25-15,-1 0 21 16,0 0-33-16,-31 0 28 16,32-4-27-16,-32 4-2 0,31-3 35 15,-31 3-34-15,32 0 1 16,-32 0 24-16,31-4-13 0,-31 4 14 15,0 0-11-15,38-3-10 16,-38 3-1-16,38-4-4 0,-38 4 20 16,37-7 6-16,-37 7-34 15,0 0 24-15,0 0-4 0,0 0 0 16,0 0 4-16,32-4 10 16,-32 4-27-16,0 0 20 15,0 0 0-15,0 0-18 16,0 0-2-16,0 0 4 0,0 0 2 15,0 0 23-15,0 0-20 16,0 0-10-16,0 0 21 0,0 0-17 16,0 0-1-16,0 0 5 15,0 0-10-15,0 0 20 0,0 0-4 16,0 0-3-16,0 0 17 16,0 0-14-16,0 0-21 0,0 0 31 15,37 11-18-15,-37-11 5 16,0 0 21-16,0 0-30 0,32 7 30 15,-32-7-4-15,0 0-30 16,0 0 24-16,0 0 3 16,0 0-22-16,0 0 23 0,0 0-12 15,0 0-13-15,0 0 43 16,0 0-48-16,-38 11 13 16,7-8 18-16,-13 4-23 0,6 0 10 15,-6-3 8-15,0 3-35 16,6 4 27-16,-6-1 18 0,0-3-32 15,0 0 10-15,0 0 22 16,7-3-16-16,-1-1-2 0,0 1 9 16,7-4-9-16,-1 0-9 15,7 3 25-15,25-3-9 16,-44 0-14-16,13 0 11 0,31 0-21 16,-44 0 28-16,6 0 13 15,7 0-36-15,-1-3-2 0,1 3 19 16,31 0-9-16,-38-4 7 15,7 4-9-15,31 0-12 0,-38-3 8 16,6 3 39-16,32 0-29 16,-31-4 3-16,31 4 6 0,-38-3-26 15,38 3 21-15,-37 0 10 16,37 0-26-16,-38 0 4 16,38 0 24-16,-32-4-33 15,32 4 23-15,-37 0 5 0,37 0-27 16,-32-3 7-16,32 3 19 15,-31-7 5-15,31 7-23 0,-38-4 8 16,38 4 3-16,-38-7-9 16,7 7 6-16,31 0-9 0,-38 0 9 15,7 0 17-15,31 0-31 16,-38 0 17-16,38 0 9 0,-38 0-34 16,38 0 11-16,-37-7 39 15,37 7-36-15,-32-4-2 0,1 1 22 16,31 3-9-16,-38 0 17 15,38 0 9-15,-38-4-16 0,38 4 5 16,0 0-7 0,-31-3-20-16,31 3 32 0,0 0 8 15,0 0-35-15,0 0 16 16,0 0 16-16,0 0-19 0,0 0 15 16,0 0-1-16,0 0-1 15,0 0-13-15,0 0 5 0,0 0 32 16,0 0 12-16,0 0-35 15,0 0-40-15,0 0 31 0,-31-32 0 16,31 32-34-16,-19-35 30 16,19 35-10-16,-7-32-9 0,7 32 38 15,-12-35-5-15,12 35-24 16,0-32 33-16,0 32-41 16,-6-39 8-16,6 39 32 0,0-39-18 15,0 39 6-15,0-35-1 16,0 35-10-16,-7-36-3 0,7 36 13 15,0-35-26-15,0 35 16 16,0-35-18-16,0 35 16 0,0-36 5 16,0 36-15-16,0-35 10 15,0 35-15-15,0 0 0 0,-6-35 13 16,6 35-8-16,0 0-2 16,0-36 20-16,0 36-28 15,0 0 0-15,0-42 22 16,0 42-9-16,0 0 9 0,0-42-5 15,0 42-11-15,0 0 0 16,6-43 25-16,-6 43-11 0,0 0-13 16,13-46 9-16,-13 46 0 15,0 0-13-15,6-46 22 0,-6 46 3 16,0-46-34-16,0 46 19 16,0-49 14-16,0 49-37 0,-6-46 53 15,6 46-47-15,0-46-6 16,0 46 32-16,-6-42-7 0,6 42-6 15,0 0 23-15,0 0-19 16,6-43-6-16,-6 43 27 16,0 0-42-16,0 0 2 0,0 0 52 15,0 0-29-15,0 0-17 16,0 0 20-16,0 0-5 0,0 0-13 16,0 0 13-16,0 0-7 15,0 0-9-15,0 0 14 16,0 0 4-16,0-42-28 0,0 42 34 15,0 0-15-15,0 0-27 16,0 0 24-16,0 0 4 0,0 0-9 16,0 0-3-16,0 0 40 15,0 0-38-15,0 0 14 16,0 0 7-16,0 0-7 0,0 0-13 16,0 0 7-16,0 0 33 15,0 0-76-15,0 0-105 0,0 0-120 16,0 0-100-16,0 0-28 15</inkml:trace>
    <inkml:trace contextRef="#ctx0" brushRef="#br0" timeOffset="12344">1734 45 239 0,'0'0'50'0,"0"0"21"16,0 0-1-16,0 0-5 16,0 0-6-16,0 0-33 0,0 0 19 15,0 0 9-15,0 0-28 16,0 0 5-16,7 35 14 0,-7-35 22 15,0 0-26-15,0 0-3 16,0 0 25-16,0 0-21 16,0 0 7-16,0 0-9 15,25 43 9-15,-25-43-14 0,0 0 15 16,0 0 30-16,0 0 26 16,25 46 8-16,-25-46-15 0,0 0-18 15,19 46-22-15,-19-46 2 16,0 0-10-16,12 42-26 0,-12-42 4 15,0 0 18-15,0 0-26 16,19 42 28-16,-19-42-3 16,0 0-11-16,0 0 27 0,13 46 1 15,-13-46 11-15,0 0-19 16,6 43-20-16,-6-43-16 16,0 0 9-16,13 42-5 0,-13-42 7 15,0 0-2-15,0 0-16 16,6 53 3-16,-6-53-10 15,13 46-8-15,-13-46 18 0,0 0-2 16,6 42-16-16,-6-42 10 16,0 0 6-16,0 46-4 0,0-46 0 15,0 0 5-15,0 43-3 16,0-43 2-16,0 0-6 0,0 0-1 16,0 46-2-16,0-46 5 15,0 0-12-15,6 39 11 16,-6-39-16-16,0 0 13 15,0 38-3-15,0-38-8 0,0 0 10 16,0 0-1-16,6 39-3 16,-6-39-4-16,0 36-2 0,0-36 11 15,0 0-1-15,0 39 0 16,0-39 3-16,-6 35 15 0,6-35-5 16,0 35-2-16,0-35 0 15,0 39 0-15,0-39 3 16,0 35-4-16,0-35-14 15,6 39 10-15,-6-39-2 0,0 32-13 16,0-32 17-16,7 39-16 16,-1-11 11-16,-6-28-12 0,0 32 5 15,0-32 0-15,13 35 4 16,-13-35 9-16,0 36-8 16,0-8 9-16,0-28-10 0,0 32-4 15,0-32 25-15,6 35-6 16,0-3 11-16,-6-32-23 0,6 35 7 15,-6-35-19-15,0 39 9 16,7-11 4-16,-7-28-14 16,0 32 16-16,0-32 14 0,0 29-15 15,0-29-12-15,0 0 12 16,6 31-4-16,-6-31-5 16,0 0 0-16,0 32 0 0,0-32 9 15,0 0-9-15,6 32 5 16,-6-32 0-16,0 0 15 0,0 32-5 15,0-32-5-15,0 0-2 16,0 28-3-16,0-28-5 0,0 0 0 16,0 0 5-16,0 0-5 15,0 0 0-15,0 0 9 16,0 28-14-16,0-28-3 0,0 0 4 16,0 0 8-16,0 0 0 15,0 0 9-15,0 0-3 0,0 0-13 16,0 0 12-16,0 0 0 15,0 0 15-15,0 0 29 16,0 0 9-16,0 0 1 0,0 0-16 16,0 0-28-16,0 0-2 15,-6-46 0-15,6 0-17 0,0-14-5 16,6-10-5-16,7-5-3 16,-7 1 10-16,7 0-5 0,-7 3 5 15,0 11 9-15,1 4 1 16,-1 3-7-16,-6 7 4 0,6 7-4 15,-6 39-6-15,6-53 2 16,-6 53-24-16,0-50 3 16,0 50 2-16,0-53 11 0,0 53-3 15,-12-53 9-15,12 53 1 16,-6-49 1-16,6 49-6 16,0-42 7-16,0 42-7 0,0-46 7 15,0 46 0-15,0-50-1 16,0 50-3-16,-7-46-10 0,7 46-8 15,7-42 2-15,-7 42 6 16,0-43-10-16,0 43-8 0,0-49-13 16,-7 6 10-16,7 43 6 15,0-56-10-15,0 14-9 16,0 42-11-16,-6-43-2 0,6 43-5 16,0 0-14-16,-6-42-49 15,6 42-92-15,0 0-155 0,0 0-205 16,0 0-16-16</inkml:trace>
    <inkml:trace contextRef="#ctx0" brushRef="#br0" timeOffset="16240">4104 3095 318 0,'0'0'47'16,"0"0"16"-16,-12-32-21 0,12 32-24 15,0 0 12-15,0 0 1 16,-7-28 26-16,7 28 10 0,0 0-30 16,0 0 11-16,0 0 49 15,0 0-2-15,0 0-43 16,0 0 9-16,0 0-14 0,-19 35 2 16,19-35-4-16,-6 35 15 15,6-35-28-15,0 0-5 16,0 0-15-16,0 0-8 0,44 36-4 15,-44-36-8-15,38 14 29 16,-38-14-35-16,38 0 14 16,-38 0 0-16,0 0-8 0,37-29 15 15,-37 29 7-15,13-38-9 16,-13 2-18-16,0 36 19 0,-19-39-10 16,19 39 19-16,0 0 34 15,-50-14 49-15,6 7-34 0,12 14 9 16,32-7-41-16,-31 25 10 15,31-25 12-15,-25 35-9 16,12-6 11-16,13-29-21 16,6 38 0-16,-6-38-31 0,32 32 1 15,-32-32 8-15,38 21-32 16,-7-13 33-16,-31-8-14 0,38-4 13 16,-38 4-21-16,0 0 0 15,0 0-55-15,37-28-29 0,-37 28-26 16,0 0-60-16,19-36-66 15,-19 36-38-15,0-28-56 0</inkml:trace>
    <inkml:trace contextRef="#ctx0" brushRef="#br0" timeOffset="17980">4098 3105 453 0,'0'0'122'16,"0"0"21"-16,0 0 15 16,0 0-26-16,0 0 4 15,0 0 42-15,-38-14-43 0,38 14-59 16,0 0-18-16,0 0 6 15,0 0-3-15,0 0-19 0,-38-32-20 16,38 32 1-16,-31-39-7 16,31 39-16-16,-38-35 7 0,38 35 6 15,-50-35-7-15,12 14-14 16,1 3 17-16,-1 4-19 16,0 3 2-16,-6-3 13 0,-6 0-8 15,6 3-3-15,-6 1-2 16,-7-4 19-16,7 3-11 15,-1 0 0-15,1 1 0 0,0 3 7 16,0 0-11-16,-1 3 41 16,7 1-48-16,-6-1-1 0,0 0 1 15,-1 1-3-15,7-1 21 16,-6-3-5-16,0 4-10 0,0-1 8 16,6 1 11-16,0-1-11 15,-7 4 6-15,14 0-11 16,-7 4 1-16,6-1 4 0,-6-3 8 15,6 0-14-15,0 0-13 16,1 0 30-16,37 0 8 0,-51 4 4 16,7-4-11-16,44 0 1 15,-62 3-7-15,11 4-30 16,7 0 10-16,0-3 24 0,7 0-30 16,37-4 38-16,-44 7-29 15,0 0 42-15,44-7-6 0,-44 14 4 16,44-14 5-16,-51 14-8 15,20-3-13-15,31-11 10 0,-44 21-23 16,44-21 14-16,-44 17-5 16,12 1 1-16,32-18 9 15,-37 21-12-15,37-21 3 0,-38 21-17 16,38-21 3-16,-38 25 18 16,38-25-2-16,-37 18-8 0,37-18 1 15,-38 18 2-15,38-18 8 16,-38 21-10-16,7-4 8 15,31-17 0-15,-38 18-7 0,7-4-6 16,31-14 9-16,-38 14-3 16,6 1-6-16,32-15 3 0,-37 10 4 15,37-10-18-15,-32 18 6 16,32-18 12-16,0 0-10 0,0 0-14 16,-31 14 31-16,31-14-11 15,0 0 7-15,0 0-26 16,0 0 23-16,0 0 4 0,0 0-11 15,0 0 18-15,0 0-6 16,0 0 4-16,0 0-9 16,0 0-7-16,6-25 4 0,-6 25-7 15,13-39-5-15,6 11 15 16,-19 28-7-16,12-32 0 0,-12 32-14 16,19-28 33-16,-19 28-28 15,0 0 23-15,19-28-25 0,-19 28 21 16,0 0-24-16,0 0 8 15,12-29 16-15,-12 29-10 0,0 0 0 16,0 0-11-16,0 0 19 16,0 0-12-16,13-38 14 0,-13 38-23 15,0 0 27 1,0 0-26-16,19-36 27 0,-19 36-24 16,0 0 4-16,0 0 11 15,0 0 0-15,0 0-6 0,0 0-14 16,0 0 17-16,0 0-16 15,0 0 23-15,0 0-35 0,0 0 38 16,0 0-34-16,0 0 25 16,0 0-4-16,0 0 3 0,0 0-1 15,0 0-11-15,-6 36 9 16,-1-5 7-16,7-31 23 0,-12 39-6 16,-7-3 7-16,6-5-21 15,13-31 2-15,-19 36 1 16,19-36-10-16,-18 32 11 0,18-32-17 15,-19 31 3-15,19-31-5 16,0 0 10-16,0 0-5 0,0 0 10 16,0 0-10-16,-25 29-3 15,25-29 10-15,0 0-26 0,0 0 25 16,0 0 4-16,0 0-24 16,0 0 20-16,0 0 0 15,0 0-4-15,0 0-18 0,0 0 21 16,0 0-16-16,0 0 11 15,0 0 7-15,0 0 10 16,0 0-21-16,0 0 23 0,0 0-6 16,37 24-6-16,-5-6 52 15,-1-11-19-15,7 0-25 0,-13-3 7 16,6-4-13-16,-5 0-17 16,-26 0 22-16,31 0-29 0,-31 0 15 15,0 0 13-15,0 0-13 16,0 0-10-16,0 0 24 0,0 0-14 15,0 0-6-15,0 0 8 16,0 0 6-16,31 3-14 0,-31-3 3 16,0 0 14-16,0 0-14 15,0 0-15-15,0 0 29 16,0 0-22-16,0 0 18 0,0 0-1 16,0 0-12-16,26 11-2 15,-26-11 20-15,0 0-22 0,0 0 10 16,0 0 14-16,25 17-14 15,-25-17-9-15,0 0 2 16,0 0 1-16,0 0 26 0,0 0-9 16,0 0 0-16,0 0-19 15,0 0-2-15,0 0 10 0,0 0 14 16,0 0-8-16,0 0 4 16,0 0-7-16,0 0-11 0,0 0-81 15,0 0-85-15,0 0-117 16,0 0-98-16,0 0-64 15,0 0 31-15</inkml:trace>
    <inkml:trace contextRef="#ctx0" brushRef="#br0" timeOffset="20093">4035 2052 368 0,'0'0'101'0,"0"0"9"15,0 0-32-15,0 0-11 0,0 0-3 16,0 0-17-16,0 0-23 15,0 0-6-15,0 0-13 16,0 0-20-16,0 0 42 0,0 0 11 16,0 0-28-16,0 0 23 15,0 0-12-15,0 0 25 0,0 0-26 16,0 0 10-16,0 0 5 16,0 0-35-16,0 0 5 0,44 28-2 15,-44-28 21-15,0 0-30 16,0 0 20-16,0 0-28 15,0 0 46-15,38-31-39 0,-38 31 25 16,0 0-30-16,19-46 35 16,-19 46-38-16,6-43 37 0,-6 43 9 15,0 0 24-15,0 0-27 16,0 0 39-16,0 0-3 16,-50 0-30-16,50 0 11 0,-51 21-17 15,51-21-17-15,0 0 3 16,0 0-7-16,-31 50 24 0,31-50-24 15,0 0 7-15,-6 42-18 16,6-42-7-16,0 0 42 0,0 0-3 16,0 0-28-16,0 0 12 15,0 0 2-15,0 0-38 0,0 0 2 16,37-7 22-16,-37 7 18 16,0 0-14-16,0 0 21 15,0 0-15-15,0 0-14 0,0 0 30 16,0 0-53-16,0 0-4 15,0 0 20-15,0 0 21 0,0 0 23 16,0 0-29-16,-37 14 6 16,37-14-28-16,0 0 26 0,0 0-16 15,0 0 26-15,0 0 2 16,0 0-29-16,0 0-7 0,0 0-30 16,0 0-43-16,0 0-86 15,0 0-103-15,44 15 2 16,-44-15-38-16</inkml:trace>
    <inkml:trace contextRef="#ctx0" brushRef="#br0" timeOffset="22008">4085 2073 483 0,'0'0'122'0,"0"0"-17"15,0 0 2-15,0 0-10 0,0 0 12 16,0 0 17-16,0 0-20 16,0 0-37-16,0 0-55 15,0 0-14-15,-50-10 0 0,50 10 25 16,-38-14-49-16,38 14 42 15,-44-18-31-15,7 4 26 0,-1 3-29 16,38 11 13-16,-50-10-6 16,-1 3-9-16,14-1 28 0,-1 1-17 15,-6 0 31-15,6 0-24 16,0 0 7-16,-6-3-7 0,7 3 7 16,-7-4-35-16,-7 4 61 15,7-4-33-15,0 8 6 16,-6-4-14-16,6 3 17 0,0 1-16 15,0-1 15-15,6 1-15 16,-6-1 7-16,0 4 7 0,7-4 12 16,-7 4-12-16,0 0-32 15,6 0 25-15,-6 0-3 0,0 0 8 16,6 0 1-16,1 0-6 16,-7 0-18-16,44 0 49 0,-57 4-28 15,13-4-28-15,0 0 15 16,44 0 20-16,-50 0-25 0,6 0 25 15,44 0 3 1,-51 0 4-16,51 0-27 0,-50 0 36 16,50 0-7-16,-44 4-12 15,44-4-2-15,-44 0-14 0,44 0 22 16,-50 3-19-16,50-3 11 16,-57 4 7-16,13-1 9 0,44-3-48 15,-50 4 12-15,50-4 31 16,-50 0-25-16,50 0 26 0,-44 3-17 15,44-3 10-15,0 0 0 16,-44 4-24-16,44-4 18 0,-51 0-9 16,51 0-6-16,-44 7 23 15,44-7-22-15,-37 7 10 16,37-7 0-16,-38 3-11 0,38-3 14 16,-38 7 0-16,38-7 30 15,-37 11-39-15,37-11 3 0,-38 11-4 16,38-11 0-16,-38 10 16 15,38-10 19-15,-44 14 15 0,44-14-30 16,-44 15-13-16,44-15 7 16,-31 10 8-16,31-10 1 0,-38 7-6 15,38-7 5-15,-44 11-26 16,44-11-2-16,-38 7-10 0,38-7 23 16,-44 10 0-1,44-10 13-15,-37 15 5 0,37-15-1 16,-44 14 23-16,44-14-34 15,-38 14-6-15,38-14-10 0,0 0 19 16,-44 18 4-16,44-18-13 16,0 0-5-16,-38 21-4 0,38-21-1 15,0 0 3-15,0 0 25 16,0 0-8-16,0 0 6 0,0 0-16 16,0 0-28-16,0 0 43 15,0 0-2-15,0 0 0 0,0 0 1 16,0 0-7-16,0 0 34 15,0 0-35-15,0 0 26 16,0 0-18-16,0 0 3 0,0 0-4 16,6-36-16-16,-6 36 6 15,13-42-26-15,-13 42 32 0,13-35-2 16,-13 35 8-16,0 0-18 16,0 0 3-16,18-36-5 0,-18 36-4 15,0 0 14-15,0 0 6 16,19-35-15-16,-19 35-2 0,0 0 6 15,32-35-25-15,-32 35 25 16,0 0 13-16,25-39 2 0,-25 39-4 16,25-32-11-16,-25 32-22 15,0 0 17-15,25-35 5 0,-25 35 3 16,0 0 12 0,0 0-20-16,0 0-5 0,0 0 10 15,0 0-29-15,0 0 17 16,0 0-4-16,0 0 9 0,0 0 19 15,0 0-3-15,0 0-7 16,0 0-2-16,0 0 6 0,0 0-12 16,0 0-14-16,0 46 15 15,-12-8 28-15,-1-2-4 0,13-36-25 16,-25 46-3-16,25-46 12 16,-38 42 9-16,38-42-4 0,-44 35 8 15,44-35-25-15,0 0 5 16,0 0-22-16,-38 29 21 15,38-29 33-15,0 0-23 0,0 0 9 16,0 0-11-16,0 0-6 16,0 0 7-16,0 0-20 0,0 0 4 15,0 0 26-15,0 0-3 16,0 0 6-16,0 0-20 0,0 0-3 16,0 0 11-16,0 0-5 15,0 0-14-15,0 0 25 0,0 0 22 16,0 0-5-16,0 0-13 15,0 0-22-15,0 0 4 16,0 0-19-16,0 0 25 0,0 0 9 16,0 0-20-16,0 0 8 15,0 0 12-15,0 0-8 0,0 0 2 16,0 0-2-16,0 0-19 16,0 0-2-16,0 0 32 0,0 0-5 15,0 0-17-15,13 35 7 16,-13-35-3-16,0 0 26 0,0 0-1 15,44 28 1-15,-44-28-10 16,31 18-4-16,-31-18-3 0,0 0-1 16,0 0-1-16,38 11-17 15,-38-11 10-15,0 0 8 16,0 0-13-16,0 0 8 16,0 0 2-16,0 0 13 0,0 0 0 15,0 0-15-15,0 0-20 16,38 17 11-16,-38-17 21 0,0 0 7 15,0 0-19-15,38 29 12 16,-38-29-12-16,0 0 11 0,31 21-24 16,-31-21-6-16,0 0 23 15,0 0 7-15,0 0 4 0,0 0-11 16,0 0-4-16,0 0-12 16,0 0 24-16,0 0 9 15,0 0-17-15,0 0 7 0,0 0-21 16,0 0 16-16,0 0-19 15,0 0 1-15,0 0 22 0,0 0-175 16,0 0-237-16,0 0-156 16</inkml:trace>
    <inkml:trace contextRef="#ctx0" brushRef="#br0" timeOffset="22653">1062 2102 211 0,'0'0'-64'0</inkml:trace>
    <inkml:trace contextRef="#ctx0" brushRef="#br0" timeOffset="24129">4004 2010 325 0,'0'0'69'0,"0"0"16"16,0 0 10-16,0 0 12 16,0 0-34-16,0 0-25 0,0 0 3 15,0 0-28-15,-32 42-11 16,32-42 11-16,-25 39 6 0,25-39-29 15,0 0 17-15,0 35-11 16,0-35 17-16,0 0-16 0,0 0-4 16,0 0 15-16,0 0-12 15,0 0 5-15,38 22-11 0,-38-22 2 16,31-4-2-16,-31 4-5 16,0 0-3-16,0 0 25 0,0 0-17 15,38-46 17-15,-19 11-17 16,-19 35 2-16,0-39-15 15,0 39 38-15,-13-32-42 16,13 32 30-16,0 0-26 0,0 0 2 16,-44-21-11-16,44 21 22 15,-38 3-6-15,38-3 28 0,-37 22-29 16,37-22 17-16,0 0-23 16,-25 38 36-16,25-38-34 0,0 0 44 15,-7 39-16-15,7-39 5 16,0 0-28-16,0 0 25 0,38 25-31 15,-38-25 16-15,38 7 11 16,-38-7-7-16,0 0-8 16,0 0-16-16,44-21 43 0,-44 21-50 15,0 0 54-15,31-39-40 16,-31 39 29-16,6-39-38 0,-6 39 8 16,0 0 4-16,-6-32-1 15,6 32 17-15,0 0-21 0,0 0 20 16,-38-10-29-16,38 10 15 15,-37 17 5-15,37-17 2 0,-38 43 13 16,13-8-27-16,25-35 12 16,-19 46 31-16,19-46-31 15,0 46 24-15,0-46 4 16,13 43 1-16,-13-43-46 0,0 0 33 16,44 28 1-16,-44-28-5 15,0 0-23-15,50 7 25 0,-50-7-28 16,0 0 34-16,0 0-14 15,44-39-6-15,-44 39 0 0,19-46 0 16,-19 46 0-16,6-46 3 16,-6 46 24-16,0 0-54 0,0 0 21 15,0 0 19-15,0 0 26 16,-63-18-2-16,19 25-18 0,6 4-6 16,38-11-2-16,-44 32-11 15,44-32 17-15,0 0-27 0,0 0 15 16,0 0-20-16,-44 39 34 15,44-39-1-15,0 0 7 16,0 0-28-16,0 0 20 0,0 0 10 16,0 0-14-16,0 0 26 15,0 0-18-15,0 0-40 16,44-18 9-16,-44 18 1 0,0 0 36 16,0 0-30-16,0 0 24 15,0 0-17-15,0 0-31 16,0 0-5-16,0 0-14 0,0 0 4 15,0 0-118-15,0 0-85 0,0 0-11 16,0 0-34-16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25:55.24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13580 626 848 0,'0'0'88'0,"0"0"-6"16,0 0-47-16,0 0-28 15,0 0 10-15,0 0-8 0,0 0 47 16,-63-7-39-16,13 10 49 16,-7 15-61-16,57-18 74 15,-50 39-2-15,50-39-28 16,-44 53-3-16,44-53-3 0,-19 53 11 15,6-15-15-15,13-38-39 16,25 40 20-16,-25-40-15 16,44 32-23-16,-6-11 21 0,-38-21-13 15,50 15 10-15,-18-5-19 16,-32-10 45-16,0 0-26 0,38 0 8 16,-38 0-8-16,0 0-10 15,0 0 7-15,0 0 21 16,0 0-16-16,0 0 4 15,0 0 1-15,0 0 14 0,0 0 0 16,0 0 1-16,0 0-9 16,0 0 5-16,0 0-12 15,-38 28 23-15,0-10 20 0,0 0 21 16,-12-1-5-16,6-2 1 16,-6 2-48-16,0-3 8 15,-1 4-15-15,7 0-11 0,44-18 0 16,-44 17-9-16,44-17 27 15,-44 18-3-15,44-18-15 0,0 0-7 16,0 0-11 0,-37 25 20-16,37-25-13 0,0 0 11 15,0 0 9-15,0 0-1 16,0 0 0-16,0 0-17 0,0 0 23 16,0 0-23-16,0 0 5 15,0 0 15-15,-19 35 2 16,19-35 16-16,0 0 14 0,0 0-38 15,0 0 14-15,12 35-7 16,-12-35 4-16,0 0-1 0,32 36 19 16,-32-36-1-16,44 21-26 15,-13-10 17-15,-31-11-2 16,38 7 0-16,-38-7 1 0,0 0-23 16,38-11 19-1,-38 11-19-15,0 0 6 0,25-35 0 16,-25 35-13-16,12-39-7 15,-12 39 10-15,0-36 15 0,0 36-15 16,0 0 11-16,-44-21-15 16,0 14 18-16,7 7-15 15,-1 4-8-15,0-1 19 0,38-3-18 16,-50 11 18-16,12-8-2 16,0-6 6-16,38 3 1 0,-37-7-11 15,37 7 5-15,0 0-1 16,-38-18 0-16,38 18 10 15,0 0 19-15,-31-35-40 16,31 35 7-16,-13-46 24 0,7 7-15 16,6 0-9-16,0-3 0 15,6-4 4-15,0-4-4 16,7-4-10-16,6-2 10 0,-7-1-15 16,1-3 21-16,-1 7-2 15,1 11-8-15,-13 42-2 16,6-46 18-16,-6 46-30 0,0 0 4 15,0 0 26-15,0 0-21 16,0 0 5-16,0 0 9 16,0 0-1-16,0 0-4 15,-12 46-11-15,-1 0 6 0,7 3 21 16,-7 4 0-16,1 4-19 16,5 3 10-16,-5-3 14 0,-1 3 6 15,1-3-33-15,-1-4-3 16,-6-7 9-16,0-4 17 15,-6-10-13-15,25-32-8 0,-37 35 4 16,37-35 8-16,-51 22-8 16,14-12 0-16,37-10 13 0,-38-3-13 15,38 3-13 1,0 0 27-16,-38-43-38 0,26 4-45 16,5 1 46-16,7-1-4 15,0 39 17-15,7-39 10 0,-7 39-29 16,0 0 12-16,0 0 17 15,0 0 12-15,0 0 6 16,0 0 0-16,-26 49-18 0,-5-6 26 16,0-4-1-16,31-39-34 15,-51 45 28-15,14-13-14 0,37-32-3 16,0 0 36-16,-38 29 21 16,38-29 15-16,0 0 41 15,0 0-54-15,0 0-34 0,0 0-6 16,-13-46-27-16,7-4 16 15,12-6-15-15,1-4-9 16,5-8 23-16,1-6-18 16,-1 2 23-16,1 12-23 0,-1 11-39 15,-12 49-117-15,7-46-192 16,-7 46-129-16,0 0-63 16,0 0-60-16</inkml:trace>
  <inkml:trace contextRef="#ctx0" brushRef="#br0" timeOffset="173">12046 1570 956 0,'0'0'173'0,"13"39"29"16,-13-39-49-16,44 32-24 15,0-11-45-15,6-10-84 0,-6-1 18 16,-6-6-92-16,-7-8-160 15,-31 4-201-15</inkml:trace>
  <inkml:trace contextRef="#ctx0" brushRef="#br0" timeOffset="489">11813 934 1103 0,'0'0'215'0,"0"0"31"16,0 0-35-16,-56 50 7 0,6-5 4 16,-1 1-19-16,-5-3-36 15,-7-11-63-15,-6-1-44 16,-13-6-19-16,0-7-9 0,-12-4-35 15,-7-10 19-15,13-4-16 16,0-4 0-16,13 0 6 16,6-6-6-16,19-1-8 0,-1 4-117 15,51 7-230-15,-44-14-324 16,44 14-39-16</inkml:trace>
  <inkml:trace contextRef="#ctx0" brushRef="#br0" timeOffset="674">10871 756 1349 0,'62'-17'85'15,"8"6"-15"-15,-1 4-35 0,0 0-22 16,-6 3-22-16,-7 4-257 15,-12 4-232-15</inkml:trace>
  <inkml:trace contextRef="#ctx0" brushRef="#br0" timeOffset="1308">9443 1174 1103 0,'0'0'323'0,"0"0"3"16,0 0-43-16,0 0-65 0,0 0-53 15,0 0-91-15,0 0-51 16,0 0-6-16,0 0-23 0,0 0 3 15,25-42-15-15,-25 42-14 16,57-60-26-16,-1 14 15 16,1 7 36-16,-1 7 7 0,7 11-32 15,6 7 26-15,-6 10-2 16,-6 8 11-16,-7 10-18 16,-6 7 8-16,-44-21 17 15,38 43 8-15,-38-43-5 0,6 49-8 16,-6-49 1-16,-50 53 4 15,-7-14-4-15,1-14-13 0,-7-8-10 16,6-6 20-16,-6-7 19 16,13-8 0-16,6-7-3 15,44 11 1-15,-44-24 15 0,44 24-12 16,-38-53-28-16,19 3 11 16,13 4 6-16,6-3-5 15,6-8-25-15,1 4 22 16,5-1-4-16,1-2-78 0,-1-1-187 15,1 8-153-15,0-1-127 16</inkml:trace>
  <inkml:trace contextRef="#ctx0" brushRef="#br0" timeOffset="1553">10638 0 1366 0,'-13'74'246'0,"-18"4"10"16,-13 0-48-16,-6 10-68 0,-7 0-62 15,-18-3-44-15,-1 0-18 16,-5-4-30-16,-15-6-127 0,-4-5-328 15,-1-2-170-15</inkml:trace>
  <inkml:trace contextRef="#ctx0" brushRef="#br0" timeOffset="1980">9173 984 1219 0,'0'0'118'0,"0"0"25"0,0 0-12 16,0 0 31-16,18 45 8 16,-18-45-25-16,-12 57-45 15,-7-15-51-15,19-42-34 16,-57 43-19-16,13-11 19 0,-6-11-1 15,6-7 0-15,44-14-29 16,-50 4 40-16,50-4-21 0,0 0-80 16,0 0-23-16,0 0 48 15,-13-50 22-15,13 50-27 16,0 0 31-16,25-46 22 0,-25 46 3 16,0 0-18-16,0 0 18 15,0 0 5-15,0 0 62 0,26 53 9 16,-14 0 29-16,-24-3-30 15,-7-1 2-15,-13-3-42 16,-5-4-7-16,-7-3-25 16,0-3 5-16,-7-8-135 0,1-10-223 15,0-8-225-15,-1-6-27 16</inkml:trace>
  <inkml:trace contextRef="#ctx0" brushRef="#br0" timeOffset="2182">8934 682 1986 0,'0'0'77'0,"0"0"-27"0,0 0-31 16,50-28-25-16,-50 28-174 15,0 0-184-15,0 0-209 0</inkml:trace>
  <inkml:trace contextRef="#ctx0" brushRef="#br0" timeOffset="2693">8494 604 977 0,'0'0'17'16,"0"0"50"-16,0 0 138 15,0 0-28-15,0 0-54 0,12 53-56 16,-5 4-25-1,-1 7 0-15,0-1-18 0,0-2-18 16,-6-4 6-16,0-4 16 16,-6-7 15-16,6-46-64 0,-19 56 43 15,19-56-9-15,-50 50-5 16,6-22 6-16,0-14-27 16,-6-3 13-16,6-11 5 0,44 0-5 15,-51-18-74-15,51 18-52 16,0 0 67-16,-31-46 36 0,31 46 1 15,6-46 5-15,-6 46 0 16,0 0 20-16,44-32 8 16,-44 32 11-16,38-7-22 15,-38 7 12-15,0 0 16 0,0 0 52 16,31 50 37-16,-18-8-8 16,-19 1 11-16,-19-1 1 15,-7 0-41-15,-12 1-43 0,-6-1-9 16,-13 1-23-16,-6-1 13 15,0-10-14-15,0-4-165 0,-1-3-236 16,1-11-216-16</inkml:trace>
  <inkml:trace contextRef="#ctx0" brushRef="#br0" timeOffset="3281">8117 707 1080 0,'0'0'46'16,"44"-28"-20"-16,-44 28 0 15,0 0-34-15,0 0 125 16,0 0 32-16,6 49-3 16,-19 1 15-16,-12 3 39 0,-19 1-41 15,-12-1-43-15,-7 0-47 16,-25-4-8-16,-7-7-28 16,-5-6-22-16,-7-4 0 0,6-11-3 15,1-7-8-15,12-7 9 16,6-7-15-16,19-4 3 0,13-6 11 15,50 10-16-15,-50-32-41 16,50 32-55-16,-25-39 57 16,25 39 19-16,0 0 11 15,0 0 5-15,0 0 3 0,0 0 2 16,0 0 19-16,0 0-3 16,44 46 11-16,-19 0 0 15,-13 4 37-15,-12 3 38 0,-6-4-33 16,-13 1-17-16,-12-5-2 15,-13-2-17-15,-13-11-26 0,-6-4 4 16,-12-10-1-16,-7-4 1 16,7-11 20-16,6-6-6 15,12-8-36-15,7-10 13 0,50 21 8 16,-51-57 8-16,26-3-11 16,13-3-81-16,18-11-91 15,7-8-139-15,18 1-137 16,0-4-82-16</inkml:trace>
  <inkml:trace contextRef="#ctx0" brushRef="#br0" timeOffset="3473">7180 343 1123 0,'69'-39'135'0,"-6"7"24"15,0 11 27-15,-7 10 20 16,-5 11-60-16,-1 7-19 0,-50-7-64 15,57 39-47-15,-57-39 21 16,31 71-15-16,-25-11-22 16,-18 0-74-16,-26 0-213 0,-12 0-228 15,-13 0-94-15</inkml:trace>
  <inkml:trace contextRef="#ctx0" brushRef="#br0" timeOffset="4237">441 809 701 0,'0'0'158'0,"0"0"64"15,0 0-7-15,-44-24-7 0,44 24-105 16,0 0-16 0,0 0-66-16,-44-22 8 0,44 22-26 15,-50-10 9-15,50 10 15 16,-57 7 5-16,7 11 42 0,6 10 2 16,0 15 10-16,6 7-57 15,7 3 38-15,5 7 21 16,14-4 16-16,12 4-19 0,19 0-35 15,12-10-22-15,19-4-11 16,13-7 2-16,6-7-14 0,1-11-5 16,-1-11-68-16,0-6-100 15,-6-8-166-15,0-10-110 16,-1-7-132-16</inkml:trace>
  <inkml:trace contextRef="#ctx0" brushRef="#br0" timeOffset="4628">1101 959 906 0,'0'0'63'0,"0"0"70"0,0 0 54 15,0 0-22-15,-25 46-28 16,-7 3-1-16,7 4-67 0,0-7 36 15,6 0-55 1,7-3 15-16,-1-5 1 0,13-38-21 16,0 43-22-16,0-43-30 15,19 32 19-15,-19-32-7 0,38 17 28 16,-38-17-7-16,44-10-30 16,-7-12-34-16,1-9-3 0,-7-12-16 15,-5-3-10-15,-1-7 15 16,-6-7 11-16,-7 0 7 15,-6 11 34-15,-6 6 12 0,0 43-36 16,0 0 10-16,0 0 24 16,-37-3 1-16,-1 17-11 15,38-14-12-15,-44 42-13 16,6-3-14-16,13 0-202 0,25-39-93 16,-12 42-73-16</inkml:trace>
  <inkml:trace contextRef="#ctx0" brushRef="#br0" timeOffset="5221">1685 973 868 0,'0'0'99'0,"44"-46"-43"15,-44 46-21-15,0 0-10 16,0 0-25-16,44-25 19 16,-44 25-11-16,0 0 15 0,44 7-8 15,-44-7 5-15,0 0 59 16,38 60 91-16,-19-3-27 0,-19-1 6 16,0 5-75-16,-13-1-23 15,-5-4-37-15,-1-3 1 16,6-7-22-16,-6-7 14 15,19-39-10-15,-19 39-3 0,19-39 30 16,0 0-8-16,0 0-8 16,0 0 104-16,0 0-35 0,0 0-45 15,0 0-4-15,19-32-6 16,6-14-22-16,13-10-50 16,-6-8-10-16,5-3-14 0,7 3 44 15,-6 8 25-15,0 6-20 16,-38 50 7-16,44-49 5 0,-44 49 20 15,0 0-1-15,37-39 9 16,-37 39-34-16,0 0-4 16,0 0 12-16,0 0 23 15,0 0 13-15,0 0 16 0,44 42 33 16,-44-42 16-16,26 67 0 16,-8-14-40-16,-11 0 19 15,-7 0-17-15,0-3-22 0,0-8-27 16,0-3 5-16,0-39-8 15,0 46 6-15,0-46-19 0,0 39 19 16,0-39-15-16,0 0-77 16,0 0-236-16,0 0-281 0,0 0-92 15</inkml:trace>
  <inkml:trace contextRef="#ctx0" brushRef="#br0" timeOffset="5904">2653 823 819 0,'0'0'104'15,"0"0"-42"-15,0 0 17 16,0 0 26-16,0 0 110 16,0 0-58-16,13 51-17 0,6 2-40 15,0 4-33-15,0-1-10 16,-7 1-26-16,-6-4-28 16,7-4-3-16,-7-3 7 15,7-4-24-15,-13-42 8 0,6 43 25 16,-6-43 7-16,0 0-13 15,0 0 1-15,0 0 71 0,0 0 10 16,0 0-40-16,0 0-28 16,38-18-11-16,-7-17-11 15,7-11-13-15,-7-11-10 0,7-3-5 16,0-3-5-16,-7 6-53 16,7 4-58-16,-13 4-97 0,0 6-65 15,-25 43-27-15,25-47-89 16</inkml:trace>
  <inkml:trace contextRef="#ctx0" brushRef="#br0" timeOffset="6117">3137 802 1017 0,'0'0'109'0,"0"0"14"16,0 0-77-16,0 0-44 16,44-21 14-16,-44 21-13 15,57-25-6-15,-57 25-126 16,56-21-108-16,-56 21-97 0</inkml:trace>
  <inkml:trace contextRef="#ctx0" brushRef="#br0" timeOffset="6349">2509 827 906 0,'0'0'96'16,"38"0"-18"-16,12 0-39 16,-6-4-13-16,6 1-14 0,0 3-126 15,-6 0-203-15</inkml:trace>
  <inkml:trace contextRef="#ctx0" brushRef="#br0" timeOffset="6769">3125 1143 733 0,'0'0'89'0,"0"0"-13"15,31 35-10-15,-31-35-12 0,0 0-12 16,51 56 12 0,-20-6-36-16,-31-50-25 0,50 49 14 15,-50-49 16-15,44 46-9 16,-44-46 4-16,0 0-25 0,44 29 3 16,-44-29-26-16,0 0 12 15,0 0-39-15,45-32-4 0,-13-7-25 16,-14-11 4-16,-11 1 21 15,-7-8 8-15,0 1 20 16,-7 6 50-16,7 50 17 0,-25-42-9 16,25 42-19-16,0 0 26 15,-50 0 48-15,50 0-44 0,-51 35-5 16,19 4-9-16,13 0-14 16,7 0-54-16,12-39-66 15,-6 46-115-15</inkml:trace>
  <inkml:trace contextRef="#ctx0" brushRef="#br0" timeOffset="7089">3981 558 1001 0,'0'0'190'16,"25"46"46"-16,-13 0 9 15,-12 7-28-15,-6 4-18 0,-7 10-26 16,1 1-30-16,-1 3-80 16,7 3-28-16,-7 0-25 0,7 0 10 15,0-6-3-15,6-12-14 16,0-6 2-16,0-8-13 15,0-42-4-15,12 42 0 0,-12-42 7 16,0 0-135-16,0 0-202 16,0 0-178-16,0 0-84 15</inkml:trace>
  <inkml:trace contextRef="#ctx0" brushRef="#br0" timeOffset="7460">4169 955 1112 0,'0'0'178'0,"0"0"0"15,32 60 10-15,-26-10-51 0,6-4-42 16,-5-4-46-16,-7-42-11 16,19 57-43-16,-1-15 27 0,-18-42 3 15,0 0-9 1,44 39-27-16,-44-39 22 0,44 14-6 15,-44-14-12-15,44-18 2 16,-44 18-15-16,44-49-20 0,-6-4 8 16,-13-4 24-16,-25 57 26 15,25-56 2-15,-25 56-17 16,0 0-36-16,0 0 18 0,0 0 64 16,0 0-6-16,0 0 21 15,-12 49-21-15,-1 8 5 0,1 3-19 16,5 4-21-16,7-8-4 15,7 1 7-15,12-11-31 16,-19-46 9-16,31 49-196 16,-31-49-229-16,0 0-95 0</inkml:trace>
  <inkml:trace contextRef="#ctx0" brushRef="#br0" timeOffset="7724">4955 350 1305 0,'0'0'129'16,"0"0"54"-16,0 0 18 0,31 78 26 15,-18 3-25-15,-13 4-90 16,0 7-60-16,-6 7-29 15,-1 1-19-15,7 2-4 0,-6-3 0 16,6-7 11-16,0-11-11 16,-6-10-145-16,6-18-177 0,0-53-232 15,-7 46 1-15</inkml:trace>
  <inkml:trace contextRef="#ctx0" brushRef="#br0" timeOffset="7897">4653 853 1693 0,'44'-51'14'0,"6"19"-25"16,7 15 29-16,6 6-18 16,6 4 15-16,0 4-195 0,-6 6-146 15,-6 1-142-15</inkml:trace>
  <inkml:trace contextRef="#ctx0" brushRef="#br0" timeOffset="8134">5263 1001 1218 0,'12'43'239'0,"-12"-1"-35"16,0 7-33-16,-6 1-56 0,6 3-24 16,0 7-49-16,0-3-4 15,0-4-27-15,0-11-31 16,0-42 17-16,6 46-226 16,-6-46-140-16,0 0-133 0</inkml:trace>
  <inkml:trace contextRef="#ctx0" brushRef="#br0" timeOffset="8317">5483 668 1726 0,'0'0'106'0,"0"0"-49"0,0 0-40 16,0 0 9-16,0 0-11 15,0 0-68-15,0 0-208 0,0 0-149 16,0 0-145-16</inkml:trace>
  <inkml:trace contextRef="#ctx0" brushRef="#br0" timeOffset="8728">5477 1075 1116 0,'0'0'151'15,"-13"57"14"-15,7-15-42 0,6-42-34 16,12 57-38-16,1-11-11 16,-13-46-17-16,38 53 0 15,-38-53-16-15,37 42 2 0,-37-42-4 16,51 25-5-16,-51-25-5 15,50 4 5-15,-50-4-11 0,44-25 6 16,-44 25-17-16,38-57 3 16,-13 4 3-16,-13 0 21 15,-5 0 14-15,-14 4-7 16,1 6-15-16,6 43 27 0,0 0-24 16,0 0-7-16,-50-28 44 15,6 25-43-15,0 13-3 16,44-10-4-16,-57 25 10 0,57-25-1 15,-50 39-8-15,50-39 45 16,0 0-28-16,0 0-13 0,-38 46-70 16,38-46-69-16,0 0-26 15,0 0-119-15,0 0-137 0</inkml:trace>
  <inkml:trace contextRef="#ctx0" brushRef="#br0" timeOffset="9492">5935 878 915 0,'0'0'202'0,"0"0"11"16,0 0-83-16,0 0-73 15,0 0-60-15,0 0 10 0,44-15 48 16,-44 15-36-16,0 0-10 16,38 50 10-16,-13-1-19 15,-12 4-4-15,-13 0 33 0,-6 0 1 16,-1 0-19-16,-5-3 0 16,-7-1-14-16,6-3 21 15,13-46-18-15,-31 53 9 16,31-53 12-16,-32 43-25 0,32-43 14 15,0 0-8-15,0 0 74 16,0 0-8-16,0 0-22 0,0 0-13 16,0 0-41-16,19-67-31 15,0-1-32-15,13-6 13 16,-1 3 47-16,0 1 7 0,1 3 7 16,-7 17-13-16,-6 8 20 15,-19 42-19-15,0 0 11 0,25-39-28 16,-25 39 46-16,0 0-4 15,0 0-10-15,0 0-6 16,44 67 24-16,-19-3-21 16,-6-1-29-16,-13-3 23 0,1 0 19 15,-7-3-8-15,6 0-13 16,-12-8-77-16,-1-7-365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53:18.97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AC4701A-A1A0-455F-826C-90AA6A42D9EA}" emma:medium="tactile" emma:mode="ink">
          <msink:context xmlns:msink="http://schemas.microsoft.com/ink/2010/main" type="inkDrawing"/>
        </emma:interpretation>
      </emma:emma>
    </inkml:annotationXML>
    <inkml:trace contextRef="#ctx0" brushRef="#br0">138 2657 282 0,'0'0'101'0,"0"0"-4"16,0 0-15-16,0 0-23 15,0 0-17-15,0 0-5 0,0 0 44 16,0 0-13-16,0 0-35 16,-19 32 3-16,19-32-8 15,-12 32 29-15,12-32-40 0,0 32-1 16,0-32-16-16,0 0 13 15,18 28 8-15,-18-28-21 0,0 0 36 16,0 0-36-16,0 0 23 16,26 11-7-16,-26-11-27 15,0 0 16-15,31-22-38 0,-31 22 30 16,19-35-13-16,-13 0 4 16,-6 35-10-16,-12-43 22 0,12 43 0 15,-19-39-13-15,19 39 35 16,-38-14 4-16,38 14 36 0,-50 11 18 15,50-11-15-15,-44 28-10 16,44-28 21-16,-25 36-34 16,25-36 19-16,-19 31-18 15,19-31 7-15,6 29-37 0,-6-29-3 16,0 0-4-16,38 17 10 16,-13-10-12-16,-25-7-17 0,38-7 32 15,-38 7-11-15,31-17-3 16,-31 17-10-16,0 0 21 0,0 0 1 15,0 0-26-15,0 0 0 16,13-29-24-16,-13 29-51 0,0 0-88 16,0 0-64-16,0 0-17 15,-32-10-37-15,32 10-15 0</inkml:trace>
    <inkml:trace contextRef="#ctx0" brushRef="#br0" timeOffset="1391">63 2714 586 0,'0'0'131'0,"0"0"20"16,0 0 5-16,0 0-49 0,0 0-14 15,0 0-34 1,0 0 23-16,0 0 22 0,0 0-47 15,37-39-6-15,-12 4 16 16,-25 35-10-16,32-43-33 0,-7 4 10 16,-6-3-12-16,0 0-2 15,-7-1-10-15,1-6 11 0,-7-4-27 16,7 3 6-16,-7-3 3 16,-6 4 14-16,0 3-26 0,6 3 5 15,-6 4 34-15,0 1-17 16,0 2-26-16,7 1 13 0,-7 3 7 15,0 32-7-15,0-42-25 16,6 6 43-16,-6 36-18 16,0-46 6-16,6 8-21 0,-6 6 22 15,0 32 7-15,0-46-17 16,0 3 3-16,0 8-3 16,-6 0 20-16,6 3-17 0,-6-7-13 15,-1 0 22-15,7 0 5 16,-6 4-14-16,6-4-12 0,0 4 15 15,0-4 12-15,6 0-39 16,-6 4 16-16,7-8 19 0,-1 4 16 16,0-3-39-16,-6 3 17 15,0-3 10-15,0 3-13 16,0 0-9-16,0 4 2 0,0-4 19 16,0 0-20-16,-6 4-1 15,6-4 7-15,0 39 24 0,-13-60-51 16,7 14 32-16,0 3 12 15,6 43-11-15,-7-53-10 0,7 11-2 16,0 42-5-16,-6-53 23 16,6 14-28-16,0 39 23 0,-6-50 11 15,0 8-18-15,6 42-20 16,-7-49 26-16,7 49 5 16,-6-46-4-16,6 46-19 15,-6-53 27-15,6 53-15 0,-7-50-28 16,7 50 34-16,-18-46 7 15,18 46-21-15,0 0-11 0,-7-42 37 16,7 42-12-16,0 0-17 16,0 0 11-16,0 0-5 0,0 0-25 15,0 0 30-15,0 0 7 16,0 0-2-16,0 0-20 0,0 0 15 16,0 0 0-16,0 0 6 15,0 0-6-15,0 0 5 0,0 0-5 16,0 0-23-16,0 0 43 15,-25 39-27-15,25-39 4 16,0 0-11-16,0 0 25 16,0 0-3-16,0 0-32 0,0 0 45 15,-19 53-17-15,19-53 8 16,-19 49-22-16,19-49-9 0,-12 57 25 16,-7-15 15-16,19-42-13 15,-13 43-6-15,13-43 11 0,-25 38 11 16,25-38-43-16,-25 46 35 15,25-46-2-15,0 0-14 0,-31 50-16 16,31-50 16-16,0 0 12 16,0 0-15-16,0 0 11 0,0 0-4 15,0 0 14-15,0 0-21 16,0 0 46-16,0 0-16 16,0 0-21-16,0 0 46 15,0 0 7-15,0 0-55 0,0 0 20 16,0 0-13-16,0 0-21 15,0 0 10-15,0 0 21 0,25-53-21 16,6 0 5-16,1 0-29 16,-13 7 41-16,-19 46-17 0,31-46-5 15,-31 46 7-15,0 0 10 16,31-42-7-16,-31 42-5 0,0 0-7 16,0 0 16-16,0 0-13 15,0 0 1-15,0 0 3 16,0 0-4-16,0 0-15 0,0 0-7 15,0 0 39-15,0 0-20 16,0 0-21-16,0 0 35 0,0 0 10 16,0 0-33-16,0 0 2 15,0 0 37-15,0 0-4 16,0 0-25-16,0 0 37 0,38 49-2 16,-38-49 23-16,32 42-44 15,-32-42 3-15,25 43 18 0,-25-43-8 16,0 0-21-16,0 0 6 15,0 0-12-15,0 0 15 16,44 42-16-16,-44-42 7 0,0 0 3 16,0 0 6-16,0 0-13 15,0 0-1-15,44 39 12 0,-44-39-145 16,0 0-195-16,50 35-260 16</inkml:trace>
    <inkml:trace contextRef="#ctx0" brushRef="#br0" timeOffset="2583">1257 2813 502 0,'0'0'113'0,"0"0"-8"0,0 0-10 15,0 0-51-15,0 0-3 16,0 0-47-16,0 0 11 0,0 0-5 16,0 0 8-16,0 0-8 15,0 0 7-15,0 0-10 0,0 0 3 16,0 0 16-16,0 0 7 16,0 0-12-16,0 0 5 0,0 0-5 15,0 0-2-15,0 0-19 16,0 0 19-16,0 0 0 15,0 0 2-15,0 0-2 16,0 0-15-16,0 0 2 0,0 0-31 16,12-43-15-16,-12 8 19 15,0 35 11-15,-25-35 24 0,25 35-10 16,-44-29 18-16,0 15-7 16,13 7-10-16,31 7 29 0,-32 11-15 15,32-11 8-15,0 0 6 16,-31 28 25-16,31-28-15 0,-13 32-2 15,13-32 2-15,19 32-29 16,-19-32 9-16,32 17-13 0,-7-2 9 16,-25-15-14-1,44 7 19-15,-44-7-34 0,44-7 17 0,-44 7 21 16,38-22-25 0,-38 22 29-16,0 0-36 0,18-35-18 15,-18 35-7-15,0 0-11 16,0-35 2-16,0 35 2 0,0 0-31 15,0 0-46-15,0 0-61 16,-37-22-72-16</inkml:trace>
    <inkml:trace contextRef="#ctx0" brushRef="#br0" timeOffset="3960">1131 2668 529 0,'0'0'149'15,"0"0"25"-15,0 0-30 0,0 0 29 16,0 0-51-16,0 0 23 16,-19-32-32-16,19 32 13 0,0-39-49 15,0 39-39-15,25-42 52 16,-6 6-11-16,6 5 1 0,1-8-6 15,-1 0-54-15,-6-11 6 16,6-6-23-16,0-4 16 16,-6-4-14-16,-7-3-5 0,7 3 13 15,-6 1-18-15,-7-1 19 16,7 4-26-16,-7 7 12 0,-6 0 12 16,6 7-8-16,-6 4 14 15,0-4-29-15,0 7 11 16,0 0-13-16,0 0 18 0,-6 0 5 15,6-3-10-15,0-4 14 16,0 0-14-16,0 0 13 0,0-3-32 16,0-1 34-16,0 4-38 15,0-3 37-15,0 3-14 16,6 0 6-16,-6-4-10 0,6 8 8 16,-6-4 2-16,7 4-22 15,-1-1 8-15,0-3 22 0,1 4-27 16,-1 0 31-16,-6-1-18 15,0 1 0-15,0-4 2 0,6 3-7 16,-6 4 20-16,0 39-19 16,-6-53 7-16,6 11 2 0,0 42-12 15,0 0 7-15,-6-49 15 16,6 49-15-16,0 0-10 0,0 0 17 16,0 0-10-1,0-50 13-15,0 50-10 0,0 0 8 16,0 0-30-16,0 0 38 15,0 0-20-15,0 0 13 0,-7-49-20 16,7 49 11-16,0 0-7 16,0 0 2-16,0 0 44 0,-6-46-60 15,6 46 21-15,0 0-16 16,0 0 31-16,0 0-20 0,0 0 13 16,0 0-27-16,0 0 36 15,0 0-43-15,0 0 23 0,0 0-3 16,0 0-8-16,0 0 1 15,0 0 6-15,0 0 14 16,0 0-7-16,0 0-4 0,0 0 16 16,0 0-23-16,0 0 20 15,0 0-9-15,0 0-4 0,0 0 7 16,0 0 7-16,0 0-36 16,0 0 37-16,0 0-18 15,0 0 7-15,0 0-15 0,0 0 29 16,0 0-4-16,0 0 6 15,0 0-16-15,0 0-4 0,0 0-4 16,0 0 12-16,0 0 8 16,0 0-20-16,-38 49 10 15,38-49-8-15,-31 50 11 0,31-50-11 16,-32 42 6-16,32-42-11 16,0 0 7-16,0 0 8 0,0 0-8 15,-18 42 7-15,18-42-7 16,0 0 16-16,0 0-32 0,0 0 40 15,0 0-20-15,0 0 12 16,0 0-12-16,0 0 4 0,0 0-17 16,0 0 26-16,0 0-9 15,0 0-21-15,0 0 46 0,0 0-29 16,0 0 23-16,0 0-36 16,0 0 33-16,0 0-16 0,0 0-16 15,18-56 8-15,8 6 14 16,-8 12-3-16,-18 38-17 15,19-50 15-15,-19 50-2 16,0 0 3-16,13-42-10 0,-13 42-13 16,0 0 22-16,0 0-11 15,0 0 14-15,0 0-8 0,0 0-7 16,0 0-12-16,0 0 25 16,0 0-6-16,0 0-9 0,0 0-2 15,0 0 2-15,0 0 1 16,0 0 21-16,0 0-9 0,0 0-12 15,50 53 23-15,-18-11-39 16,-32-42 40-16,25 53-19 16,-25-53 15-16,25 43-26 0,-25-43 18 15,0 0 1-15,0 0-26 16,0 0 30-16,19 42-13 16,-19-42 13-16,0 0-26 0,0 0 32 15,0 0-11-15,0 0 6 16,37 53-15-16,-37-53 1 0,0 0-183 15,0 0-206-15,44 49-115 16,-44-49 22-16</inkml:trace>
  </inkml:traceGroup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53:26.73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D9FE27D-64DD-4A8F-8AF9-AE2B57B2F60C}" emma:medium="tactile" emma:mode="ink">
          <msink:context xmlns:msink="http://schemas.microsoft.com/ink/2010/main" type="inkDrawing"/>
        </emma:interpretation>
      </emma:emma>
    </inkml:annotationXML>
    <inkml:trace contextRef="#ctx0" brushRef="#br0">1238 1735 202 0,'0'0'70'16,"0"0"-15"-16,0 0-8 15,0 0 5-15,0 0-18 16,0 0-16-16,0 0-24 0,0 0 9 16,0 0 14-16,0 0-13 15,0 0 0-15,0 0-13 0,0 0 18 16,0 0-9-16,0 0 27 16,0 0-13-16,-31 0 10 0,31 0 14 15,0 0-19-15,0 0-12 16,0 0 23-16,0 0-10 0,-13 32 4 15,13-32-35-15,0 0 14 16,0 0 12-16,0 0-4 16,38 25-21-16,-13-11 6 15,-25-14 24-15,0 0-20 0,38-7 2 16,-38 7 0-16,0 0 9 16,19-29-16-16,-19 29 5 0,6-31-6 15,-6 31 11-15,-19-32 39 16,19 32 10-16,0 0-12 15,-38-29-8-15,38 29-3 0,-44-17 4 16,44 17-19-16,-37 0 5 16,37 0 11-16,0 0-16 0,-38 14-4 15,38-14 13-15,0 0-17 16,0 0 22-16,0 0-43 0,0 0 20 16,0 0 11-16,0 0-8 15,0 0-19-15,0 0-7 16,0 0-20-16,38 18-27 15,-38-18-15-15,25 3 7 0,-25-3-12 16,0 0-29-16,0 0 3 16,0 0 19-16,12-28-8 0,-12 28-14 15,0 0 12-15,0 0 28 16,0 0-36-16</inkml:trace>
    <inkml:trace contextRef="#ctx0" brushRef="#br0" timeOffset="1519">1200 1640 247 0,'0'0'87'16,"0"0"-17"-16,0 0 25 0,0 0-2 15,0 0 21-15,0 0 19 16,0 0-51-16,0 0 3 0,0 0-64 16,0 0 59-16,-44-22-44 15,44 22 4-15,-50-21 5 0,12 7-27 16,38 14 68-16,-44-32-38 15,0 4-16-15,0-4 1 16,0-3-8-16,7-8-20 16,-1-3 47-16,7 1 11 0,-1-5-6 15,1 1-53-15,6-1 32 16,6 4-11-16,-6 0 27 0,6 7 6 16,6 0-27-16,-6 4-14 15,13 3-8-15,6 32 3 0,-19-46-5 16,0 4 6-16,0 10 13 15,19 32-9-15,-18-49 13 0,-1 13-38 16,19 36 15-16,-19-42-2 16,19 42-2-16,-25-39 13 15,25 39 12-15,-25-35 5 0,25 35-4 16,0 0-6-16,-26-36 0 16,26 36-14-16,0 0-1 15,-25-38 0-15,25 38-13 0,-31-39 12 16,31 39-4-16,-32-39-10 15,32 39 3-15,-25-43 10 0,25 43-9 16,0 0-17-16,-37-46 22 16,37 46-2-16,0 0-6 0,-38-46 3 15,38 46 16-15,0 0-1 16,-32-42 10-16,32 42-19 16,0 0-3-16,0 0 0 0,-37-46-4 15,37 46-7-15,0 0 7 16,0 0 11-16,-38-39-7 15,38 39-5-15,0 0-12 0,-31-42 33 16,31 42-16-16,0 0 5 16,0 0-8-16,-32-43 3 0,32 43 13 15,0 0-19-15,0 0-10 16,0 0 16-16,0 0 21 0,0 0-6 16,0 0-8-16,0 0-2 15,0 0-17-15,0 0 28 0,0 0-6 16,-44-38-21-16,44 38 20 15,0 0-12-15,0 0 26 16,0 0-5-16,0 0-4 0,0 0-6 16,0 0-14-16,0 0-1 15,0 0 2-15,0 0 5 0,0 0-6 16,0 0-18-16,0 0 24 16,0 0 0-16,0 0 2 15,0 0-20-15,0 0 29 0,0 0-17 16,0 0 14-16,0 0-1 15,0 42-7-15,0-42 8 0,0 0-4 16,0 0-1-16,0 0-3 16,0 42 0-16,0-42 0 15,0 0 0-15,0 0-5 0,0 0 10 16,0 46-1-16,0-46-14 16,-6 39 5-16,6-39-10 15,0 36 23-15,0-36-14 0,0 0 6 16,0 0-15-16,6 35 18 15,-6-35-12-15,0 0 9 0,0 0 12 16,0 0-7-16,0 0 1 16,0 0-2-16,0 0 3 0,0 0-3 15,0 0-4-15,0 0-3 16,0 0 0-16,0 0 8 16,0 0-5-16,0 0 0 0,0 0 10 15,0 0-10-15,0 0 6 16,0 0-3-16,0 0 6 0,0 0-9 15,0 0 11-15,0 0 39 16,0 0 4-16,0 0 10 16,0 0-35-16,0 0-12 0,0 0-14 15,0 0 10-15,6-46-30 16,7 4 12-16,-13-4 14 0,6 3-4 16,-6 43 1-16,7-49-6 15,-7 49 13-15,6-46-6 0,-6 46-3 16,0 0-7-16,0 0-2 15,0-39-12-15,0 39 9 16,0 0-1-16,0 0-4 0,0 0 9 16,0 0-12-16,0 0 7 15,0 0 16-15,0 0-2 16,0 0-12-16,0 0 12 0,0 0-5 16,0 0 0-16,0 0 0 15,0 0 2-15,0 0 4 0,0 0 1 16,0 0-2-16,44-7 0 15,-44 7-5-15,50 0 6 0,-50 0 1 16,57 0-16-16,-20 0 4 16,-37 0 5-16,51 3 4 15,-51-3-4-15,44 4 2 0,-44-4-5 16,0 0 3-16,0 0 0 16,0 0 0-16,0 0 0 15,0 0-4-15,0 0 12 0,0 0-5 16,0 0-10-16,0 0 7 15,44 0 8-15,-44 0-21 0,0 0 17 16,0 0-14-16,0 0 3 16,0 0 20-16,0 0-21 0,0 0-1 15,0 0 1-15,0 0 13 16,0 0-88-16,0 0-208 0,0 0-238 16,0 0-22-16</inkml:trace>
  </inkml:traceGroup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54:11.18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24895DF-11B6-4D66-9F9F-5CD0E43D9957}" emma:medium="tactile" emma:mode="ink">
          <msink:context xmlns:msink="http://schemas.microsoft.com/ink/2010/main" type="inkDrawing" rotatedBoundingBox="11933,11036 16428,11525 16030,15181 11535,14692" shapeName="Other"/>
        </emma:interpretation>
      </emma:emma>
    </inkml:annotationXML>
    <inkml:trace contextRef="#ctx0" brushRef="#br0">3991 3497 508 0,'0'0'111'16,"0"0"-14"-16,0 0-19 0,0 0-8 16,0 0-1-16,0 0-6 0,0 0-33 15,0 0 5-15,0 0 1 16,0 0-5-16,0 0-15 0,0 0 4 15,-31-18 4-15,31 18 2 0,-32-7 7 16,32 7 9-16,-38-7 8 16,7 7 14-16,31 0-6 0,-44 0-26 15,13 0 11-15,-1 0-43 0,32 0 11 16,-31 3 24-16,31-3-35 16,-44 4-4-16,44-4 32 15,-38 3-37-15,38-3 9 0,-31 0 16 16,31 0-22-16,-38 0 6 0,38 0 0 15,-38 4-11-15,7-4 27 16,31 0 5-16,-38 3-21 0,7-3 3 16,31 0 6-16,-38 0-15 0,6 0-1 15,32 0 25-15,-31 0-34 16,31 0 18-16,-31-3 22 0,31 3-8 16,-38-4-7-16,38 4 11 0,0 0-20 15,-38-3 12-15,38 3 18 16,-25 0-30-16,25 0 26 15,0 0 5-15,-38-4-39 0,38 4 23 16,0 0 5-16,-31-3-20 0,31 3 0 16,0 0 26-16,-38-4-16 15,38 4-7-15,0 0 18 0,-31-3-10 16,31 3-14-16,0 0 7 0,-32-4 16 16,32 4-9-16,-31-3-17 15,31 3 18-15,0 0 14 0,-38 0-20 16,38 0 1-16,-31-7 12 0,31 7 9 15,-38-4-13-15,38 4-9 16,-38-4 15-16,38 4 0 16,-37 0-8-16,37 0 0 0,-38 0 9 15,38 0-27-15,-32 0 18 0,32 0 10 16,0 0-20-16,-31 0 1 16,31 0 9-16,0 0-9 0,-38 4-4 15,38-4 13-15,0 0-4 0,-37 7-24 16,37-7 23-16,-32 4 0 15,1-4-21-15,31 0 13 0,-32 3 16 16,-5 1-22-16,11-4 3 0,26 0 15 16,-31 3-6-16,31-3-6 15,-38 0 19-15,38 0-16 0,-31 4-1 16,31-4 7-16,-32 3 11 16,32-3-20-16,-37 0 10 0,37 0 12 15,-32-3-22-15,32 3 12 0,-37 0 1 16,11 0-18-16,26 0-2 15,-25 0 18-15,25 0-5 0,-31 0-17 16,31 0 16-16,-25 0 0 0,0 3-14 16,25-3 16-16,-32 0-7 15,7 0-7-15,0 0 3 0,25 0 7 16,-38 0-3-16,7 0 2 0,-1 4 1 16,7-4-12-16,0 0 22 15,0 3-21-15,25-3 16 16,-32 0-14-16,7 4 20 0,-6-4-26 15,12 0 25-15,-6 0-31 0,25 0 56 16,-38 0-57-16,13 0 19 16,6 0-8-16,19 0 17 0,-31 0-22 15,6 0 25-15,-1 3-25 0,1-3 23 16,6 0-17-16,19 0 14 16,-37 0-13-16,5 4 14 0,7-4-20 15,-6 0 33-15,-1 0-31 0,7 3 13 16,-6-3-14-16,6 4 21 15,-7-4-23-15,32 0 27 16,-44 4-9-16,19-4 18 0,25 0-12 16,-38 3 1-16,38-3 20 0,-37 4-24 15,5-1 6-15,32-3-10 16,-31 4-4-16,31-4 21 0,0 0-26 16,-32 3 7-16,32-3 10 0,0 0-20 15,-37 4 14-15,37-4-2 16,0 0-12-16,-32 3 22 0,32-3-14 15,0 0-7-15,-38 4 20 0,38-4-18 16,-31 3 5-16,31-3 0 16,-31 4 0-16,31-4 12 0,0 0-18 15,-38 7 2-15,38-7 19 0,-31 3-21 16,31-3 10-16,-38 4 4 0,38-4-16 16,-32 4 8-16,32-4 10 15,0 0-16-15,-31 0 21 16,31 0 14-16,0 0-13 0,0 0 0 15,-31 0 7-15,31 0-18 0,0 0 24 16,0 0-6-16,-32 0 3 16,32 0 22-16,0 0 7 0,0 0-9 15,0 0 8-15,0 0-21 0,0 0 0 16,0 0 2-16,0 0-27 16,-38-4-8-16,38 4 13 0,0 0-13 15,-31-7-4-15,31 7 9 0,0 0-9 16,-38-7 4-16,38 7 6 15,-37-4-19-15,37 4 25 16,-26 0-19-16,26 0 12 0,-31 0 2 16,31 0-18-16,0 0 18 0,-31-7 3 15,31 7-16-15,0 0 28 16,0 0 1-16,0 0-9 0,-32-10 5 16,32 10-6-16,0 0-11 0,0 0 8 15,0 0-6-15,-31-29-8 16,31 29 14-16,0 0-18 0,-25-28 14 15,25 28-6-15,0 0 6 0,-32-28-17 16,32 28 16-16,0 0 0 16,0 0-8-16,-25-28 8 0,25 28-3 15,0 0-6-15,-31-29 7 16,31 29 0-16,0 0-10 0,-26-28 2 16,26 28 14-16,0 0-9 0,-31-32-4 15,31 32 7-15,-19-28-9 16,19 28 6-16,0 0-4 0,0 0 14 15,-25-28-5-15,25 28-5 0,0 0 16 16,-13-29-8-16,13 29-15 16,0 0 11-16,-12-28 5 0,12 28-5 15,-19-32-9-15,19 32 14 16,-6-28-6-16,6 28-10 0,-7-32 16 16,7 32-9-16,-6-32-3 15,6 32 11-15,-6-31-14 0,6 31 9 16,-6-36 5-16,6 36-18 0,-7-31 10 15,7 31 8-15,-6-32-14 16,6 32 13-16,0-29-7 0,0 29 0 16,0-24 7-16,0 24-4 0,0 0-8 15,-6-32 15-15,6 32-16 0,0-32 15 16,0 32-3-16,6-32-14 16,-6 32 13-16,0-35-1 15,0 7-13-15,0 28 16 0,6-29-7 16,-6 29-10-16,7-31 19 0,-7 31-9 15,-7-37-9-15,7 37 21 16,7-32-22-16,-7 32 18 0,6-35-8 16,-6 35-8-16,0 0 12 0,6-39 17 15,-6 39-37-15,0-46 16 16,0 46 6-16,0-42-9 0,0 42-3 16,0-39 10-16,0 39-11 0,6-39 15 15,-6 39-12-15,0-39 4 16,0 39 3-16,7-42-3 0,-7 42-9 15,6-39 14-15,-6 39 1 0,0-42-11 16,0 42-1-16,0-39 13 16,0 39-14-16,0-39 10 15,0 39 1-15,6-32-16 0,-6 32 21 16,7-35-9-16,-7 35 0 0,6-36 7 16,-6 36-13-16,0-38 14 15,0 38-14-15,6-36 3 0,-6 36 8 16,0-39-9-16,0 39 8 0,-6-39-4 15,6 39-4-15,0-38 9 0,0 38-8 16,0-43-5-16,0 43 16 16,-6-39-11-16,6 39 3 0,6-39 5 15,-6 39-14-15,0-31 9 0,0 31 7 16,0-36-18-16,0 36 20 16,0-35-9-16,0 3 4 15,0 32 0-15,0-39-13 0,0 39 9 16,0-42 8-16,6 6-21 0,-6 36 18 15,0-42-3-15,0 7-6 16,0 35 12-16,0-39-8 0,0 4-12 16,0 35 20-16,0-39-16 0,0 39 12 15,0-39 1-15,0 39-10 16,0-43 5-16,0 43 4 0,-6-42-15 16,6 42 19-16,0-35-8 0,0 35-9 15,0-36 15-15,0 36-6 16,0-42-5-16,0 7 10 15,0 35-5-15,0-43-10 0,6 8 20 16,-6 35-10-16,0-51-11 0,6 16 18 16,-6 35-19-16,0-42 9 15,7 6 3-15,-7 1-11 0,0 35 17 16,6-43-18-16,0 8-4 0,7 0 8 16,-13 35-19-16,6-43 14 15,-6 43 16-15,13-38-12 0,-13 38 9 16,12-36-4-16,-12 36-13 0,0 0 19 15,0 0-6-15,13-42-7 0,-13 42 8 16,0 0 3-16,0 0-15 16,12-43 2-16,-12 43 3 15,0 0-21-15,7-46 3 0,-7 46-4 16,6-38-22-16,-6 38 18 0,0-46 0 16,0 46-7-16,6-50 24 15,-6 50 0-15,0-49 3 0,0 49 24 16,0 0-12-16,-6-39 0 0,6 39 9 15,0 0-12-15,0 0-8 16,0 0 25-16,0 0-7 0,0 0-15 16,0 0 14-16,0 0 5 0,0 0-17 15,0 0 10-15,0 0 5 16,0 0-20-16,0 0 12 16,0 0 6-16,0 0-11 0,0 0-7 15,0 0 15-15,0 0 0 0,0 0-8 16,38-46 8-16,-38 46 4 15,0 0-14-15,44-32 16 0,-44 32-6 16,0 0 0-16,44-18 6 0,-44 18-14 16,0 0 0-16,0 0 17 15,44-17-26-15,-44 17 27 0,0 0-6 16,44-7-20-16,-44 7 27 0,0 0-11 16,50-4-5-16,-50 4 12 0,0 0-7 15,44 0-13-15,-44 0 20 16,44 0-17-16,-44 0 23 15,38-3-18-15,-38 3 8 0,0 0 2 16,50 0-17-16,-50 0 16 0,50 0 1 16,-50 0-11-16,44 0 0 15,-44 0 3-15,44 3 11 0,-44-3-8 16,44 0-14-16,-44 0 32 0,57 4-18 16,-20-4-5-16,-37 0 9 15,57 3-9-15,-19-3 12 0,-38 0-7 16,56 0-15-16,-12-3 25 0,-44 3-22 15,57 0 12-15,-13-4 9 16,-44 4-23-16,50 0 19 0,-12-3 0 16,-38 3-5-16,56 0 4 15,-12 0-2-15,0 0-10 0,0 3 15 16,-44-3-4-16,57 0-18 16,-7 4 26-16,-6-1-23 0,-44-3 15 15,51 4 1-15,-7-4-4 0,-44 0 10 16,56 3-14-16,-12 1-7 15,-44-4 20-15,50 3-14 0,1 1-6 16,-7 3 23-16,-7 0-18 0,7-3 14 16,0 3-3-16,0-4-14 0,7 1 16 15,-1 3-7-15,-6 0-4 16,0 0 16-16,6 0-12 16,-6 0-13-16,0 0 13 0,0-3 6 15,-44-4-12-15,57 10 11 0,-13-3-5 16,-44-7-7-16,50 11 7 15,-50-11 7-15,57 7-18 0,-13 0 5 16,0-3 21-16,0-1-15 0,-44-3 0 16,56 4 4-16,-5-4-18 15,-7 14 14-15,-44-14 9 0,56 7-9 16,-6-7-15-16,-50 0 27 0,57 0-7 16,-13 3-20-16,-6 1 23 15,-38-4-8-15,44 0-13 0,-7 0 21 16,1 0-1-16,-38 0-10 15,50 0 7-15,1 3-1 0,-14-3-17 16,7 4 18-16,-6-1-4 16,0-3-7-16,-38 0 12 0,56 4 2 15,-18 0-15-15,-38-4 18 0,44 0-7 16,-44 0-13-16,0 0 18 16,44 0-2-16,-44 0-19 0,0 0 13 15,0 0 7-15,0 0-10 0,38 3 3 16,-38-3 3-16,0 0-3 0,0 0-14 15,0 0 22-15,0 0-1 16,0 0-18-16,0 0 11 16,0 0 3-16,0 0-3 0,0 0-4 15,0 0 10-15,0 0-18 0,0 0 12 16,0 0 3-16,0 0-10 16,0 0-5-16,0 0 17 0,0 0 2 15,44 0-14-15,-44 0-1 0,0 0 19 16,0 0-5-16,0 0-13 15,44 11 14-15,-44-11 2 0,0 0-20 16,0 0 20-16,0 0-13 0,0 0-13 16,0 0 22-16,0 0 0 15,0 0-12-15,0 0 0 16,0 0 10-16,0 0 1 0,0 0-13 16,0 0 29-16,0 0-9 0,19 46-15 15,-13-11 21-15,-6-35-1 16,0 49 3-16,0-6 10 0,-6-8-27 15,6 4 21-15,0 0-12 0,-7-4 0 16,7 1 13-16,0-1-15 0,-6 0 13 16,6 4 6-16,-6-7-19 15,6 0 5-15,0 3 10 0,-6-7-17 16,6 1 6-16,0-29-6 0,0 40-7 16,0-9 13-16,0-31-13 15,0 43 0-15,0-15 14 16,0-28-18-16,6 32 4 0,-6-32 10 0,0 32-18 15,0-32 11-15,6 31 5 16,-6-31-16-16,0 0 14 16,6 36-1-16,-6-36-16 0,0 0 17 15,0 32 0-15,0-32-14 0,0 0 14 16,7 31-1-16,-7-31-9 16,0 0 12-16,0 29-13 0,0-29 0 15,0 0 15-15,6 31-15 0,-6-31 7 16,0 0 8-16,6 29-14 15,-6-29-2-15,0 0 15 16,0 28-3-16,0-28-12 0,0 0 18 0,0 0-12 16,0 32 0-16,0-32 13 15,0 0 2-15,0 0-15 16,0 32 17-16,0-32-8 0,0 0-12 16,0 0 15-16,-6 31-3 0,6-31-9 15,0 0 17-15,0 29-12 0,0-29 0 16,0 0 7-16,0 35-12 15,0-35-6-15,0 0 16 0,0 32-10 16,0-32-12-16,0 0 23 0,6 28-11 16,-6-28-8-16,0 0 19 15,0 0-18-15,0 32 7 0,0-32 7 16,0 0-13-16,0 0 12 16,0 28-1-16,0-28-15 0,0 0 13 15,0 0 4-15,0 0-18 16,0 28 11-16,0-28 9 0,0 0-19 15,0 0 18-15,0 0-4 0,0 0-4 16,7 29 7-16,-7-29-11 16,0 0 15-16,0 0 1 0,0 28-17 15,0-28 16-15,0 0-5 0,0 0-6 16,0 28 9-16,0-28-9 16,0 0 2-16,0 0 8 0,0 32-17 15,0-32 11-15,0 0 1 16,0 0-14-16,0 32 12 0,0-32 0 15,0 0-153-15,0 0-287 16,12 39-432-16</inkml:trace>
    <inkml:trace contextRef="#ctx0" brushRef="#br0" timeOffset="1700">2671 1573 530 0,'0'0'105'16,"0"0"-19"-16,0 0-6 15,0 0 23-15,0 0-19 0,0 0 10 16,0 0 16-16,0 0-42 16,0 0 34-16,0 0-37 0,0 0-2 15,0 0 4-15,-6-25-19 0,6 25 38 16,-13-31-69-16,13 31 25 15,-6-36-18-15,0 8 3 16,6 28 7-16,-7-35 22 0,1 3 4 16,6 7-7-16,0 25-15 15,-6-39-3-15,6 11 13 0,-7 0-10 16,7 28-2-16,0-39-21 16,-6 7 3-16,6 0-7 0,0 0-11 15,-6 4 18-15,6 0 1 0,0 3 4 16,0 25 1-16,0-39 0 15,0 11 4-15,0 28 13 0,0-28 0 16,0 3-3-16,0 25-11 16,0-25-9-16,0 3 4 0,0 22-7 15,0-28-7-15,0 28 0 0,0-32-12 16,0 32 9-16,6-28-1 16,-6 28-4-16,0 0 3 15,0-32 0-15,0 32 0 0,0-28 1 16,0 28-9-16,0 0 11 15,-6-32-9-15,6 32 7 0,0 0-7 16,0-29 3-16,0 29 0 0,0 0 0 16,0-28 0-16,0 28 0 15,-6-28 0-15,6 28-5 0,0-32 5 16,0 0 5-16,0 4-5 16,6 3 5-16,-6 1 3 0,0 24-4 15,0-39-12-15,6 7 3 16,-6 7 8-16,0 25 1 15,0-35-1-15,0 7-8 0,0 28 5 16,0-32 4-16,0 32-4 0,0 0 0 16,-6-39-5-16,6 39 1 15,0 0 7-15,0 0-3 0,0-39 4 16,0 39-2-16,0 0-2 16,0-39-4-16,0 39 13 0,-6-35-9 15,6 35 0-15,0 0 0 0,0 0 4 16,-7-36-4-16,7 36 0 15,0 0-3-15,0 0 3 16,0 0-4-16,0-31 1 0,0 31 3 16,0 0 3-16,0 0-3 15,0 0 0-15,0 0 0 0,0 0-7 16,0 0-5-16,0 0-131 16,0 0-199-16,0 0-225 0,0 0-9 15</inkml:trace>
    <inkml:trace contextRef="#ctx0" brushRef="#br0" timeOffset="3087">1357 1584 348 0,'0'0'125'16,"0"0"-17"-16,0 0 15 15,0 0-20-15,0 0-12 0,0 0 1 16,0 0-26-16,0 0-14 15,0 0 5-15,-12-32-22 0,12 32-3 16,0-32 38-16,0 32 5 0,0-32 26 16,0 32-23-16,0-35 6 15,0 35-27-15,0-28-19 0,0 28 7 16,6-29-20-16,-6 29-12 0,6-28-20 16,-6 28 22-16,7-28-4 15,-7 28-8-15,6-35 10 16,0 10-13-16,-6 25 18 0,6-36 0 15,1 12 1-15,-7 24 17 16,0-32-2-16,6 11-1 0,-6 21 1 16,6-32 8-16,1 11-24 0,-7-1 1 15,0 5 8-15,0 17 13 16,-7-25-18-16,7 25 0 0,0-21-20 16,0 21 8-16,0-21-14 0,0 21 9 15,7-22-9-15,-7 22 7 16,0 0-7-16,0-24-1 0,0 24 5 15,-7-25 14-15,7 25-6 16,0-21-8-16,0 21-5 0,0 0-7 16,0 0 12-16,7-33 7 0,-7 33-16 15,0-28 9-15,0 28-3 16,0 0 15-16,0-36-6 16,0 12 0-16,0 24-3 0,0-32-3 15,6 4-5-15,-6 28 5 16,0-32 0-16,0 32 6 0,0-36-18 15,0 36 19-15,0-31-18 0,0 31 22 16,0-29-15-16,0 29 4 16,-6-28 0-16,6 28 13 15,-7-28-1-15,7 28-8 0,0-28-8 0,0 28 7 16,-12-29-9-16,12 29 3 16,0-32-12-16,0 32 24 15,-7-31-16-15,7 31 7 0,-6-32-4 16,0 4 4-16,6 28-7 15,-6-36 1-15,6 36 6 0,0-39 12 16,0 39-12-16,-7-42 16 0,7 42-9 16,-6-35-10-16,6 35 3 15,0 0-12-15,0 0 18 0,0 0-6 16,0 0-10-16,0 0 17 0,0 0 2 16,-6-32 3-16,6 32-9 15,0 0-14-15,0 0 42 0,0 0-52 16,0 0 5-16,0 0-2 15,0 0 10-15,0 0 10 16,0 0 13-16,0 0-6 0,0 0 3 16,0 0-15-16,0 0-13 0,0 0 20 15,0 0-45-15,-7-36-29 16,7 36-4-16,0 0-49 0,0 0-60 16,0 0-58-16,0 0-20 0,0 0-7 15,0 0-10-15,0 0-1 16</inkml:trace>
    <inkml:trace contextRef="#ctx0" brushRef="#br0" timeOffset="4248">1376 1534 314 0,'0'0'69'0,"0"0"8"0,0 0 5 15,0 0 10-15,0 0-29 16,0 0 3-16,0 0 12 0,-25-7-8 15,25 7-45-15,0 0 0 0,-38-3 12 16,7 3-1-16,31 0-3 16,-38 0 19-16,7 0-1 0,-1 3-17 15,1-3 3-15,-1 0-2 16,1 4-35-16,0-4 24 16,-1 0-5-16,-6 3-13 0,7-3 32 15,0-3-38-15,-1 3 11 0,-6 0-11 16,13 0 53-16,25 0-27 15,-44 0-3-15,13 0 15 0,0 0-24 16,31 0 24-16,-38 0-13 0,6 0 0 16,32 0-4-16,-37 3-14 15,37-3-11-15,-38 0 4 0,38 0 4 16,-44 4 0-16,44-4 3 16,-50 3 16-16,50-3-39 0,-44 0 26 15,44 0-14-15,-44 4 11 0,44-4-19 16,-38 3 32-16,38-3-32 15,0 0 3-15,-38 11 21 16,38-11 0-16,-37 0-7 0,37 0 9 16,0 0-7-16,0 0-3 0,-38-4 5 15,38 4-9-15,0 0-13 16,-44-3 13-16,44 3 5 0,0 0-21 16,-38 3 16-16,38-3 0 15,0 0-6-15,0 0 13 0,0 0 3 16,0 0-13-16,-38 4-5 0,38-4 11 15,0 0 1-15,0 0 9 16,0 0-22-16,0 0 25 16,0 0 2-16,0 0-21 0,0 0 16 15,0 0-8-15,0 0-2 0,0 0-14 16,0 0 3-16,0 0 4 16,0 0-17-16,0 0-6 0,0 0-26 15,0 0-35-15,0 0-10 16,0 0 30-16,-31 4-25 0,31-4 16 15,0 0-42-15,0 0-71 0,0 0-39 16</inkml:trace>
    <inkml:trace contextRef="#ctx0" brushRef="#br0" timeOffset="5436">1464 2594 487 0,'0'0'90'0,"0"0"9"0,0 0-7 16,-25-3 5-16,25 3-21 0,0 0-3 15,-31-4 8-15,31 4-18 16,-38-3 52-16,13 3-41 0,25 0-7 16,-38-7 5-16,0 7-6 0,7 0-19 15,-7 0-31-15,-6 0 1 16,6 0 4-16,-6 0 12 15,0 0-24-15,0 0-17 0,-6 0 24 16,6 0 25-16,-6 0-67 0,0-4 35 16,-1 1-9-16,7-1 12 15,0 4-12-15,7-3-9 0,37 3 12 16,-51-4 10-16,20 4 1 0,31 0-20 16,-50 0-9-16,50 0 33 15,-38 0-8-15,38 0-19 0,-38 0 5 16,38 0 0-16,0 0 15 15,-44 4-15-15,44-4 4 0,0 0 4 16,-37 0 7-16,37 0-11 16,-38-4 0-16,38 4-10 0,0 0 26 15,-44 0-8-15,44 0-21 16,-38 0-7-16,38 0 39 0,0 0-11 16,-44 0-8-16,44 0 5 0,0 0-2 15,0 0-10-15,0 0 16 16,-38 0-6-16,38 0-20 0,0 0 17 15,0 0 0-15,0 0 14 0,0 0-36 16,0 0 25-16,0 0 0 16,0 0 2-16,0 0-9 0,-37-3 1 15,37 3-9-15,0 0 12 0,0 0 7 16,0 0 5-16,0 0-12 16,0 0-11-16,-32-8 11 15,32 8 5-15,0 0 4 0,0 0-9 16,0 0-12-16,0 0 14 0,0 0-2 15,0 0 0-15,0 0 5 16,0 0-5-16,0 0-14 0,0 0 4 16,0 0 25-16,0 0-25 0,0 0-32 15,0 0-63-15,0 0-54 16,0 0-111-16,0 0-29 0,0 0 14 16</inkml:trace>
    <inkml:trace contextRef="#ctx0" brushRef="#br0" timeOffset="7660">3872 3475 302 0,'0'0'84'15,"0"0"15"-15,0 0-22 0,0 0 0 16,0 0 9-16,0 0-12 0,0 0-3 15,0 0-18-15,0 0-12 16,0 0 0-16,0 0 1 0,0 0-22 16,0 0 9-16,0 0-22 0,18-24 18 15,-18 24-32-15,0 0 22 16,0 0 5-16,0 0-13 0,0 0-20 16,0 0-3-16,0 0 22 15,32-15 6-15,-32 15-12 0,0 0 13 16,31 0-30-16,-31 0 24 15,0 0-11-15,0 0 8 0,0 0-4 16,0 0 9-16,0 0 3 0,0 0-12 16,0 0 31-16,0 0 49 15,0 0 50-15,0 0-1 0,0 0 23 16,0 0-12-16,0 0-2 0,0 0-48 16,0 0 8-16,0 0-70 15,0 0 1-15,0 0-15 0,0 0-7 16,0 0-3-16,19-28-4 15,-19 28 12-15,0 0 1 0,13-32-13 16,-13 32 7-16,12-31 0 16,-12 6 0-16,0 25 15 0,7-28 3 15,-1 6 5-15,-6 22-5 0,6-28 9 16,-6 10-9-16,0 18 10 0,0 0-20 16,13-35-10-16,-13 35 15 15,6-32-14-15,-6 32-11 0,13-32 19 16,-7 8-14-16,-6 24 0 0,6-29 19 15,-6 29-22-15,6-31 21 16,-6 31-8-16,0-32-15 16,0 32 11-16,13-28 1 0,-13 28-14 15,0-32 18-15,0 32-5 0,0 0-12 16,6-28 19-16,-6 28 0 16,0 0-24-16,7-32 21 0,-7 32-1 15,0-29-18-15,0 29 17 0,0 0 1 16,6-24-18-16,-6 24 17 15,0 0-2-15,6-32-6 0,-6 32 6 16,6-28 6-16,-6 28-18 0,7-29 12 16,-7 29 1-16,6-24-17 15,-6 24 18-15,6-29-4 0,-6 29-4 16,0 0 2-16,7-31 2 16,-7 31-4-16,0-33 13 0,0 33-25 15,0-29 15-15,0 29 9 16,6-28-12-16,-6 28-4 0,-6-28 16 15,6 28-26-15,0-28 14 0,0 28 15 16,0 0-25-16,6-32 10 0,-6 32 12 16,0-28-18-16,0 28 12 15,0 0-1-15,-6-29-11 0,6 29 20 16,0 0-14-16,0 0-13 0,0-35 20 16,0 35-7-16,0 0-4 15,0 0 12-15,0-39-14 16,0 39 2-16,0 0 14 0,0-35-16 15,0 35 10-15,0 0-4 0,-7-36 3 16,7 36-7-16,0 0 0 16,0-38 8-16,0 38-9 0,-6-32 8 15,6 32 6-15,0 0-17 0,-6-39 8 16,6 39 8-16,0 0-16 16,0 0 16-16,0 0-8 0,-7-35-12 15,7 35 22-15,0 0-13 0,0 0-1 16,0 0 16-16,0 0-15 15,-6-36-6-15,6 36 19 0,0 0-14 16,0 0-4-16,0 0 17 16,0 0-12-16,0-35 0 0,0 35 3 15,0 0-3-15,0 0 10 16,-6-35-7-16,6 35-9 0,0 0 19 16,0-36-14-16,0 36-3 0,0 0 17 15,0 0-10-15,0 0 0 0,0-35 7 16,0 35-14-16,0 0 1 15,0 0 16-15,0 0-15 0,0-36 5 16,0 36 6-16,0 0-14 0,0 0 12 16,0 0-1-16,0-35-9 15,0 35 16-15,0 0-16 16,0-39-1-16,0 39 17 0,0-28-16 0,0 28 1 16,0 0 10-16,-6-32-11 15,6 32 11-15,0 0-1 16,0-25-11-16,0 25 10 0,0 0 1 15,0 0-19-15,0 0 22 0,0-31-3 16,0 31-15-16,0 0 19 16,0 0-12-16,0 0 4 0,0 0 10 15,0 0-10-15,0 0-12 0,0 0 24 16,0 0-12-16,0-29 0 16,0 29 6-16,0 0-17 0,0 0 7 15,0 0 13-15,0 0-9 0,0 0-9 16,6-24 21-16,-6 24-27 15,0 0 21-15,6-32 0 16,-6 32-20-16,6-32 22 0,-6 32-8 16,0 0-11-16,0-28 20 0,0 28 1 15,0 0-21-15,0 0 18 0,0 0 1 16,0 0-20-16,0 0 5 16,0 0 9-16,0 0-8 0,0 0-1 15,0 0 15-15,0 0 0 0,7 32-5 16,-7 3 4-16,0-3-7 15,0 7 12-15,0-1-4 0,0 1-8 16,-7 7 9-16,7-3-6 0,0 3-12 16,0-7-201-16,0-39-328 15,-6 67-199-15</inkml:trace>
    <inkml:trace contextRef="#ctx0" brushRef="#br0" timeOffset="8824">1382 2548 239 0,'0'0'55'16,"-31"-3"10"-16,31 3-10 15,0 0-11-15,-31 3 1 0,31-3 8 16,0 0-12-16,0 0-1 16,-32 8 14-16,32-8-24 0,0 0-5 15,0 0 9-15,0 0 64 16,0 0-30-16,0 0 16 0,38 21 6 15,0-4 51-15,18-10-12 0,1 4-29 16,6-7-15-16,12 3 16 16,7-4-24-16,-1 1-24 0,-5-4-24 15,6 3 3-15,-1-6-18 0,-12 6-23 16,1-3 28-16,-8-3-3 16,-5 3-21-16,0-4 19 0,-13 4-33 15,0 0 24-15,0 0 5 16,0-3 3-16,-7 3-13 0,7-4 0 15,-6 4 13-15,0 0-13 16,6-3-6-16,0-4 18 0,0 3-16 16,-7 0 4-16,-5-3 7 0,-32 7-26 15,50-3 11-15,-12-4 17 16,-38 7-9-16,44-7-5 0,-6 0 14 16,-38 7-9-16,44-7-3 0,-13 0 5 15,0 3 7-15,-31 4-24 16,38-4 19-16,-6-3 9 0,5 4-13 15,-5 3-16-15,-1-4 30 0,-31 4-20 16,44-3-2-16,-6-1 18 16,0 1-7-16,-1-1-22 15,-37 4 34-15,51-3-6 0,-7-1-32 16,-7 4 23-16,7-3 15 0,-6 3-23 16,6 0-4-16,0 3 32 15,6-3-24-15,1 0 4 0,-7 0 8 16,12 0 34-16,-6-3-37 0,7 3 6 15,0-4 14-15,-1 4-20 16,-12 0-2-16,6-3 15 0,-6-1-21 16,-6-3-2-16,-38 7 15 0,38 0-10 15,-38 0-14-15,0 0 18 16,38-7 15-16,-38 7-29 0,0 0-98 16,0 0-215-16,0 0-215 0</inkml:trace>
    <inkml:trace contextRef="#ctx0" brushRef="#br0" timeOffset="10012">2539 1577 264 0,'0'0'47'0,"13"-32"14"0,-13 32 4 16,0 0-1-16,0 0-16 15,0-28-12-15,0 28-6 0,12-29-19 16,-12 29 17-16,0 0 4 0,0 0 21 16,0 0 5-16,6-28-13 15,-6 28-2-15,0 0-25 0,0 0 13 16,0 0 0-16,0 0-1 15,0 0-5-15,0 0 10 16,0 0 15-16,0 0 9 0,0 0 0 16,0 0-9-16,0 0-9 0,0 0-23 15,0 0 28-15,0 0 1 16,0 0 13-16,0 0-28 0,0 0 262 16,0 0-148-16,0 0-46 15,0 0-60-15,13 32 21 0,-7-4-7 16,1 0-5-16,-7 1-26 0,0-5 8 15,0-24-31-15,6 36 31 16,-6-36-20-16,0 35 20 16,0-7-31-16,0-28 35 0,6 25-13 15,-6-25 10-15,0 25-26 16,0-25 20-16,0 0-23 0,0 32 7 16,0-32-10-16,0 0 7 0,6 35-4 15,-6-35 4-15,0 32-7 16,0-32 15-16,7 28-23 0,-7-28 30 15,6 35-29-15,-6-35 27 16,6 29-33-16,-6-29 28 0,0 0-24 16,7 35 24-16,-7-35-18 0,6 28 20 15,-6-28-5-15,6 29 32 16,-6-29-6-16,13 35 24 16,-13-7-10-16,6 4 5 0,0-7-33 15,1-1 11-15,-1-2-29 16,-6 2 25-16,6-2-11 0,-6-22-14 15,0 31 19-15,6-6-1 0,-6-4-2 16,0-21-4-16,7 29-26 16,-7-29 12-16,6 28 0 0,-6-28 4 15,0 0-1-15,0 21-7 0,0-21-7 16,0 0 7-16,6 25 10 16,-6-25-16-16,13 28 12 0,-7-7-2 15,-6-21-8-15,6 29 11 16,-6-29-15-16,7 28 8 15,-7-28 6-15,0 0-12 0,0 32 6 16,0-32-373-16,0 0-210 0,0 0-202 16</inkml:trace>
    <inkml:trace contextRef="#ctx0" brushRef="#br0" timeOffset="10807">1980 2110 393 0,'0'0'89'0,"0"0"-14"16,0 0-23-16,0 0 19 0,0 0-10 15,0 0-32-15,0 0 18 0,0 0-16 16,0 0-10-16,0 0-32 16,0 0 37-16,0 0 46 0,0 0-17 15,0 0-3-15,0 0-4 0,0 0 0 16,31 36 16-16,-31-36-32 16,0 0-15-16,25 38-3 0,-25-38 20 15,0 0-11-15,0 0-26 16,0 0 3-16,0 0 38 0,0 0-24 15,0 0 7-15,0 0-44 16,0 0 51-16,0 0-28 0,0 0 0 16,0 0 10-16,25-45-18 15,-18 6 0-15,-7 39-2 0,-7-39 37 16,7 39-27-16,0 0-11 0,0 0 19 16,-37-36-26-16,37 36 34 15,0 0 11-15,-51 8-10 0,51-8-20 16,0 0 22-16,0 0 13 0,-44 42 23 15,44-42-13-15,0 0-8 16,-12 42-31-16,12-42 6 0,0 0 4 16,0 0-5-16,0 0 15 15,0 0-19-15,0 0-10 0,44 25 6 16,-44-25 17-16,0 0-5 16,44-14 3-16,-44 14-19 0,0 0 4 15,31-42-4-15,-31 42 4 0,13-36-23 16,-13 36 5-16,0 0 36 15,0 0 8-15,0 0 22 0,-44 0-19 16,44 0-17-16,0 0 3 0,-44 25-15 16,44-25 7-16,0 0 3 15,-13 39-7-15,13-39-124 0,0 0-191 16,0 0-83-16,0 0-61 0</inkml:trace>
    <inkml:trace contextRef="#ctx0" brushRef="#br0" timeOffset="11840">1206 1517 134 0,'0'0'19'15,"0"0"10"-15,0 0 4 0,0 0 21 16,0 0-8-16,0 0 43 0,0 0-27 16,0 0-12-16,0 0-16 15,0 0-25-15,0 0 30 0,0 0 6 16,26 24 7-16,-26-24 1 16,18 29-13-16,-18-29 25 0,19 31 8 15,-19-31-18-15,13 39-5 16,-13-39 12-16,12 43-22 0,-12-43-9 15,13 39 5-15,-13-39-19 0,6 35-11 16,-6-35 24-16,0 0 12 16,7 42 13-16,-7-42-44 0,0 0 17 15,6 36 4-15,-6-36 5 0,0 0 2 16,0 0-22-16,0 38 4 16,0-38 3-16,0 0-3 0,0 39 2 15,0-39-1-15,0 0-15 16,0 0 1-16,12 39 6 0,-12-39-8 15,0 0-11-15,0 0 0 16,0 36 23-16,0-36 0 0,0 0-8 16,0 0 8-16,7 35 26 0,-7-35-2 15,0 0-13-15,0 39-18 16,0-39 11-16,0 35 4 0,0-35-10 16,0 0-5-16,0 0-30 0,6 35 12 15,-6-35 21-15,0 0 4 16,0 43 10-16,0-43 38 0,0 0 5 15,6 35-38-15,-6-35-3 0,0 0 5 16,-6 39-6-16,6-7 1 16,0-32-13-16,6 32-8 15,-6-32 6-15,7 35 3 0,-7-35 6 16,6 35 10-16,-6-35 4 0,6 36 2 16,0-8-9-16,-6-28-6 15,7 32-9-15,-7-32 24 0,12 32-9 16,-12-32-11-16,7 35 9 0,-7-35-9 15,0 32-7-15,0-32 6 16,0 0-3-16,0 32-7 0,0-32-16 16,0 0 11-16,0 0 7 0,0 0-8 15,0 0-9-15,0 0 29 16,0 0-10-16,0 0-11 0,0 0-20 16,0 0-161-16,0 0-189 0,0 0-151 15,0 0-45-15,6-39 13 16</inkml:trace>
    <inkml:trace contextRef="#ctx0" brushRef="#br0" timeOffset="12776">1426 1591 257 0,'0'0'42'0,"0"0"8"0,38 0 5 16,-38 0-3-16,44 3-17 0,-44-3-8 16,38 7-5-16,-38-7-19 15,44 0 14-15,-6 0 22 16,-38 0-14-16,37 0 10 0,1-3-10 15,-38 3-3-15,38-4-16 0,-38 4 19 16,37-3-22-16,-37 3 7 16,38 0 6-16,-38 0-3 0,0 0-22 15,38-4 9-15,-38 4 13 0,0 0-21 16,44-3 8-16,-44 3 15 16,0 0-15-16,38-4-25 0,-38 4 79 15,0 0-28-15,44-3 0 0,-44 3 10 16,31-4-23-16,-31 4 8 15,0 0 10-15,38 0 4 16,-38 0-35-16,0 0 22 0,37 0 0 16,-37 0-44-16,0 0 22 0,38-3 23 15,-38 3-26-15,0 0-6 16,38-7 18-16,-38 7-16 0,31-8 7 16,-31 8 0-16,0 0 8 0,38-10-18 15,-38 10 19-15,38-4-9 16,-38 4-11-16,0 0 17 0,44 0-2 15,-44 0-7-15,0 0 3 0,37-3 23 16,-37 3-20-16,0 0 7 16,0 0-10-16,38 0 3 15,-38 0-3-15,0 0-23 0,32-4 27 16,-32 4 2-16,0 0 9 0,0 0-21 16,0 0-11-16,0 0 29 15,0 0-12-15,37-3-3 0,-37 3 3 16,0 0 15-16,0 0-18 0,0 0-3 15,0 0 6-15,0 0 10 16,0 0-61-16,0 0-69 0,0 0-40 16,0 0-18-16,0 0-43 0</inkml:trace>
  </inkml:traceGroup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54:34.60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3E2EF42-727B-4970-8B2C-1E8EC493A18C}" emma:medium="tactile" emma:mode="ink">
          <msink:context xmlns:msink="http://schemas.microsoft.com/ink/2010/main" type="inkDrawing" rotatedBoundingBox="19059,14078 19298,14187 19224,14349 18986,14241" shapeName="Other"/>
        </emma:interpretation>
      </emma:emma>
    </inkml:annotationXML>
    <inkml:trace contextRef="#ctx0" brushRef="#br0">68 51 376 0,'0'0'93'16,"0"0"-49"-16,0 0-18 15,0 0-6-15,0 0-4 0,0 0 14 16,0 0-3-16,0 0-11 16,0 0 15-16,0 36 0 0,0-36-17 15,13 32 27-15,-13-32-7 0,0 0-26 16,37 32 2-16,-12-11-10 15,-25-21 15-15,38 11-15 0,-38-11 14 16,33 3-14-16,-15 1 6 16,-18-4 9-16,0 0-15 0,0 0 12 15,13-35-22-15,-13 35 10 16,-6-36 2-16,-1 4 7 0,7 32 25 16,-31-32 11-16,31 32 41 0,-32-32-13 15,0 14-31-15,32 18-18 16,-44-3 2-16,12 10 19 0,32-7-25 15,-32 21 22-15,32-21-29 16,-25 28 12-16,25-28-7 0,0 36-22 16,6-7 24-16,-6-29-20 0,26 28 18 15,-26-28-7-15,38 21-24 16,-6-10 29-16,-7-4 3 16,0-7-38-16,-25 0 28 0,39-7 12 15,-39 7-26-15,31-18 0 0,-31 18 2 16,0 0 11-16,19-32-32 15,-19 32 4-15,-6-28-11 0,6 28 25 16,-25-18-8-16,-14 7-5 0,7 7-21 16,1 4-33-16,31 0 9 15,-38 7-77-15,38-7-23 0,-38 4-49 16,38-4-16-16</inkml:trace>
    <inkml:trace contextRef="#ctx0" brushRef="#br0" timeOffset="328">42 79 317 0,'0'0'77'0,"0"0"-12"0,0 0-5 16,0 0-32-16,0 0 2 16,0 0-18-16,0 0 6 0,0 0-18 15,0 0 23-15,0 0-23 16,0 0 5-16,0 0 2 0,0 0-7 16,0 0 10-16,0 0-17 15,0 0 15-15,0 0-21 0,0 0 26 16,0 0-33-16,0 0 4 15,0 0-22-15,0 0-25 0,0 0-45 16,0 0-51-16</inkml:trace>
  </inkml:traceGroup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54:38.10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1759C68-8E6B-4CC7-B0E5-6DC1CDBF067E}" emma:medium="tactile" emma:mode="ink">
          <msink:context xmlns:msink="http://schemas.microsoft.com/ink/2010/main" type="inkDrawing" rotatedBoundingBox="10796,10499 20413,11616 19859,16390 10242,15273" shapeName="Other">
            <msink:destinationLink direction="to" ref="{6A537036-7425-4651-A5E1-CAEED3A4CA68}"/>
          </msink:context>
        </emma:interpretation>
      </emma:emma>
    </inkml:annotationXML>
    <inkml:trace contextRef="#ctx0" brushRef="#br0">8496 3429 259 0,'0'0'49'0,"0"0"23"15,0 0-15-15,0 0-5 0,0 0-15 16,0 0-6-16,0 0 1 0,0 0-24 15,0 0 20-15,0 0-31 16,0 0 22-16,0 0-19 0,38-14 18 16,-7 7 0-16,0 4 12 15,-5 3 25-15,5 0-16 16,0 0 8-16,-6 0-12 0,7 3 21 16,-1-6-11-16,-6 6-6 0,-25-3-19 15,38 7 1-15,-6-3 32 16,-32-4-24-16,31 10 22 0,-31-10-33 15,31 11 2-15,-31-11 23 0,32 14-27 16,-32-14 20-16,38 14-23 16,-38-14 16-16,31 14-24 0,-31-14 8 15,31 18-1-15,-31-18-1 0,32 18 3 16,-32-18-5-16,31 21-17 16,-31-21-4-16,32 21 31 15,-32-21 4-15,37 25-29 0,-5-7 2 16,-32-18 12-16,31 24 10 0,-31-24 23 15,32 25-7-15,-32-25-17 16,37 28 3-16,-11-6 3 0,-26-22-1 16,31 28-19-16,-31-28 3 0,25 21-3 15,-25-21-3-15,0 0 4 16,0 0 7-16,25 35-7 0,-25-35-1 16,0 0-3-16,19 32 17 15,-19-32 16-15,13 36-23 0,-13-36-6 16,6 28 19-16,-6-28-3 15,6 32-20-15,-6-32 21 0,0 31-9 16,0-31 14-16,0 36-7 16,0-36-1-16,7 28 2 0,-7-28-3 15,0 32-11-15,0-32-12 0,0 0 20 16,-7 32 5-16,7-32-15 16,0 0-9-16,-6 28 16 0,6-28 32 15,0 0-6-15,-6 28-7 0,6-28-12 16,0 0 15-16,0 0 11 15,-13 32 6-15,13-32-20 0,-19 32-10 16,19-32-1-16,0 0-14 16,0 0 7-16,-31 32-5 0,31-32-11 15,-32 31 4-15,32-31-9 16,-31 22 3-16,31-22 6 0,-38 14 7 16,38-14 7-16,-31 10-11 0,31-10-8 15,-38 11 5-15,7 0-3 16,6-1-2-16,25-10 18 0,-38 14-9 15,6-7-19-15,32-7 24 0,-44 14-5 16,7 1-19-16,5-5 18 16,1-3 5-16,-1 4-8 0,-5-4-3 15,5 4 12-15,1 3-12 0,-1-4-4 16,-5 1 1-16,37-11 16 16,-44 11-10-16,12-4 0 15,1 0 0-15,0-4-3 0,31-3 7 16,-38 7-2-16,13 0-18 0,25-7 23 15,-38 7-7-15,38-7-6 16,-38 0 21-16,38 0-13 0,-31 4-16 16,31-4 19-16,-38 11 5 0,7-1-23 15,31-10 9-15,0 0 21 16,-51 11-27-16,20-1 0 0,31-10 18 16,-38 7 0-16,38-7-13 0,-44 7 11 15,44-7-6-15,-50 11-4 16,50-11 15-16,-44 7-11 15,0-3-15-15,44-4 12 0,-50 7 11 16,6-4-16-16,6 1 14 0,0-1 0 16,1-3-9-16,-1 4 5 15,0 3 8-15,38-7-24 0,-50 3 14 16,6 8 3-16,6-7-18 0,38-4 24 16,-50 10-6-16,12-3-6 15,0 0 16-15,1-3-17 0,37-4 4 16,-57 10-9-16,13-10 13 0,-6 8-4 15,0 2-17-15,-7-3 17 16,0-3 0-16,1 3 0 0,-1 0-6 16,-6 0 14-16,7-4-8 15,-7 5 0-15,6-5 9 0,-5 1-26 16,-1 3 17-16,0-4 4 16,0-3-4-16,-6 7 0 0,6-3 3 15,-6 3-16-15,6-7 17 0,0 3 0 16,0 1-4-16,0-1 3 0,1 1-3 15,-1 0-9-15,0-1 13 16,-6 1-4-16,6-4 15 0,-6-4-15 16,6 4-21-16,-6 0 24 0,6-3-3 15,0 3-6-15,0 0 19 16,7-4-13-16,-1 4-13 0,0-4 2 16,7 4 21-16,0 0-17 0,-7 0 11 15,7 0 8-15,-7 0-18 16,1 0-1-16,-7 0 7 15,0-3-4-15,-6 6 1 0,-6-3 16 16,5 0-11-16,8 0-2 0,-8 0 7 16,1 0-15-16,6 4 3 15,1 0 12-15,5-1 1 0,-6-3-16 16,7 0 11-16,-1 0-3 0,-6 4 11 16,7-4-27-16,-1 0 16 15,-6 0 6-15,0 3-6 0,7-3 5 16,-7 0-3-16,0 0-6 0,6-3-4 15,-5 3 0-15,5-4 10 16,0 4 10-16,7 0-16 0,-6 0 8 16,-1 0-8-16,7 4 4 15,-7-4 0-15,1 0-5 0,-1 3 5 16,7-3-9-16,-7 0 14 0,-6 0-12 16,7 0-3-16,-1 0-3 15,-6 0-29-15,0 4-10 0,1-4 24 16,-1-4-23-16,0 4 18 0,13-3-10 15,-7-1 6-15,7 1 18 16,-1-1 4-16,1 0 15 0,0-3-16 16,6-3 9-16,-6-1-7 15,-7 4 2-15,7-3 2 0,-7 2 5 16,7 1-2-16,50 7 11 16,-57-17-11-16,13 6 22 0,44 11-22 15,-44-18 18-15,44 18-14 0,-44-17 14 16,44 17-20-16,0 0 28 15,0 0-29-15,-50-39 16 0,50 39-3 16,0 0 9-16,-50-42-12 0,50 42-24 16,-38-36 38-16,38 36-18 0,-38-32 11 15,38 32-20-15,-37-28 13 16,37 28 10-16,0 0 3 0,0 0-13 16,-32-39 22-16,32 39-22 15,0 0 16-15,-25-35-4 0,25 35 21 16,-12-32-33-16,12 32 0 15,-13-35 3-15,13 35 4 0,0 0-7 16,-6-39 21-16,6 39-7 0,6-35 9 16,-6 35-14-16,0 0 9 15,13-39-18-15,-13 39 12 0,0 0-17 16,37-39 11-16,-37 39-3 0,32-36-16 16,-32 36 23-16,31-31 1 15,-31 31-7-15,0 0-22 0,38-36 31 16,-38 36-34-16,31-28 44 15,-31 28-34-15,0 0 31 0,32-28-31 16,-32 28 29-16,25-29-33 16,-25 29 25-16,0 0-7 0,38-24 11 15,-38 24-26-15,31-25 12 0,-31 25-8 16,31-21 23-16,-31 21-29 16,32-21 21-16,-32 21-3 0,31-22 3 15,-31 22-4-15,0 0-6 0,0 0 6 16,19-28-14-16,-19 28 25 15,0 0-22-15,25-25 18 0,-25 25-25 16,0 0 33-16,19-28-27 16,-19 28 15-16,0 0-9 0,13-28 3 15,-13 28-4-15,0 0 4 16,0 0 0-16,25-28-7 0,-25 28 10 16,0 0-8-16,25-32 15 0,-25 32-23 15,0 0 27-15,25-25-27 0,-25 25 27 16,0 0-30-16,0 0 24 15,32-28-22-15,-32 28 32 0,0 0-27 16,0 0 27-16,0 0-34 0,18-25 28 16,-18 25-23-16,0 0 29 15,0 0-22-15,0 0 13 0,0 0-14 16,0 0 42-16,0 0-71 16,0 0 34-16,0 0-13 0,0 0 22 15,0 0-35-15,0 0 32 16,0 0-10-16,0 0 4 0,-37-18 0 15,5 15-7-15,32 3 15 0,-37 3 0 16,5 1-13-16,1-1 5 16,31-3 0-16,-32 4 5 0,32-4 3 15,-31 4-8-15,31-4-3 0,0 0-2 16,0 0 1-16,-25 0 9 16,25 0 1-16,0 0-9 0,0 0-8 15,0 0 18-15,0 0-24 16,0 0 27-16,0 0-24 0,0 0 20 15,0 0-13-15,0 0 14 16,0 0-24-16,0 0 38 0,37-4-41 16,-5 0 34-16,-1 1-29 0,1-1 18 15,-1 1-6-15,1-4 15 16,-1 0-19-16,0 0 23 0,-31 7-32 16,32-7 26-16,-1-8-21 0,-31 15 18 15,32-14-7-15,-32 14 2 16,31-14 9-16,-31 14-4 0,0 0-14 15,0 0 15-15,25-21-18 0,-25 21 26 16,0 0-21-16,0 0 5 16,0 0-10-16,0 0 21 0,0 0-25 15,0 0 14-15,0 0-15 16,0 0 26-16,0 0-26 0,0 0 10 16,0 0-3-16,0 0 14 0,0 0 20 15,0 0 22-15,0 0 17 16,13 28-9-16,-13-28-1 0,12 32 9 15,-12-7-11-15,7 0 23 0,-1-1-4 16,-6-3-32-16,0-21 6 16,6 32-20-16,-6-32-15 0,7 25 11 15,-7-25-10-15,0 0-12 0,0 0 7 16,0 0-10-16,0 0 9 16,0 0 4-16,0 0-18 0,0 0 21 15,0 0-4-15,0 0-12 16,0 0 16-16,0 0-11 0,0 0 1 15,0 0 10-15,0 0-18 16,0 0 1-16,0 0 9 0,0 0 1 16,0 0-60-16,0 0-116 0,0 0-194 15,0 0-187-15,0 0-17 16</inkml:trace>
    <inkml:trace contextRef="#ctx0" brushRef="#br0" timeOffset="1040">2034 3482 120 0,'0'0'29'0,"0"0"14"15,7-28 9-15,-7 28 15 0,0 0 5 16,0 0-3-16,0 0 4 0,0-25-3 16,0 25 10-16,0 0-20 15,0 0 0-15,0 0-42 0,0 0 23 16,0 0-25-16,-38-17 7 0,38 17-8 15,-32-7 16-15,32 7-17 16,0 0 43-16,0 0-27 0,-25 14-4 16,25-14-16-16,0 0-10 0,0 0 10 15,0 0 5-15,0 0 16 16,-6 28-24-16,6-28 24 0,0 0-25 16,31 14 3-16,-31-14-23 15,32 4 36-15,-1-8-26 0,-31 4 15 16,32-14-11-16,-32 14 0 15,0 0 11-15,31-25-15 0,-31 25 28 16,0 0-35-16,0 0 21 0,6-31-26 16,-6 31 27-16,0 0-23 15,0 0 57-15,-37-18 5 0,37 18 6 16,-44 0-31-16,44 0 9 0,-44 7-19 16,44-7 10-16,-38 21 4 15,38-21-7-15,0 0-2 0,0 0-2 16,0 0 5-16,-19 36 2 15,19-36 32-15,0 35-4 0,0-35-27 16,0 0-7-16,38 32 1 0,-7-11 4 16,-31-21 1-16,38 10-4 15,-13-6-9-15,-25-4-19 0,0 0 24 16,0 0 21-16,0 0 36 0,0 0-41 16,0 0-9-16,32-25-16 15,-32 25-15-15,6-28 7 0,-6 28 2 16,0 0 3-16,-13-32-3 0,1 4 5 15,12 28-20-15,0 0 8 16,0 0 2-16,0 0-1 16,0 0 4-16,-38-18-15 0,38 18-4 15,-31 4 19-15,31-4 6 0,0 0-1 16,0 0-1-16,0 0-4 16,-19 28 3-16,19-28 6 0,0 0 25 15,0 0-18-15,0 0-16 0,0 0 11 16,0 0-11-16,31 18-10 0,-31-18 20 15,32 7 8-15,-32-7-7 16,0 0-14-16,25-11 9 0,-25 11-17 16,0 0 11-16,19-28 14 0,-19 28-14 15,0 0-12-15,-7-32 8 16,7 32-14-16,0 0 20 16,-37-21 5-16,5 10-1 0,32 11-22 15,-38 4 12-15,13 3-16 0,25-7 24 16,0 0-4-16,-31 18 0 15,31-18-3-15,0 0-1 0,0 0 12 16,-13 31 2-16,13-31 1 0,0 0-11 16,0 0-14-16,0 0 14 15,0 0-5-15,0 0 15 0,25 29-36 16,-25-29-31-16,0 0-40 0,0 0-86 16,0 0-124-16,32 3-58 15,-32-3-18-15</inkml:trace>
    <inkml:trace contextRef="#ctx0" brushRef="#br0" timeOffset="3575">1846 2659 196 0,'0'0'56'0,"-38"-28"-4"16,38 28 4-16,0 0-19 0,0 0-6 15,0 0 24-15,0 0 13 16,-38 7-14-16,38-7 6 0,0 0-9 16,0 0-4-16,0 0-21 0,-31 35 4 15,31-35-13-15,0 0 7 16,0 0 14-16,-6 39-3 0,6-39-3 16,0 0-11-16,0 0-7 15,0 0 8-15,0 0-9 0,0 0 2 16,37 18-11-16,-37-18-7 0,0 0 20 15,44-14 1-15,-44 14 35 16,0 0-21-16,0 0-16 0,32-43 7 16,-20 11 32-16,-12 32-4 15,0-38-3-15,0 38-32 16,-12-32-30-16,12 32 4 0,0 0 20 16,0 0-5-16,-51 0-9 0,20 7 4 15,31-7 0-15,-38 25-7 16,38-25 7-16,0 0-8 0,-25 45 33 15,25-45 23-15,0 32 0 0,0-32 22 16,0 0-70-16,32 32 36 16,-32-32-10-16,50 14-17 0,-19-10 17 15,-31-4-17-15,44-11-16 16,-44 11 28-16,38-21-13 0,-38 21-1 16,0 0-4-16,38-42 19 15,-19 6-5-15,-19 36 23 0,0 0 54 16,-7-35-33-16,7 35-45 15,0 0-16-15,-44-18 34 0,7 1 12 16,37 17-14-16,-38 14-32 0,38-14 0 16,-44 17 18-16,44-17-13 15,0 0-16-15,0 0 33 0,0 0-4 16,0 0 4-16,0 0 18 0,0 0 25 16,0 0-43-16,0 0-9 15,0 0 4-15,44 14-2 0,-44-14-26 16,44 4-1-16,-44-4-231 15,38-7-270-15,-38 7-70 16</inkml:trace>
    <inkml:trace contextRef="#ctx0" brushRef="#br0" timeOffset="5688">8483 2557 407 0,'0'0'110'0,"0"0"-12"15,0 0-17-15,0 0-8 0,0 0-25 16,0 0-7-16,0 0-4 16,0 0-24-16,0 0-3 0,0 0 19 15,0 0 69-15,0 0-35 16,0 0-22-16,0 28-22 16,0-28 6-16,0 32-7 0,0-32 45 15,0 39-29-15,13-11 10 16,-13-28-17-16,0 0 15 0,19 28-36 15,-19-28 18-15,0 0-10 0,31 14-20 16,-31-14 41-16,32-3-38 16,-32 3-3-16,0 0 41 0,31-22-54 15,-31 22 15-15,19-28 20 16,-19 28-22-16,6-35 0 0,-6 35 30 16,-6-32-24-16,6 32-16 15,0 0 8-15,-38-21 40 16,0 14-17-16,1 14-10 0,5 3 17 0,1 1 0 15,31-11-26 1,-32 18 14-16,32-18-17 0,0 0 15 16,0 0 15-16,-25 28-23 0,25-28 6 15,0 0 11-15,13 28 4 16,-13-28-21-16,0 0-30 0,31 25-4 16,-31-25-79-16,38 11-75 15,-38-11-30-15,25-4 1 0,0-3 19 16,-25 7-6-16,25-14-12 15</inkml:trace>
    <inkml:trace contextRef="#ctx0" brushRef="#br0" timeOffset="9499">8527 2627 197 0,'0'0'62'15,"0"0"25"-15,0 0-4 0,0 0-14 16,0 0-8-16,0 0 12 16,0 0-36-16,0 0-15 0,0 0 3 15,0 0-6-15,0 0 0 0,0 0 73 16,0 0-6-16,0 0-49 16,0 0 8-16,0 0 13 0,0 0-5 15,0 0-3-15,32 4-15 16,-32-4-10-16,31-7-9 15,-31 7-11-15,38-14 7 0,-7 3-6 16,-31 11-18-16,32-21 19 16,-1 3 1-16,-31 18-1 0,38-21-26 15,-38 21 37-15,31-21-7 16,-31 21-14-16,32-18-6 0,-32 18 15 16,31-21-6-16,-31 21-9 0,25-18 18 15,-25 18 11-15,32-14-20 16,-32 14-21-16,0 0 48 0,31-28-27 15,-31 28 13-15,31-29 1 16,-31 29 5-16,26-24-8 16,-26 24 12-16,25-32-23 0,-25 32 24 15,12-28-24-15,-12 28-24 16,13-29 24-16,-13 29 25 0,6-28 7 16,-6 28-36-16,6-28 17 0,-6 28 28 15,0-28-35-15,0 28 0 16,0-29 39-16,0 29-23 0,-6-28-12 15,6 28 8-15,-19-35-18 16,19 35 9-16,-31-29-9 0,31 29 11 16,-38-31-33-16,7 13 27 15,-1 0 4-15,32 18-20 16,-37-24 33-16,5 6-26 0,32 18-1 16,-44-18 12-16,13 1-12 0,-1 2 0 15,1 5 13-15,0-4-3 16,31 14-5-16,-38-7-3 0,6-4 3 15,1 4 19-15,31 7-23 16,-31-14 4-16,31 14-13 0,-38-14 17 16,6 3 9-16,32 11-13 15,-37-11 3-15,37 11-18 0,0 0 3 16,-32-7 9-16,32 7 3 0,-31-14 4 16,31 14-1-16,-32-7-3 15,32 7-5-15,-25-7-5 16,25 7 24-16,-37-7-11 0,37 7-10 15,-32-11-4-15,32 11-4 16,-31-10 30-16,31 10 1 0,-38-11-3 16,7 8-13-16,31 3-8 0,-32-11 1 15,32 11-4-15,-31-7 24 16,31 7-5-16,-38-11 0 0,38 11-8 16,-31-14-13-16,31 14 4 15,-32-7-9-15,32 7 22 0,-38-10 26 16,13-1-18-16,-6 4-19 15,-1 0 4-15,1-4-16 16,-7 4 12-16,7-3 7 0,-1-1 12 16,1-3-2-16,-7 3-14 0,7-3 0 15,-7 7-6-15,7-7 10 16,-1 3 17-16,1-3-5 0,-7 4 0 16,0-5-16-16,1 8 13 15,-1-3-9-15,-12-1 2 0,6 1-2 16,-7-1 0-16,-5 0-9 0,-7-3 32 15,0 4-23-15,0-1 11 16,0 4-11-16,-6-4 0 16,6 1-14-16,1-1 14 0,5 4-8 15,7 0 8-15,-1 0-7 16,7 3 7-16,7 1 7 0,-7-1 2 16,12 1-4-16,-5-1 4 15,5 1-15-15,1-1 14 0,6-3 11 16,25 7 1-16,-38-7-20 0,6 4 16 15,32 3-20-15,-37-4 19 16,37 4-10-16,-38-7-19 0,38 7 17 16,-31-11 11-16,31 11-11 15,-38-3-12-15,38 3-2 0,0 0 23 16,0 0-2-16,-25-7-17 16,25 7 27-16,0 0-13 0,0 0-26 15,-32-7 9-15,32 7 20 16,0 0-14-16,0 0 15 0,0 0-24 15,-31-11 13-15,31 11 24 16,0 0-15-16,0 0-7 0,-32-18-7 16,32 18 5-16,0 0 13 15,0 0-24-15,0 0 7 0,0 0-1 16,-31-14 11-16,31 14-3 0,0 0-18 16,0 0 30-16,0 0-18 15,-31-21 3-15,31 21-5 0,0 0-1 16,-32-21 17-16,32 21-11 15,0 0 4-15,-31-18-4 0,31 18 0 16,0 0 4-16,-32-28-4 16,32 28 10-16,-19-28-3 0,19 28-3 15,-25-29-16-15,25 29 15 16,-25-31 3-16,25 31-21 0,-31-32 7 16,31 32-1-16,-25-28 15 15,25 28-1-15,-38-32-13 0,38 32 8 16,0 0-7-16,-38-39-2 0,38 39 3 15,-38-35 6-15,38 35 4 16,-31-36-4-16,31 36-4 0,-38-28-2 16,38 28 6-16,-37-32-7 15,37 32 18-15,-38-28-4 16,38 28-7-16,0 0 0 0,-38-28 15 16,38 28-19-16,-44-25 12 15,44 25-17-15,-38-18 2 0,38 18 11 16,-44-14-11-16,7 0 7 0,37 14-13 15,-51-18 24-15,7 1-7 16,0-1-12-16,0 4 3 0,0 0 10 16,-6-4-5-16,6 4 11 15,0 0-19-15,0-4 14 0,6 4 4 16,38 14 3-16,-50-18-7 0,12 4-4 16,38 14-2-16,-44-14 0 15,44 14 5-15,-44-14-5 16,44 14-11-16,-44-14 17 0,44 14-2 15,-37-18-8-15,37 18 12 16,0 0-8-16,-44-18-6 0,44 18 6 16,-38-10-14-16,38 10 22 15,0 0-2-15,-38-14-18 0,38 14 1 16,-44-8 18-16,44 8-7 0,-44-7-12 16,44 7 16-16,-37-10-11 15,37 10-3-15,-44-11 3 0,44 11-6 16,-32-10 16-16,32 10 0 15,-38-7-3-15,38 7 10 16,-37-15-18-16,37 15 4 0,-44-14-3 16,44 14 17-16,-51-10-10 0,14 3-15 15,37 7 15-15,-51-11-15 16,7-3 12-16,0 7-16 0,7-4 7 16,-1 1-3-16,0-5-4 15,38 15 10-15,-56-21-10 0,12 7-2 16,0 0 21-16,6 3-15 0,7 1 32 15,-13-1-30-15,6 4 5 16,0-3 12-16,-6 6-4 0,0-3-7 16,0 0 12-16,0 3-16 15,0-3 15-15,0 4 8 16,6-1-12-16,-6-3-7 0,7 0 7 16,-14 4-12-16,1-5 25 15,-6 1-11-15,-7 4 6 0,-6-1-4 16,-7 1 3-16,1-4-7 0,-7 0-12 15,7 3 22-15,-1-3-14 16,13 7-5-16,-6-3 12 0,13 3 8 16,-1 0-1-16,1 0-10 15,5 3-18-15,1 1 27 0,6-4-12 16,0 3 3-16,0 4-9 0,0 0 20 16,-6 4-16-16,6 3 5 15,-7-3 10-15,7 3-26 16,0 0 5-16,0 0 3 0,7 4 8 15,37-18 11-15,-51 21-11 16,14-3-6-16,37-18 6 0,-51 21-3 16,14-4 18-16,37-17-33 15,-38 18 27-15,38-18-9 0,-44 21-8 16,44-21 3-16,-44 21 5 0,44-21 28 16,-44 32-25-16,44-32 13 15,-44 36-13-15,6-8-3 0,38-28 17 16,-37 39-17-16,37-39 15 15,-51 49-11-15,20-6 14 16,31-43 21-16,-44 49-19 0,6-10-24 16,38-39 0-16,-38 46 13 0,1-7 9 15,37-39-14-15,-51 49-4 16,7-13-7-16,7-8 17 0,-1 0-15 16,7 0 9-16,-1 1 9 15,1-1-22-15,-1-3 18 0,7 3-3 16,-6 4 12-16,6-4-14 0,-1 7-1 15,-5-3 10-15,6 4 5 16,0-1 1-16,0-3-3 16,-1 3-19-16,1 4 12 0,6 0-1 15,1 3 7-15,5 1-5 16,0-1-3-16,1 0 8 0,-1 1-13 16,7-4-2-16,0-4-4 15,-1 0 1-15,-5 4 3 0,6-3 10 16,-1 2-19-16,1-6 9 0,6 4-7 15,0-1 2-15,0-7 5 16,0 0-5-16,6 4 15 0,1 0 2 16,-1-4-10-16,-6-28-25 15,25 39 23-15,-6-10 2 0,-19-29-6 16,25 35 22-16,-25-35-9 16,31 39-13-16,-31-39-3 0,32 32-6 15,-32-32 30-15,31 31-17 16,-31-31-9-16,38 29 20 0,-7-8-5 15,-31-21 3-15,38 21-7 16,-6-7-20-16,-1 0 24 0,0 0 6 16,1 1-12-16,-1-5-5 0,7 4 10 15,-7 0 5-15,1 1-20 16,-1-5 6-16,1 1 9 0,-32-11-5 16,37 17 0-16,-5-6-4 15,-32-11 4-15,38 14 10 0,-1-3 2 16,-5-4-22-16,-1 0-7 0,-6 0 21 15,7-7 10-15,-1 4-7 16,7-1-12-16,-13 1 0 16,-25-4-3-16,44 3 8 0,-13-3 5 15,-31 0 8-15,51 7-23 16,-20-3 10-16,-31-4-18 0,44 3 33 16,-12 1-9-16,-32-4-6 15,44 3 4-15,-44-3-15 0,37-3 7 16,-37 3-3-16,38 0 20 0,-38 0-3 15,38-4-15-15,-38 4 13 16,37 0-3-16,-37 0-10 0,38 4 8 16,-38-4-19-16,38 3 5 15,-38-3 11-15,0 0 13 16,44 7-16-16,-13-3 3 0,-31-4-17 16,32 0 14-16,-32 0 15 0,0 0 0 15,0 0-12-15,0 0 5 16,37 7-13-16,-37-7-3 0,0 0 30 15,0 0-6-15,0 0-2 16,0 0-11-16,0 0 4 0,0 0-9 16,0 0 19-16,0 0-5 0,0 0-20 15,0 0 11-15,0 0-14 16,0 0 21-16,0 0 0 0,0 0-15 16,0 0 8-16,0 0 2 15,0 0 4-15,0 0 10 16,0 0-11-16,0 0-5 0,0 0-13 15,0 0 0-15,-6-32 26 0,6 32-5 16,0 0-12-16,0 0 4 16,-19-28-3-16,19 28-2 0,0 0 5 15,-25-28 14-15,25 28-14 16,0 0 0-16,-25-29-12 0,25 29 8 16,0 0 18-16,0 0-9 0,0 0-5 15,0 0-10-15,0 0 3 16,0 0 7-16,0 0 11 0,0 0-16 15,-25-28 5-15,25 28 0 16,0 0 7-16,0 0-4 16,0 0-3-16,0 0-13 0,0 0 23 15,0 0-7-15,0 0-17 16,0 0 18-16,0 0-12 0,0 0 16 16,0 0-2-16,0 0-12 0,0 0-10 15,0 0 11-15,0 0 1 16,0 0-6-16,0 0-16 0,0 0 13 15,0 0 17-15,0 0-4 16,0 0 4-16,0 0-4 0,0 0 0 16,12 28-6-16,-12-28 18 15,0 0 0-15,13 29-12 0,-13-29-4 16,0 0-5-16,0 0 17 16,0 0 2-16,0 0-4 0,0 0-6 15,0 0 4-15,0 0 9 16,0 0 12-16,0 0-9 0,0 0-21 15,13 28-12-15,-13-28-9 0,0 0 20 16,0 0 10-16,0 0 8 16,0 0 15-16,-19 35-6 0,19-35 1 15,-25 36 1-15,25-36 7 16,-32 35 6-16,32-35-17 0,-38 39 9 16,38-39-7-16,-31 32 4 15,31-32-25-15,-38 28 0 0,38-28 11 16,0 0-11-16,0 0-8 15,0 0-2-15,0 0 20 0,0 0 3 16,0 0-28-16,0 0-53 16,0 0-74-16,0 0-66 0,0 0-219 15,0 0 11-15,0 0 30 0</inkml:trace>
  </inkml:traceGroup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54:53.34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F6FA95F-E4AA-434A-A32C-EF8F8CDCFC01}" emma:medium="tactile" emma:mode="ink">
          <msink:context xmlns:msink="http://schemas.microsoft.com/ink/2010/main" type="inkDrawing"/>
        </emma:interpretation>
      </emma:emma>
    </inkml:annotationXML>
    <inkml:trace contextRef="#ctx0" brushRef="#br0">553 212 141 0,'0'0'20'16,"0"0"-9"-16,0 0 10 15,0 0-6-15,0 0 6 0,0 0-12 16,0 0 1-16,0 0 17 16,0 0 12-16,0 0-2 0,0 0-10 15,0 0-17-15,0 0-8 0,0 0-33 16,0 0 45-16,0 0-6 15,0 0-8-15,0 0 4 0,0 0 4 16,0 0-17-16,0 0-10 16,0 0-5-16,0 0-30 15,0 0-27-15,0 0-14 0</inkml:trace>
    <inkml:trace contextRef="#ctx0" brushRef="#br0" timeOffset="2430">603 247 412 0,'0'0'129'16,"0"0"6"-16,0 0 19 0,0 0 16 15,0 0 2-15,-31 35-23 0,31-35 30 16,0 0-105-16,0 0 9 16,0 0-32-16,0 0 3 0,0 0 13 15,-31 29-1-15,31-29-20 16,-32 35 2-16,13-10-11 16,0 3 0-16,1 4-21 0,-1-4 34 15,0 4 2-15,0-4-18 0,6-10-7 16,-5 10 9-16,-1-3 7 15,0 0 3-15,0-1-10 0,19-24 3 16,-31 29-15-16,5-5-2 0,8-2-7 16,5-1-15-16,13-21 9 15,0 0 0-15,-25 32-32 0,6-8 39 16,6 1-16-16,13-25 21 0,-18 25-1 16,18-25-3-16,-26 25-4 15,26-25-10-15,-18 24 6 0,18-24 4 16,-26 29 0-16,26-29-13 0,-25 17-6 15,25-17 21-15,0 0-10 16,-25 28-15-16,25-28 14 16,-25 18 4-16,25-18-11 0,0 0-6 15,0 0 18-15,0 0-6 0,0 0-7 16,0 0-38-16,0 0-50 16,0 0-85-16,0 0-77 0,0 0-91 15,0 0-44-15,0 0 37 0,0 0 0 16</inkml:trace>
    <inkml:trace contextRef="#ctx0" brushRef="#br0" timeOffset="3275">641 67 492 0,'0'0'104'0,"0"0"7"15,0 0-23-15,0 0-27 16,-31 32-28-16,31-32-22 0,-25 39 2 16,25-39-1-16,-13 35-6 0,13-35 12 15,0 0 4-15,19 35-12 16,-19-35 11-16,31 21-1 0,-31-21-12 15,51 0-6-15,-14-7-2 0,-37 7 10 16,51-10-18-16,-14-8 0 16,1 4 8-16,-38 14 0 0,0 0 8 15,31-46-4-15,-18 4 12 16,-13 42 14-16,-13-36 10 0,13 36 14 16,0 0-9-16,-44-35-3 15,7 21 10-15,-1 7 49 0,-6 10 1 16,6 11-1-16,1 1-21 0,37-15-23 15,-44 35-20-15,44-35 25 16,-32 42-35-16,32-42-9 0,-19 46 13 16,19-46-17-16,13 39-3 0,-13-39 2 15,0 0 0-15,31 35-13 16,-31-35 13-16,38 18-6 16,-38-18-10-16,38 11 12 0,-38-11 0 15,31-18-2-15,-31 18-18 0,0 0 25 16,32-42-7-16,-14 10-13 15,-18 32 6-15,7-39-15 0,-7 39 19 16,0-28 4-16,0 28-13 0,0 0 0 16,0 0 7-16,-44 10-5 15,6 8 6-15,38-18-29 0,-38 39-164 16,38-39-167-16,-31 42-55 0,12-3-72 16</inkml:trace>
  </inkml:traceGroup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55:03.02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F752736-2534-4854-B789-81B01199703B}" emma:medium="tactile" emma:mode="ink">
          <msink:context xmlns:msink="http://schemas.microsoft.com/ink/2010/main" type="inkDrawing"/>
        </emma:interpretation>
      </emma:emma>
    </inkml:annotationXML>
    <inkml:trace contextRef="#ctx0" brushRef="#br0">2791 8341 258 0,'0'0'56'0,"0"0"11"15,0 0 5-15,0 0 24 16,0 0-44-16,0 0-11 0,0 0 7 16,0 0 18-16,-38-17-10 15,38 17-4-15,-31-11-8 0,31 11-12 16,-44-7 17-16,13 7 11 15,-1 0-9-15,32 0-3 0,-44 0 7 16,13 0-11-16,31 0-28 0,-38 7 21 16,38-7 14-16,-31 4 6 15,31-4-22-15,-38 10 21 0,38-10-21 16,-38 4 9-16,38-4-33 0,-38 3 27 16,38-3 9-16,-31 0-38 15,31 0 16-15,-38 0-14 16,38 0 21-16,-31 0-9 0,31 0-6 15,-38 0-12-15,7 0 7 0,31 0 2 16,-32-3 9-16,32 3-26 16,-37 0 9-16,37 0 27 0,-32 0-15 15,32 0-12-15,-37-4 6 0,37 4-4 16,-38-3 13-16,38 3-17 16,-38-4-4-16,38 4 15 0,-38-3-10 15,7-8 12-15,31 11-7 0,-50-7-15 16,12 3 5-16,38 4 8 15,-50-10 2-15,6-1-25 16,12 4 11-16,32 7 22 0,-56-17-25 16,12 2 29-16,0-6-22 0,6 14 0 15,0-7 10-15,38 14 23 16,-50-25-3-16,6 8-11 0,44 17-12 16,-50-29-10-16,12 12-1 0,0-5 15 15,1 5 3-15,-7-1 9 16,6-3-8-16,38 21-6 0,-44-28-14 15,44 28 5-15,-50-25 3 0,12-3-8 16,38 28 16-16,-44-32 12 0,6 11-30 16,38 21 16-16,-44-39 7 15,44 39-1-15,-38-25 15 16,38 25-8-16,0 0 11 0,-37-35-29 16,37 35-4-16,0 0 9 0,-38-43-9 15,38 43 3-15,0 0-3 16,-31-35 0-16,31 35 0 0,-19-39 5 15,19 39 5-15,-25-42-7 0,25 42-3 16,-19-43-7-16,19 43 14 16,-19-35-7-16,19 35 0 0,-19-39 0 15,19 39 0-15,-25-32 6 0,25 32 2 16,-19-35-8-16,19 35-11 16,-19-35 23-16,19 35-18 0,-19-32 13 15,19 32-13-15,-25-32 6 16,25 32 3-16,-19-32 2 0,19 32-5 15,-25-35-7-15,13 6 13 16,12 29-17-16,-19-31 19 0,19 31-23 16,-19-32 29-16,0 0-28 0,19 32 14 15,-13-32 6-15,13 32-12 16,-18-32 11-16,18 32-5 0,-13-35 4 16,13 35-20-16,-19-32 25 0,19 32-20 15,-25-39 26-15,25 39-21 16,-13-31 6-16,7 2 0 0,6 29-12 15,-12-35 20-15,12 35-21 16,-13-32 21-16,7 4 2 0,6 28-30 16,-7-32 26-16,7 32-6 15,0-35 0-15,-6 7 3 0,6 28 4 16,0-36-26-16,-6 4 30 0,6 4-18 16,0 28-5-16,-6-39 23 15,12 7-11-15,-6 8-18 0,0-1 30 16,0 25-17-16,6-39-8 0,-6 7 27 15,6 4-20-15,1-4 3 16,-7 4 12-16,0 0-24 0,6-1 23 16,-6 1-6-16,0 1-17 15,0 2 33-15,0 25-26 0,0-42 8 16,0 10 5-16,6 4-21 0,-6-4 16 16,0 4 7-16,7-1-11 15,-7 1 12-15,0 28 1 0,12-39-19 16,-12 7 19-16,0 4-24 0,0 28 15 15,0-39 6-15,0 39-6 16,6-42-15-16,-6 10 7 0,0 32 8 16,0-35 11-16,0 35-19 0,0-39 16 15,0 39-18-15,7-43 3 16,-7 43 7-16,0-38 15 16,0 38-3-16,6-43-24 0,-6 43 5 15,0-42 11-15,0 42 13 0,-6-43-24 16,6 43 0-16,0-42 20 15,0 42-11-15,0-39-16 0,0 39 22 16,0-39-14-16,0 39 2 0,0-39 13 16,0 39-13-16,6-39-7 15,-12 8 22-15,6 31-18 0,0-39-2 16,0 39 22-16,0-32-13 0,0 7 3 16,0 25 0-16,0-28-8 0,0 28 10 15,0-28-17-15,0 28 23 16,0 0-11-16,6-32-8 15,-6 32 18-15,0-28-23 0,0 28 4 0,0-29 20 16,0 29-17-16,0 0 12 16,6-28-3-16,-6 28-17 15,0 0 23-15,7-28-5 0,-7 28-19 16,0 0 21-16,0 0-13 0,0 0 15 16,6-32 1-16,-6 32-20 15,0 0 17-15,0 0-9 0,0 0-6 16,0 0 20-16,12-28-24 0,-12 28 31 15,0 0-25-15,0 0 4 16,0 0 10-16,0 0-7 0,0 0-8 16,0 0 13-16,0 0-8 0,0 0-5 15,0 0 25-15,0 0-17 16,0 0-14-16,0 0 25 16,0 0-4-16,0 0-21 0,0 0 20 15,0 0-6-15,0 0 5 0,0 0 3 16,0 0-17-16,0 0 18 15,0 0-1-15,0 0-15 0,0-29 12 16,0 29-9-16,0 0 4 0,0 0 0 16,7-28-7-16,-7 28 7 0,0 0 8 15,-7-32-30-15,7 32 29 16,0-32-7-16,0 32 0 16,0-31-9-16,0 6 16 0,0 25 3 15,0-35-10-15,0 35-7 0,0-32-1 16,0 32-1-16,0-32 9 15,0 32 4-15,0-28-12 0,0 28 16 16,-6-29-8-16,6 29 7 0,0 0-16 16,0-31 4-16,0 31 12 15,-6-29 1-15,6 29-1 0,0-28-1 16,0 28-6-16,0 0 0 0,-6-35-3 16,6 35 3-16,-7-28 2 15,7 28-2-15,-6-32 2 0,6 32-2 16,0-36 0-16,-6 8 4 15,6 28-4-15,-7-35-8 0,7 35 8 16,-6-32 16-16,6 32-24 0,-12-35-2 16,12 10 2-16,0 25-3 15,-7-32 19-15,7 32-18 0,0-39 2 16,0 39 2-16,-6-39 17 0,6 39-15 16,-6-46 6-16,6 46 9 15,-13-38-11-15,13 38 4 0,-12-39-11 16,12 39 11-16,-19-39 2 0,19 39-6 15,-13-39 0-15,13 39 5 16,-19-43-8-16,19 43 10 16,-19-42-7-16,19 42 0 0,-18-42 5 15,18 42-5-15,-19-43-16 0,19 43 13 16,-19-46-6-16,6 7 13 0,13 39-9 16,-12-42 9-16,12 42 4 15,-13-46-19-15,13 46 20 0,-12-46-17 16,12 46 14-16,-13-42-6 0,13 42-8 15,-13-43 17-15,13 43-2 16,-12-42-10-16,12 42 9 0,-19-42 5 16,19 42-9-16,-6-43-7 0,6 43 5 15,-7-42-3-15,7 42 6 16,0-36-3-16,0 36-5 16,7-46 8-16,-7 15-8 0,0 31 5 0,6-39 0 15,0 3 0-15,-6 36 0 16,7-38-3-16,-7 38 3 0,12-43 0 15,-12 43 3-15,13-42-3 16,-7 10-4-16,-6 32 4 0,19-39 0 16,-19 39 3-16,19-42-8 0,0 6 5 15,-19 36 2-15,18-46-12 16,1 4 14-16,-6 7-16 0,-1-4 9 16,-5 3 3-16,5-2 0 0,-5 2 2 15,5-3-9-15,-12 4 7 16,13 0 0-16,-13-1-4 0,6-3 4 15,7 4 12-15,-13-4-1 16,6 4-11-16,0-4 0 0,7 0 5 16,-7 0-1-16,7-2-1 15,-1-5 2-15,1 7-10 0,-1 0 5 16,7 0-4-16,-6 0-6 0,-13 39 6 16,19-60-10-16,-7 4 14 0,7 6-5 15,-13 1 15-15,7 3-10 16,-7 0 0-16,0 4-10 0,-6 42 3 15,19-53 4-15,-19 53-1 0,19-50-7 16,-19 50 1-16,19-46 27 16,-19 46-17-16,31-49 3 15,-31 49 3-15,51-50-3 0,-14 11-3 16,-37 39 0-16,57-46 2 0,-19 11-10 16,-38 35 2-16,56-42 6 15,-18 10 0-15,-38 32 8 0,50-43-5 16,-50 43-3-16,44-53-8 0,-6 15-6 15,-38 38-19-15,38-57-4 0,-13 11 17 16,0 4 11-16,-25 42 18 16,25-53-24-16,-6 10 24 0,-19 43-15 15,31-42-5-15,-31 42 14 0,38-46-11 16,-38 46 14-16,38-43-2 16,-38 43-11-16,44-45 15 0,-44 45-1 15,0 0-7-15,44-50 0 16,-44 50-8-16,44-49 12 0,-44 49 2 15,50-53-6-15,-50 53-3 16,50-46 5-16,-6 14-2 0,-44 32-4 16,57-32 6-16,-13 4-2 0,-44 28-9 15,63-29 19-15,-19 8-14 16,-44 21 9-16,50-32-9 0,-6 8 1 16,0 3 6-16,-44 21-11 0,57-25 8 15,-13 4 0-15,-44 21 0 0,56-25 6 16,-18 7-15-16,-38 18 6 15,57-10-3-15,-13-1 9 16,-7 4-8-16,7 7 8 0,6 0-9 16,-6 0 6-16,13 0 6 0,-7 7-3 15,1-3-6-15,-1-1-12 16,-6-3 8-16,-44 0 7 0,56 7 0 16,-12-3 5-16,0-1-9 0,-12 8 4 15,6-1 0-15,-38-10 2 16,50 22-2-16,-12-1 6 0,-1-4-6 15,-37-17 3-15,51 32-13 0,-7-3 0 16,0-5 16-16,-7 1-6 0,1 0-4 16,0-1 6-16,-38-24-2 15,50 36 0-15,-50-36-7 16,44 42 15-16,-44-42-2 0,38 53-9 16,-38-53-13-16,37 53 16 0,-11-10 0 15,-26-43-9-15,18 56 17 16,1-10-19-16,-6-3 11 0,6-1-10 15,-19-42 13-15,19 60 4 0,-7-10-17 16,7-5-4-16,-6-2 20 16,-13-43-16-16,12 60 3 0,1-11 2 15,-7-3 23-15,-6-46-18 0,6 53 0 16,-6-7 16-16,0-46-7 16,0 53-9-16,0-3 6 0,-6-4-16 15,0 0 1-15,6 0 3 16,-13 0 17-16,7-1-25 0,0 1 5 15,-1 4 17-15,-5-4-8 0,-1-4-3 16,-6 1 14-16,13 3 5 16,-7-11-8-16,7 0-8 0,6-35 2 15,-12 50-2-15,5-11 4 0,7-39 1 16,-19 46-11-16,19-46 9 16,-6 46-7-16,6-46 19 0,-12 38-26 15,12-38 14-15,0 0-3 16,-7 39 8-16,7-39-13 0,0 0 2 15,0 0 3-15,0 0 2 0,-12 35 3 16,12-35-5-16,0 0-11 16,-7 42 7-16,7-42 8 0,-6 35-1 15,6-35 3-15,-6 39 1 0,6-39-1 16,0 0 2-16,-6 32-16 16,6-32 8-16,0 0-3 0,0 0 7 15,0 0-17-15,0 0 18 0,-7 35-5 16,7-35 6-16,0 0-9 15,0 0 21-15,0 0 2 16,0 0-12-16,0 0 49 0,0 0-34 16,0 0-13-16,0 0-4 0,-12-39 4 15,5 4 1-15,1 3-6 16,0 1-12-16,6 31 7 0,-13-46 3 16,13 46-7-16,-6-35-6 0,6 35 16 15,0 0-9-15,-6-35 8 0,6 35-1 16,0 0-10-16,0 0 2 15,0 0 0-15,0 0 7 0,0 0-3 16,0 0-11-16,0 0 22 0,0 0-21 16,0 0 5-16,0 0 17 15,-7-39-12-15,7 39 0 0,0 0-3 16,0 0 3-16,0 0-6 0,0 0 17 16,0 0-19-16,0 0 1 15,0 0 17-15,0 0-10 16,0 0 0-16,0 0 9 0,0 0-9 15,0 0 0-15,0 0 0 0,0 0 0 16,0 0 0-16,0 0-7 0,0 0 2 16,0 0-13-16,0 0 8 15,0 0 10-15,0 0 2 0,0 0-2 16,0 0 3-16,0 0-10 0,0 0 7 16,32 53 0-16,-20-12-3 15,-5-2 14-15,5 0 1 0,-12-3-2 16,7-5-10-16,-7 1 0 15,0-32 8-15,0 0-3 0,6 35-10 16,-6-35 14-16,0 0-2 16,0 0-12-16,0 0 14 0,0 0-1 15,0 0 0-15,0 0 2 0,0 29-4 16,0-29 18-16,0 0 13 0,0 0-3 16,0 0-8-16,0 0-21 15,0 0 0-15,0 0-3 0,6-32 7 16,-6 32-16-16,19-42 2 0,-19 42 5 15,25-43 6-15,-25 43-12 16,25-42 12-16,-25 42-6 0,25-36 4 16,-25 36-4-16,0 0-3 0,32-35 7 15,-32 35-4-15,0 0 0 16,0 0 0-16,0 0 0 16,0 0 0-16,0 0 2 0,0 0-15 15,38-31 6-15,-38 31 7 0,0 0 2 16,37-28-6-16,-37 28 8 15,0 0-11-15,38-25 7 0,-38 25 0 16,0 0 3-16,38-21 2 0,-38 21-2 16,0 0-3-16,0 0-6 0,0 0 11 15,0 0-17-15,0 0 9 16,0 0-58-16,0 0-76 0,0 0-83 16,0 0-91-16,0 0-55 15,0 0-16-15,0 0 86 0,0 0 6 16</inkml:trace>
  </inkml:traceGroup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55:33.50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A537036-7425-4651-A5E1-CAEED3A4CA68}" emma:medium="tactile" emma:mode="ink">
          <msink:context xmlns:msink="http://schemas.microsoft.com/ink/2010/main" type="inkDrawing" rotatedBoundingBox="11109,8167 21229,8848 21122,10438 11002,9756" semanticType="callout" shapeName="Other">
            <msink:sourceLink direction="to" ref="{61759C68-8E6B-4CC7-B0E5-6DC1CDBF067E}"/>
            <msink:sourceLink direction="from" ref="{0758DFFF-9096-4630-8488-13E3795FEC5D}"/>
          </msink:context>
        </emma:interpretation>
      </emma:emma>
    </inkml:annotationXML>
    <inkml:trace contextRef="#ctx0" brushRef="#br0">10101 2025 888 0,'-44'-4'7'0,"-7"-3"4"15,1-14 27-15,-6-4 26 16,-7-3 40-16,0-7 10 0,-6-8 16 16,6-3-51-16,-6 0-13 15,6-7 8-15,-6 4 28 16,6 3-3-16,-6 0-1 0,6 0-32 16,-6 4-3-16,-7 3-12 15,1 0-26-15,-7-3 10 16,-6-1-25-16,-12-3 12 15,-7 4-12-15,0-4-23 0,0 7 6 16,6-3 31-16,1 6-21 16,12 4-3-16,6-6 12 15,7 2 3-15,12-3 10 0,-6 1-6 16,12 2-3-16,1 1-16 16,5 3-14-16,7 4 24 0,-12 0-7 15,-1-1 2-15,-6-3-5 16,-12 4 13-16,0-4-23 15,-13 4 6-15,0 0-15 0,-7-4 9 16,1 0 14-16,-7 4 12 16,-5 0-25-16,-1 3 9 15,0-3 5-15,0 6-5 0,0-2-5 16,-6-1-18-16,0 0 25 16,-7 4-2-16,1 0 0 15,-7 0 2-15,1-1 10 0,-7 1-20 16,0 4-10-16,0-5 24 15,6 5-26-15,0-1 30 16,0 4-16-16,1 0 12 0,-7-4-19 16,0 7 22-16,0 1-9 15,0 3-4-15,6 0 13 0,0 0-9 16,7 0 6-16,6 7-12 16,0-4 3-16,6 4 8 0,-6 0-15 15,-1 0 0-15,14 0 5 16,6 4 11-16,6-4-18 15,6 0 20-15,0 7-8 0,7-4-5 16,-1 4 2-16,7-3 20 16,0 3-25-16,0 0 8 0,0 0 2 15,0-3-2-15,-1 3-6 16,-5 3 8-16,6-3-17 16,-7 4 3-16,7-4 26 0,0 4-14 15,0-1-6-15,0-3 19 16,0 0-3-16,0 4-22 0,6-1 7 15,-6-2 5-15,6 2 6 16,6 1-10-16,1-1 4 16,12 1 6-16,0 7-33 0,12-4 24 15,32-14 16-15,-44 24-10 16,44-24 2-16,-44 29-3 0,44-29-8 16,-50 32 2-16,50-32 15 15,-44 28-11-15,44-28-17 0,-50 28 12 16,12-7 31-16,38-21-35 15,-44 25 4-15,44-25 8 0,-50 35-8 16,12-6-11-16,0-5 19 16,38-24 3-16,-50 46-6 15,12-14 0-15,1 3 14 16,37-35-17-16,-57 39-10 0,13-3 22 16,-6-4-9-16,6-4-3 15,-7 0 13-15,1 0-19 0,0 4-13 16,0-4 35-16,6-3-16 15,12 3-8-15,32-28 18 0,-50 36-7 16,50-36-16-16,-44 35 22 16,44-35 4-16,0 0-19 0,-38 39 14 15,38-39 6-15,0 0-11 16,0 0-3-16,0 0 19 0,0 0-26 16,0 0 10-16,0 0 17 15,0 0-22-15,0 0 21 16,0 0-12-16,0 0-8 15,0 0 14-15,0 0-3 0,0 0-23 16,13-42 24-16,6 3-8 16,-1 3 4-16,-18 36-11 0,26-49 11 15,-8 10-4-15,-18 39-12 16,26-42 12-16,-26 42 2 0,25-43-13 16,-25 43 11-16,19-42 14 15,-19 42-20-15,25-43-8 0,-25 43 17 16,12-42-22-16,1 10-17 15,-13 32 40-15,12-46-4 0,-12 46-11 16,13-42 6-16,-13 42 18 16,0 0-18-16,6-36 12 15,-6 36-3-15,0 0-19 0,0 0 10 16,0 0 5-16,0 0-3 16,0 0-19-16,0 0 19 15,0 0-6-15,0 0-2 0,0 0 15 16,0 39-15-16,-6 0-3 15,-7 0 18-15,1 3 22 0,-7 8-14 16,0 3-1-16,-6 0-3 16,0 0 27-16,-7 0-11 0,7-4-24 15,-6-10 8-15,31-39-5 16,-25 43-7-16,25-43 20 16,0 0 6-16,0 0-10 0,-19 35 4 15,19-35 14-15,0 0-19 16,0 0 10-16,0 0 2 0,31 14-19 15,13-10-4-15,7-8 17 16,5 1-17-16,13-4 0 0,7-4 16 16,-1 0-10-16,1 1-17 15,-1-1 18-15,-12 1-4 16,-13 6-32-16,-50 4-186 0,44-11-253 16,-44 11-78-16</inkml:trace>
  </inkml:traceGroup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55:40.79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33FBF35-5A31-478D-97F8-A7FC7625385F}" emma:medium="tactile" emma:mode="ink">
          <msink:context xmlns:msink="http://schemas.microsoft.com/ink/2010/main" type="inkDrawing"/>
        </emma:interpretation>
      </emma:emma>
    </inkml:annotationXML>
    <inkml:trace contextRef="#ctx0" brushRef="#br0">94 2549 940 0,'0'0'218'16,"0"0"72"-16,0 0-11 16,0 0-38-16,0 0-73 0,0 0-49 15,0 0-10-15,0 0-31 16,0 0-16-16,0 0 5 15,0 0-25-15,0 0 58 0,0 0 27 0,0 32-57 16,0-8-8-16,-6 5-14 16,6 6 27-16,6 0-27 15,-6 4-24-15,0-3 1 0,0 10-12 16,0-8-5-16,-6 2 2 16,6-4-10-16,0-5 0 0,0-31-4 15,6 32-3-15,-6-32-6 0,0 0-103 16,0 0-151-16,0 0-229 15,0 0-181-15,0 0-41 0</inkml:trace>
    <inkml:trace contextRef="#ctx0" brushRef="#br0" timeOffset="617">0 2117 537 0,'0'0'59'0,"31"0"87"16,-31 0-39-16,25 10 8 0,-25-10-37 16,0 0 17-16,38 29-10 0,-38-29-30 15,38 21 3-15,-38-21-9 16,37 7-57-16,-37-7 26 0,0 0-3 16,32-4-22-16,-32 4 12 15,0 0-5-15,0 0 25 0,0 0-2 16,31-31 1-16,-31 31 15 0,0 0-43 15,0-39 9-15,0 39 30 16,0 0-19-16,0 0-8 0,0 0 17 16,-44-14 24-16,7 17 5 15,37-3-16-15,-38 21 27 0,38-21-51 16,-32 25-14-16,32-25 26 16,-12 35-26-16,12-35-20 0,0 0-9 15,6 39-101-15,-6-39-110 16,0 0-43-16,32 22-51 0,-32-22-478 15</inkml:trace>
    <inkml:trace contextRef="#ctx0" brushRef="#br0" timeOffset="1360">320 2535 681 0,'0'0'153'0,"0"0"-2"0,0 0 3 16,0 0-3-16,0 0-18 15,0 0-15-15,0 0-38 0,0 0-33 16,0 0-31-16,0 0-19 0,0-36 14 15,0 36 3-15,0 0-24 16,25-35 10-16,-25 35-18 16,0 0 12-16,44-18 16 0,-44 18-7 15,32 8 7-15,-32-8 7 0,25 31 21 16,-12 1 0-16,-7 7 3 16,6-7-25-16,-18 10-16 0,0-6 5 15,0-5 1-15,-7-2 8 16,13-29-2-16,-25 39 4 0,25-39-25 15,-13 28 46-15,13-28-31 0,0 0 15 16,0 0 18-16,0 0-23 16,0 0-34-16,0 0 3 0,0 0-14 15,0 0-13-15,13-43 2 16,6 5 14-16,12-1-14 0,-6 0 35 16,-25 39 10-16,44-29-24 15,-44 29 4-15,38-24 25 0,-38 24-10 16,38 0 73-16,-38 0 7 15,0 0 0-15,31 35-19 0,-18 0-1 16,-7 1-25-16,-6-8 0 0,0 0-13 16,0-28-13-16,-6 29-2 15,6-29 2-15,-13 35 3 0,13-35-7 16,0 0-3-16,0 0 8 0,0 0-2 16,0 0-21-16,0 0-59 15,0 0 1-15,0 0-3 16,13-42 32-16,12-4 33 0,6-4-33 15,7 8 13-15,-7 3 1 0,-31 39 22 16,38-32 0-16,-38 32 128 16,38-7 39-16,-38 7 13 0,19 35-59 15,-13 8-2-15,-12 6-46 16,6 1-19-16,-13-4-23 0,7 7-1 16,0-7-27-16,6-14 12 0,0-32-73 15,0 0-177-15,0 39-148 16,0-39-150-16,0 0-34 0</inkml:trace>
    <inkml:trace contextRef="#ctx0" brushRef="#br0" timeOffset="1684">1596 2277 823 0,'0'0'212'16,"0"0"1"-16,7-36-16 16,-7 36-4-16,0 0-44 15,-7-29-25-15,7 29-21 0,0 0-31 16,0 0-17-16,-44-17-27 0,7 17 14 16,-1 10 26-16,0 11 24 15,-6 16 9-15,0 2-15 0,0 10 8 16,-6 4-15-16,12 0-48 0,0 7-18 15,7-3 10-15,12-4-15 16,13 0-8-16,6-7 10 0,12 0-4 16,1-8-97-16,6-2-89 0,-19-36-96 15,25 36-133-15,-25-36-48 16,25 21-46-16</inkml:trace>
    <inkml:trace contextRef="#ctx0" brushRef="#br0" timeOffset="1897">1282 2655 1102 0,'0'0'262'0,"0"0"-53"16,0 0-36-16,0 0-83 0,0 0-27 15,0 0-24-15,0 0-4 16,31-7-11-16,13 7-12 0,0 7-15 15,0 0-6-15,0 0 16 0,0 4-146 16,-6-11-224-16,0 0-156 16</inkml:trace>
    <inkml:trace contextRef="#ctx0" brushRef="#br0" timeOffset="2148">1722 2733 1076 0,'0'0'253'0,"0"0"-5"0,0 0-52 16,0 0-67-16,0 0 129 16,-6 24-39-16,-1 5-96 15,7 3-42-15,0-1-46 0,-6 2-12 16,0 2-8-16,0-3-25 0,-1-3 14 15,7-29-77-15,-6 38-163 16,6-38-193-16,-6 32-126 0,6-32-30 16</inkml:trace>
    <inkml:trace contextRef="#ctx0" brushRef="#br0" timeOffset="2357">1898 2450 1367 0,'0'0'272'15,"6"-32"5"-15,-6 32-41 16,0 0-100-16,0 0-43 0,0 0-40 16,0 0-19-16,0 0-14 0,0 0-31 15,0 0-215-15,0 0-303 16,0 0-174-16</inkml:trace>
    <inkml:trace contextRef="#ctx0" brushRef="#br0" timeOffset="2625">2143 2226 942 0,'0'0'249'15,"0"0"112"-15,25 37-22 0,-25 2-38 16,-6 10-94-16,-13 8-27 0,0 6-33 16,-6 8-67-16,-6 3-27 15,6-3-21-15,-1 3-9 0,8-7-9 16,11-2-9-16,1-9 2 16,12-10 6-16,-6-7-6 15,7-4-16-15,-7-35-39 0,0 0-2 16,0 0-139-16,0 0-214 0,44 11-209 15,-13-4-56-15</inkml:trace>
    <inkml:trace contextRef="#ctx0" brushRef="#br0" timeOffset="2857">2395 2810 608 0,'6'-31'143'16,"-6"31"-80"-16,0 0-1 16,0 0-51-16,0 0 0 0,0 0-3 15,0 0-20-15,0 0-48 16,0 0-18-16,0 0 5 0,0 0 15 16,0 0 4-16,0 0 12 0,0 0 25 15,0 0-18-15,0 0-26 16,0 0-64-16</inkml:trace>
    <inkml:trace contextRef="#ctx0" brushRef="#br0" timeOffset="3409">2508 2195 449 0,'0'0'84'0,"0"0"-15"0,0 0 8 15,0 0 5-15,0 0-3 0,0 0-49 16,0 0-19-16,0 0 11 16,0 0-8-16,0 0-14 0,0 0-4 15,0 0-1-15,0 0 5 0,0 0 7 16,0 0-19-16,0 0 23 15,0 0-4-15,0 0-11 16,0 0 6-16,0 0-5 0,0 0-11 16,0 0-157-16,0 0-100 15</inkml:trace>
    <inkml:trace contextRef="#ctx0" brushRef="#br0" timeOffset="5892">2665 2050 388 0,'0'0'148'15,"0"0"-4"-15,6 46 5 16,-12 7 9-16,0 3-8 0,-1 12 40 16,1-1 6-16,0 4-35 0,-1-4-24 15,1 0-35-15,-6-7-43 16,12-3-9-16,0-4-41 0,0-3-1 16,0-8-8-16,0-7 0 0,0-6-13 15,0-29 22-15,0 29-7 16,0-29-11-16,0 0-70 0,0 0-68 15,0 0-107-15,-13 28-61 16,13-28-13-16,0 0-20 16</inkml:trace>
    <inkml:trace contextRef="#ctx0" brushRef="#br0" timeOffset="6101">2470 2627 411 0,'38'-32'109'0,"12"18"-14"16,0 0-55-16,13 3-4 0,-6 4-31 16,6 0 11-16,-7 3-10 15,7-3 7-15,-6 0-84 0,-7 0-118 16</inkml:trace>
    <inkml:trace contextRef="#ctx0" brushRef="#br0" timeOffset="6480">3168 2655 439 0,'0'0'122'16,"31"11"-57"-16,7-4-34 0,-7-11-12 16,7 1-12-16,0-1 2 0,-13 0 4 15,-25 4-22-15,38-17 1 16,-13 3 14-16,-25 14 7 0,0 0-18 16,31-32 8-16,-31 32 25 0,6-39 19 15,-6 14 34-15,0 25-17 16,0 0-14-16,-37-28-11 0,-7 24-14 15,0 8 0-15,6 14-10 16,-6 10 67-16,6 11-9 16,7 3-16-16,6 1-1 0,12 6-5 15,7-6 22-15,12 10-40 0,7-15-5 16,6 9-15-16,-19-47 4 16,37 39-20-16,1-3-6 0,-38-36-1 15,44 24-149-15,-13-6-148 16,-5-7-122-16</inkml:trace>
    <inkml:trace contextRef="#ctx0" brushRef="#br0" timeOffset="6808">3677 2715 521 0,'0'0'176'0,"0"0"13"0,31 18-8 15,-31-18-7-15,0 0-35 16,25 46-20-16,-6-15 12 0,-12 1-38 16,-7-32-15-16,0 37-30 15,0-37-13-15,-13 31-29 0,13-31 1 16,0 0-1-16,0 0 15 0,0 0 79 16,0 0 40-16,0 0 15 15,0 0-44-15,0 0-68 16,0 0-13-16,44-31-30 0,-6-13 12 15,6-12 1-15,0 3-24 0,0-7 8 16,-7-1-12-16,1 5-92 16,-6 17-82-16,-7 4-80 0,-13 10-67 15,-12 25-7-15,0 0-16 16,0 0-6-16</inkml:trace>
    <inkml:trace contextRef="#ctx0" brushRef="#br0" timeOffset="7348">4997 1596 478 0,'0'0'188'16,"0"0"2"-16,0 0 22 15,0 0 0-15,0 0 14 0,0 0-55 16,0 0-14-16,-50 51-1 0,-1-2-53 16,1 15 8-16,-7 10-17 15,7 7-13-15,-6 11-21 16,12 4 44-16,0 10-57 0,6-3-16 15,13-4 81-15,6 0-41 16,13-4 23-16,6-3 1 0,12-10-38 16,7-5 34-16,6-1-26 0,7-13-23 15,5-10-27-15,1-14-2 16,0 0 6-16,-1-7-19 0,1-11 5 16,-38-21-1-16,38 18 2 15,-38-18 1-15,25 14-17 0,-25-14 7 16,0 0 3-16,0 0-3 15,0 0 3-15,0 0 3 0,0 0-3 16,0 0 5-16,0 0-5 0,0 0 4 16,0 0-7-16,0 0-5 15,0 0-76-15,0 0-21 0,0 0-37 16,0 0-35-16,0 0-83 16,0 0-70-16,0 0-57 0,38-11-4 15,-38 11-40-15,0 0 12 0</inkml:trace>
    <inkml:trace contextRef="#ctx0" brushRef="#br0" timeOffset="9900">5368 1951 638 0,'0'0'182'0,"0"0"13"0,25-14-35 16,-25 14-23-16,44-15-72 15,-6 1-29-15,6 0-20 0,0 7-8 16,6 0-8-16,-6 4-3 15,0 3 37-15,0 0-17 0,-13-4-38 16,1 4 28-16,-14-4 2 0,-18 4-9 16,0 0-13-16,0 0-4 15,0 0 17-15,0 0-11 0,0 0 11 16,0 0 20-16,-37 18-18 16,-1-4-13-16,0-3-35 15,-6 3 26-15,7 0-8 0,5 4 15 16,1-4 3-16,31-14 28 15,0 0-10-15,0 0 6 0,-32 25-14 16,32-25 13-16,-12 28-30 16,12-28 77-16,6 28 50 0,0-7-19 15,-6-21-18-15,13 29 28 16,0-5-46-16,-7-2 48 0,0 9-8 16,0-2 3-16,-12 3-46 15,6 4 67-15,-6 3-67 16,0 0-13-16,6 3-16 0,-7-3-5 15,1 0 2-15,6-11 66 0,0 7-42 16,6-10-23-16,-6 0-24 16,0-25 16-16,7 25-13 0,-7-25-4 15,6 21 8-15,-6-21-7 16,12 28 19-16,-12-28-8 0,0 32-15 16,0-4 19-16,7-7 6 0,-14 1-6 15,7-22-7-15,0 31-23 16,0-31 18-16,-6 22 6 0,6-22-158 15,0 0-175-15,0 0-103 16,0 0-45-16,0 0 53 16,0 0 96-16</inkml:trace>
    <inkml:trace contextRef="#ctx0" brushRef="#br0" timeOffset="10097">5361 2786 599 0,'0'0'193'16,"0"0"-2"-16,57-21-1 16,-7 10 31-16,7 0 7 15,6 1-6-15,-7 3-78 0,-6 3-37 16,1-3-65-16,-1 0-21 0,-6 0 7 16,-6 0-23-16,-7-7-149 15,-31 14-286-15,38-25-141 0</inkml:trace>
    <inkml:trace contextRef="#ctx0" brushRef="#br0" timeOffset="10760">5531 1572 717 0,'0'0'193'15,"0"0"-61"-15,0 0 37 16,0 0-33-16,0 0-59 0,0 0-21 15,0 0 0-15,0 0-13 0,-38-32-30 16,38 32 4-16,-50-36-17 16,12 8 36-16,7-7 23 0,0 10-25 15,-7-7-10-15,0-3-1 16,0 0-19-16,-6-1-11 16,0 1 2-16,-6 3 5 0,-6 7 8 15,5-3 12-15,1 3-17 0,0 4 1 16,-7 7 5-16,-6 3 7 15,13-3 24-15,0 4-24 0,-1 3-28 16,1 3 21-16,6-3 63 0,0 3-46 16,13 1-4-16,-1-1-3 15,7 4-15-15,0 0 3 0,25 0-13 16,-25-3 24-16,25 3-32 0,-25-4 24 16,25 4-7-16,0 0-9 15,0 0 2-15,0 0-1 16,0 0 8-16,0 0-107 0,0 0-128 15,0 0-121-15,0 0-87 16,0 0 7-16</inkml:trace>
    <inkml:trace contextRef="#ctx0" brushRef="#br0" timeOffset="11148">4601 846 430 0,'0'0'94'0,"0"0"4"15,0 0 25-15,0 0 23 0,0 0 8 16,0 0-6-16,0 0-4 16,-25 28-65-16,-13 1 23 0,7-8-48 15,-7 0 22-15,-6-2-52 0,0-5 21 16,0 0-35-16,-6-10-1 15,6 6-13-15,0-6 12 0,12-4-1 16,32 0 0-16,0 0 64 0,-31 0-37 16,31 0-2-16,0 0-15 15,0 0-23-15,0 0 27 16,0 0-29-16,37-4 40 0,-5 4-27 16,-1 7 61-16,-6 0-41 15,7 4 13-15,-32-11-29 0,31 18-1 16,-6-4 2-16,-25-14-26 0,0 0 24 15,0 0-28-15,32 32 24 16,-32-32-249-16,0 0-134 0,6 35-78 16</inkml:trace>
    <inkml:trace contextRef="#ctx0" brushRef="#br0" timeOffset="12088">3777 475 618 0,'0'0'163'0,"0"0"18"15,0 0-22-15,0 0-37 16,0 0-46-16,0 0-43 0,0 0 103 16,0 0 56-16,0 0-74 15,0 35-24-15,0 1-39 0,7-1 45 16,-7 0-42-16,0-3 12 0,0 4-28 15,-7-5-28-15,1 1 0 16,-13-4-1-16,19-28-13 0,-44 36 13 16,0-11-22-16,0-4-1 0,7-7 18 15,-7 0-13-15,6-7 9 16,0-7-92-16,13 0-7 16,25 0 15-16,-31-21-3 0,31 21 18 15,-13-39-6-15,7 0-46 0,12-3 21 16,7-1-4-16,-1 1 26 15,13 3 46-15,0 4 21 0,-6 6 15 16,-19 29-29-16,0 0 16 0,32-24 13 16,-32 24 1-16,31 7-22 15,-31-7-1-15,13 32 42 0,-7-4 58 16,-6 4-21-16,-13 3-30 16,1-7-10-16,12-28-28 0,-38 43 24 15,0-19-12-15,1 1-12 16,37-25 3-16,-44 21 0 0,6-3 4 15,38-18-4-15,0 0-10 16,-38 4 14-16,38-4-23 0,0 0-27 16,0 0 6-16,0 0-21 0,-19-43 3 15,26 8 40-15,-7 35 37 16,12-32-38-16,-12 32-2 0,0 0 33 16,0 0 0-16,0 0-5 0,0 0 11 15,0 0 37-15,13 39-1 16,-13-39 0-16,-19 46-44 0,19-46 0 15,-31 42 11-15,-7-10-28 16,38-32 18-16,-44 28-26 16,0-14 33-16,0-3-18 0,6-7-58 15,38-4-13-15,-38-4 20 0,38 4-7 16,0 0-20-16,0 0 30 16,-12-42-18-16,12 6 11 0,19 4 34 15,-19 32 21-15,31-31 5 0,-31 31-18 16,38-14 1-16,-7 14 12 15,-31 0 55-15,0 0 31 0,32 42 9 16,-13-7 45-16,-19 1-30 0,0-36-30 16,-32 49-48-16,1-9-15 15,-13-8-10-15,0-8 15 0,0-2-46 16,0-5 21-16,6-2-151 16,0-5-81-16,38-10-53 15,-37 0-105-15</inkml:trace>
    <inkml:trace contextRef="#ctx0" brushRef="#br0" timeOffset="12277">3595 223 732 0,'32'-25'134'0,"5"4"32"16,1-4-52-16,-7 11-53 15,1 0-56-15,-1 4 8 0,-6 6-87 16,-25 4-104-16,32 4-78 0,-32-4-93 16</inkml:trace>
    <inkml:trace contextRef="#ctx0" brushRef="#br0" timeOffset="12528">3080 546 653 0,'0'0'155'15,"0"0"49"-15,0 0-3 16,0 0-8-16,-32 14-1 0,32-14-61 16,-50 28-6-16,6 4-49 0,0 0-8 15,-6 3-9-15,6 4-30 16,-7 7 19-16,1 0-36 0,0 3 6 15,0 1 5-15,-1-7-30 16,1 0 9-16,0-5-209 0,6-6-202 16,0-7-100-16</inkml:trace>
    <inkml:trace contextRef="#ctx0" brushRef="#br0" timeOffset="12713">2589 1257 876 0,'38'-3'243'15,"0"-1"35"-15,6 0-63 0,6-3-109 16,0 4-56-16,1-4-18 0,-7-4-208 16,0 4-226-16,-13-7-203 15</inkml:trace>
    <inkml:trace contextRef="#ctx0" brushRef="#br0" timeOffset="12961">2395 160 1354 0,'0'0'148'0,"0"0"42"16,0 0-69-16,25-4 140 15,-25 4-117-15,19 39-62 0,-13 7-53 16,6 3-12-16,-12 5-25 16,-6 6-140-16,-6-3-229 0,-1-8-206 15</inkml:trace>
    <inkml:trace contextRef="#ctx0" brushRef="#br0" timeOffset="13840">2206 694 1147 0,'-25'-39'225'16,"12"11"-39"-16,-6 0-84 0,19 28-70 15,0-39 14-15,0 4-37 16,13 3-9-16,-13 32 0 0,25-32 0 16,7 7-22-16,-32 25 22 0,37-14 3 15,-5 14 13-15,-32 0-16 16,25 14-25-16,-25-14 34 0,0 0 8 16,19 39-37-16,-19-11 6 0,0-28 14 15,-32 36 16-15,1-12-16 16,-7-6-49-16,-6-4-8 15,0-3-18-15,0-4-22 0,6-4 44 16,-6 1-1-16,7-4 6 16,5 0-18-16,32 0-4 0,-31-18 31 15,31 18 9-15,-13-28 13 0,13 28-1 16,13-28 13-16,-13 28 5 16,0 0-6-16,25-18 2 0,-25 18 16 15,0 0 41-15,31 11 37 0,-31-11-27 16,0 0-18-16,7 28-35 15,-7-28 10-15,-13 35-11 0,13-35-24 16,-31 32 0-16,-1-14-1 16,1-15-76-16,-1-3 0 15,32 0 34-15,-31-24 21 0,31 24 9 16,-19-39 10-16,7 3 2 0,-1-3 2 16,13 1-2-16,0-5 11 15,6-6 21-15,7-1-12 0,6 0 0 16,-13 7 32-16,7 12-3 15,-13 31-14-15,0 0 55 0,31-15-23 16,-31 15 43-16,31 22-29 0,-12 13-21 16,-6 0 27-16,-13 9-23 15,0-2-20-15,-6 8-23 16,-7-8-9-16,0 0 19 0,1 1-15 16,-7-11-8-16,-6-1 8 0,0-2 6 15,25-29 15-15,-44 35-21 16,6-10-9-16,0-4 0 0,7 0 19 15,31-21-25-15,-38 28 17 16,0 1 3-16,38-29 2 0,-37 39 10 16,5-8-31-16,7 1-6 0,6 4 24 15,13-4 11-15,-7 0-20 16,1 0 5-16,6-4 38 0,-1 1 10 16,7-29 44-16,-6 28-37 15,6-28-15-15,-19 32-26 0,19-32-1 16,0 0 11-16,-38 17 49 15,38-17 32-15,-37 14-11 0,37-14 8 16,-32-14-48-16,32 14-44 16,-25-32-4-16,19-6 11 0,6-12 4 15,12-10-21-15,1-5 0 0,6 2-16 16,0 6 20-16,6 4 0 16,0 4-41-16,0 13-219 0,0 5-206 15,0 9-136-15</inkml:trace>
    <inkml:trace contextRef="#ctx0" brushRef="#br0" timeOffset="14648">6486 2673 578 0,'0'0'70'0,"0"0"-17"16,0 0-5-16,-31-11-52 16,6 0 95-16,25 11-17 0,0 0-16 15,0 0-22-15,-32-21-20 16,32 21 2-16,0 0-21 0,0-35-1 15,0 35 4-15,0 0 2 0,38-25 7 16,-13 11-15-16,0 7-10 16,-25 7 16-16,26 7 6 0,-26-7 0 15,31 14 28-15,-31-14 74 16,31 25 47-16,-18 7 16 16,-13-4-6-16,-6 4 4 0,-1-7-29 15,-5 6-20-15,-7-2-43 0,0 2-36 16,-6-6-16-16,6-4-17 15,19-21-4-15,-25 30-1 0,25-30-25 16,0 0-252-16,-31 21-193 0,31-21-107 16</inkml:trace>
    <inkml:trace contextRef="#ctx0" brushRef="#br0" timeOffset="15400">7058 2205 708 0,'0'0'177'0,"0"0"39"0,0 0 9 15,0 0-18-15,0 0-40 16,0 0-23-16,13-28-61 0,-13 28-53 16,0 0-10-16,0 0-9 0,0 0-7 15,0 0 151-15,-6 35-80 16,6-6-34-16,0 10-17 0,-7 7 49 15,14 0-22-15,-1-7-30 0,13 4-11 16,0-5 9-16,12-6-11 16,1 0-8-16,-1-4-10 0,-6-7 10 15,7-6 0-15,-7-5 10 16,-25-10-60-16,37 0-34 16,-5-10-29-16,-1-5 40 0,-31 15 17 15,38-35-12-15,0 3-7 0,-13-3 11 16,6-4 28-16,-6-7 33 15,1 11 3-15,-1 3-14 0,-25 32-13 16,25-32 27-16,-25 32 0 16,0 0-4-16,0 0 4 0,31-24 8 15,-31 24-15-15,0 0-4 0,32 14 29 16,-32-14-24-16,31 39 11 16,-6-8 4-16,0 1-1 0,-6 0-19 15,6-4 11-15,-25-28 0 16,38 32-4-16,-13-7 27 15,-25-25-8-15,32 14-26 0,-1-11 11 16,-31-3-12-16,38-21 25 0,-13 0-13 16,0-7 0-16,0-4-16 15,0-7 21-15,1-7-1 0,5-14-4 16,-6-8 0-16,0-6 64 0,0-1-37 16,1-6 12-16,-8 7 14 15,1 14-3-15,-12 10-10 0,-1 15-21 16,0 3-12-16,-6 32-15 15,0 0 4-15,0 0-85 16,0 0-129-16,-38 11-122 0,7 7-47 16,31-18-4-16</inkml:trace>
    <inkml:trace contextRef="#ctx0" brushRef="#br0" timeOffset="16364">7637 1926 713 0,'0'0'156'0,"0"0"40"15,0 0-43-15,0 0-87 16,0 0-28-16,0 0-26 0,0 0 7 16,0 0 26-16,-19-46-23 0,19 46-17 15,-25-46 16-15,6 4-21 16,-6-1 9-16,0 4 6 15,6-7-15-15,-6-3 10 0,-1-5-10 16,1 1-4-16,-6-4-18 16,-1 1 29-16,1 6 3 0,6 4 75 15,0 8-27-15,0 2-11 0,-1 1-19 16,8 7 14-16,18 28 2 16,-26-32-14-16,26 32 3 0,-25-35-1 15,25 35-27-15,0 0-5 0,0 0 8 16,-19-29-1-16,19 29 3 15,0 0-35-15,0 0 28 0,0 0-15 16,0 0 19-16,0 0-3 16,0 0-19-16,0 0 19 15,0 0-4-15,0 0 16 0,0 0-28 16,0 0 25-16,0 0-23 0,0 0 10 16,0 0 0-16,0 0-11 15,0 0 16-15,0 0 9 0,0 0-27 16,0 0 2-16,0 0 26 0,0 0-8 15,0 0-7-15,0 0 3 16,0 0-13-16,0 0-3 0,0 0 9 16,0 0-5-16,0 0 23 0,0 0-4 15,-18 39-10-15,5-7-9 16,7 0 0-16,6-32 23 16,-7 39-1-16,1-11-17 0,6-28-5 15,-6 28 5-15,6-28 18 16,0 0-10-16,0 0 5 0,0 0-9 15,0 0-3-15,0 0 18 0,0 28-23 16,0-28-7-16,0 0 19 16,0 0-7-16,0 0 7 0,0 0-4 15,0 0 0-15,-6-28-12 0,6 0 30 16,0 0-28-16,0-8-9 16,0 1 15-16,0 0 30 0,0-1-18 15,0 11-8-15,0 25-18 16,0 0 22-16,0-31 9 15,0 31-13-15,0 0-5 0,0 0-5 16,0 0 3-16,0 0 15 0,25 0-11 16,-25 0 18-16,31 7-15 15,-31-7 0-15,38 17-8 0,-7-2-5 16,-31-15 27-16,44 17-6 0,-6-6-4 16,0-1 6-16,-7-6-7 15,-31-4-10-15,32 7-104 0,-32-7-103 16,31-3-156-16,-31 3-90 0</inkml:trace>
    <inkml:trace contextRef="#ctx0" brushRef="#br0" timeOffset="17296">6945 528 615 0,'0'0'110'16,"0"0"14"-16,0 0 4 0,0 0-33 16,0 0-44-16,0 0 16 15,0 0 22-15,0 0-24 0,0 0-24 16,0 0-22-16,0 0-8 15,0 0-11-15,0 0 0 0,0 0 8 16,7-39-21-16,5 11 13 0,-12 28-17 16,25-35 4-16,-25 35 22 15,38-29 7-15,-38 29-10 0,0 0-15 16,38-10-5-16,-38 10 31 0,0 0-12 16,0 0-1-16,25 32-26 15,-25-32 47-15,0 35-17 0,0-35-14 16,-25 35-5-16,-7-10 7 15,1-7 18-15,-7-8-21 0,0-3-17 16,1-3 42-16,-1-4-56 16,7-4 5-16,31 4-24 0,-38-7-11 15,38 7 30-15,-32-17 16 0,32 17-2 16,0 0 18-16,-12-32-16 16,12 32 25-16,0 0-8 0,0 0 0 15,0 0-1-15,0 0 21 16,0 0-15-16,0 0-18 0,0 0 55 15,0 0 15-15,0 0-30 0,0 0 5 16,0 0 0-16,-19 28-31 16,19-28-8-16,-31 25 15 15,31-25 20-15,-44 10-30 0,44-10 4 16,-32 7-4-16,32-7 29 0,0 0-26 16,-31-3 0-16,31 3 17 15,0 0-5-15,0 0-16 0,-7-43-9 16,7 8 25-16,7-4 7 15,-1 0-33-15,7-3 15 0,-1-1 6 16,1 4 9-16,-1 3-24 0,-12 36 2 16,13-28 21-16,-13 28-7 15,0 0-14-15,0 0 19 16,0 0-25-16,0 0 91 0,0 0-10 16,12 35-40-16,-12 4-22 0,0 1 14 15,0-1-13-15,-6 0-18 16,0-7 14-16,6 0 6 0,0-32-1 15,-6 28-21-15,6-28 27 0,0 0-30 16,0 0 22-16,0 0 1 16,0 0-2-16,-32 17 28 0,32-17-17 15,-31-3-34-15,31 3 28 0,0 0 6 16,-32-21-19-16,32 21 11 16,-37-18 9-16,-7 15 53 15,6 10 67-15,-6 7 4 0,-13 10-76 16,7 5-1-16,0 3-8 15,-1-4 6-15,14 0-18 0,-7 0-29 16,12-6 3-16,1-5-29 0,31-17-8 16,-38 21-222-16,38-21-146 15,-31 8-53-15,31-8 2 0</inkml:trace>
    <inkml:trace contextRef="#ctx0" brushRef="#br0" timeOffset="17453">6983 46 760 0,'38'-17'104'15,"-38"17"27"-15,0 0-68 0,0 0-48 16,0 0-4-16,0 0-67 16,0 0-150-16,37 0-171 0</inkml:trace>
    <inkml:trace contextRef="#ctx0" brushRef="#br0" timeOffset="17630">6574 967 862 0,'26'18'160'0,"5"-11"-19"0,7-11-86 16,-7-6 0-16,7-1-44 0,0-7-143 15,-7-7-167-15,-6-7-119 16</inkml:trace>
    <inkml:trace contextRef="#ctx0" brushRef="#br0" timeOffset="17830">6367 11 762 0,'0'0'119'15,"38"-7"-61"-15,6 4-6 0,0 3-31 16,0 0-4-16,6 0-62 0,-6 3-153 16,0 1-102-16</inkml:trace>
    <inkml:trace contextRef="#ctx0" brushRef="#br0" timeOffset="20476">8712 2669 492 0,'0'0'160'0,"0"0"-79"0,0 0-6 15,0 0-51-15,-38 7 19 16,6-3-12-16,1-4 24 0,31 0-18 16,0 0-10-16,-25-4 9 0,25 4-36 15,0 0 18-15,0 0-10 16,0-28-20-16,0 28 20 0,0 0-21 16,25-32 7-16,-25 32 18 15,31-14-15-15,-31 14 18 0,32-7-5 16,-32 7-10-16,31 10 89 0,-31-10-30 15,0 0 60-15,25 29 19 16,-25-29-56-16,19 32-30 16,-6-4 68-16,-13-7-37 0,0-21-5 15,-6 32-38-15,-7-7-8 16,13-25-14-16,-25 28-14 0,25-28-2 16,-32 25-9-16,32-25-31 0,0 0-141 15,-31 28-194-15,31-28-89 16</inkml:trace>
    <inkml:trace contextRef="#ctx0" brushRef="#br0" timeOffset="21487">9284 2000 534 0,'0'0'121'0,"0"0"8"16,0 0-14-16,0 0 4 0,0 0-16 15,0 0-5-15,0 0-24 0,0 0-8 16,0 0-21-16,0 0-25 16,0 0 17-16,0 0-24 0,0 0-25 15,0 0 256-15,0 0-103 16,0 0-56-16,0 0-56 0,18 32 87 16,-5-7-40-16,0 7 12 0,-1-1 16 15,-6-2-53-15,1 2-26 16,-1 1-25-16,-6-32 2 0,6 40-2 15,-6-40 0-15,0 0 10 16,19 28-20-16,-19-28 14 16,0 0 6-16,0 0 2 0,0 0-9 15,0 0-3-15,0 0 0 0,0 0-4 16,0 0-2-16,0 0 6 16,0 0-67-16,0 0-38 0,0 0-57 15,0 0-77-15,0 0-124 16,0 0-53-16,0 0-17 0</inkml:trace>
  </inkml:traceGroup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56:06.80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F71C436-E481-4FAF-BBEA-85284AC01751}" emma:medium="tactile" emma:mode="ink">
          <msink:context xmlns:msink="http://schemas.microsoft.com/ink/2010/main" type="inkDrawing"/>
        </emma:interpretation>
      </emma:emma>
    </inkml:annotationXML>
    <inkml:trace contextRef="#ctx0" brushRef="#br0">0 268 346 0,'0'0'142'0,"0"0"-10"0,0 0 12 16,0 0 0-16,0 0-17 16,0 0 19-16,7 36 36 0,-7-1-127 15,6-3 0-15,0 0 45 16,1-1-10-16,-1-2-36 0,-6-29-39 16,6 39 16-16,0-11-38 0,-6-28 3 15,0 0 23-15,7 32-15 16,-7-32-9-16,0 0 5 15,0 0 11-15,0 0 3 0,0 0 100 0,0 0-34 16,0 0-28-16,0 0-35 16,0 0-3-16,0 0 2 15,0 0-16-15,0-36 0 0,6-3 0 16,0-7 0-16,13 1-11 16,-6-5-4-16,6 4-11 0,-1 4-28 15,8 3-44-15,-1 7-44 0,-25 32-52 16,19-32-51-16,-1 11-32 15,-18 21-14-15,0 0-21 0</inkml:trace>
    <inkml:trace contextRef="#ctx0" brushRef="#br0" timeOffset="428">440 392 374 0,'0'0'129'15,"7"25"-21"-15,-7-25-23 0,25 21-16 16,6-3-26-16,7-11-2 16,0 0-28-16,-1-4 7 0,-5 1-29 15,-1-1 15-15,-31-3-9 0,38-10 0 16,-38 10 6-1,0 0 2-15,31-21-3 0,-31 21-15 16,13-32 8-16,-13 32 5 0,-13-29 0 16,13 29 7-16,-44-35-5 15,7 14-2-15,-7 7-3 0,6 7 7 16,0 3-1-16,-6 11-3 0,7 4 65 16,5 14-41-16,32-25 69 15,-31 42-40-15,12-3 22 0,13 0 37 16,6 0-35-16,0-8-17 15,6 12-48-15,6-11-7 0,7-8 0 16,-19-24 16-16,44 39-29 16,-12-7 0-16,5-11-5 0,1-10-134 15,6-4-90-15,0-7-7 16,0 0-22-16</inkml:trace>
    <inkml:trace contextRef="#ctx0" brushRef="#br0" timeOffset="948">1082 410 521 0,'0'0'112'16,"0"0"15"-16,-26 35-9 0,8 0 17 15,-1-3-19-15,6-4 25 16,7 15-63-16,-7-4 37 0,13 0-58 15,-6-4-21-15,6 4-28 0,6-4 0 16,1-3 3-16,-7-32 11 16,12 46-16-16,-12-46-15 0,0 0 9 15,13 35 7-15,-13-35-3 16,0 0 2-16,0 0-3 0,0 0-14 16,0 0 11-16,0 0-5 15,0 0 1-15,0-28 13 0,0-4-20 16,0-10 14-16,6-4-3 15,0-11-8-15,7-6-4 0,12-5 23 16,-6 1-28-16,12-3 4 0,-6 17 9 16,1 3 10-16,-1 11-11 15,-6 11 5-15,-19 28-7 0,31-18 3 16,-6 15 4-16,-25 3-14 16,38 21 38-16,-7 11-16 0,-18 7-23 15,-1 3 25-15,-5 1 3 0,-7 2 155 16,-7 1-101-16,1-7 48 15,-13 0-25-15,0-4-46 16,-12-3-18-16,-7-3-19 0,1-12-2 0,-1 8-5 16,0-11 0-16,7-7 8 15,31-7-16-15,-32 14-101 16,32-14-138-16,0 0-88 0,0 0-50 16,0 0 6-16</inkml:trace>
    <inkml:trace contextRef="#ctx0" brushRef="#br0" timeOffset="1264">1679 205 540 0,'0'0'75'0,"0"0"74"16,0 0 35-16,0 0-25 0,12 35 59 15,-18 11-43-15,-7 0 16 16,-12 0 9-16,6 3-27 0,-12 4-38 16,0-3-53-16,-1-1-43 0,13-6-13 15,0-1-9-15,7-3 78 16,12-4-32-16,6-3-22 0,13 0-22 16,-19-32-16-16,44 32-3 0,0-11 14 15,0-3-12-15,-6-8-11 16,-1-3 9-16,1-3-130 15,-38-4-144-15,38-4-163 0,-13-3-45 16,-25 7 47-16,31 0 32 16</inkml:trace>
    <inkml:trace contextRef="#ctx0" brushRef="#br0" timeOffset="1517">2006 537 632 0,'0'0'107'16,"0"0"-26"-16,0 0 88 15,0 0 37-15,0 0-12 0,0 0 2 16,0 0-48-16,6 42 0 16,0-6-21-16,0-1-67 0,-6-7-14 15,7 8-6-15,-1-1-23 0,0-3-17 16,1-4 0-16,-1 0-3 15,-6-28 15-15,12 39-114 0,-12-39-197 16,7 25-177-16,-7-25-53 0</inkml:trace>
    <inkml:trace contextRef="#ctx0" brushRef="#br0" timeOffset="1709">2182 364 831 0,'0'0'139'16,"0"0"23"-16,0 0-49 15,0 0 16-15,0 0-58 0,0 0-44 16,31 0-18-16,0 7-17 0,1 0-129 16,-7 3-160-1,6 8-110-15</inkml:trace>
    <inkml:trace contextRef="#ctx0" brushRef="#br0" timeOffset="2007">2615 576 626 0,'-6'-36'142'16,"6"36"2"-16,-13-31-4 0,13 31-25 15,-31-25-44-15,-1 14-26 16,32 11-29-16,-37 11 53 0,-1 7 0 16,38-18-43-16,-31 31 0 15,6 1 70-15,6-4-44 0,12 4-1 16,7 4-32-16,7-12 101 16,5 8-58-16,7 0-28 0,-19-32-23 15,38 39-8-15,0-11-7 0,-7-3 17 16,-31-25-29-16,38 21-125 15,-7-7-103-15,-31-14-101 0,38 4-27 16,-7-1 0-16</inkml:trace>
    <inkml:trace contextRef="#ctx0" brushRef="#br0" timeOffset="2584">3187 678 307 0,'0'0'37'16,"0"0"10"-16,0 0 6 0,0 0-12 16,0 0-5-16,0 0-11 0,13-21-3 15,-13 21-5-15,0 0-11 16,0 0 1-16,0 0-3 15,0 0 9-15,-32-25-26 0,32 25 26 16,0 0-7-16,-31-17 23 0,31 17 10 16,-44-11 4-16,12 0 12 15,-5 11 8-15,5 0-27 0,1 7-8 16,31-7-31-16,-38 22 25 0,7-5 39 16,31-17-32-16,-32 29-14 15,32-29-15-15,-19 38 6 0,13-9 9 16,6-29-3-16,13 35-1 0,-13-35-16 15,37 28 2-15,-5-10 3 16,-1-4 9-16,1-7-21 16,-1-7 6-16,-31 0 13 0,38-10-17 15,-7-8-40-15,-31 18 16 16,32-28 26-16,-13-4 8 0,-7 0-3 16,1 0 3-16,-1 0-9 0,-5 1 17 15,-7 31 37-15,12-36-56 16,-12 36 32-16,0 0-21 0,0 0 71 15,0 0 19-15,0 0-57 0,0 0 58 16,6 46-32-16,-6-10-42 16,13 2 10-16,0 5-10 0,-1-4-17 15,7 0 3-15,-19-39 17 0,31 35-9 16,-31-35-41-16,32 25-92 16,-32-25-104-16,38 7-51 15,-38-7-39-15</inkml:trace>
    <inkml:trace contextRef="#ctx0" brushRef="#br0" timeOffset="2828">3721 194 593 0,'0'0'161'16,"0"32"36"-16,0 3 42 0,-6 1-19 15,6 9-70-15,0 5 48 0,0-1-102 16,6 4 29-16,-6-7-50 16,7 7-45-16,-7-7-18 0,0-7-7 15,0 0 3-15,0-4-13 0,6-3 5 16,-6-32-209-16,0 0-105 16,6 43-87-16,-6-15-23 0</inkml:trace>
    <inkml:trace contextRef="#ctx0" brushRef="#br0" timeOffset="3041">3577 487 646 0,'-6'-31'145'0,"6"31"0"0,0 0-54 16,44-22 14-16,-7 15 40 0,14 7 2 15,-1 4-53-15,0-1-52 16,7 1 0-16,-7-1-18 0,7-3-15 16,-7 0-3-16,0-3-218 15,-12-4-192-15</inkml:trace>
    <inkml:trace contextRef="#ctx0" brushRef="#br0" timeOffset="5927">4256 685 393 0,'0'0'72'0,"0"0"4"15,0 0-4-15,0 0-17 0,0 0-4 16,0 0 1-16,-7-24 8 16,7 24-8-16,0 0-22 0,0 0-5 15,0 0-19-15,0 0-10 16,0 0 13-16,0 0-5 0,0 0-13 15,0 0 75-15,0 0-33 0,32-11-10 16,-32 11 6-16,31-11-29 16,-31 11-9-16,38-7 9 0,-13 7 7 15,-25 0 4-15,32-10-11 16,-32 10 0-16,31-11 6 0,-31 11-9 16,0 0-1-16,31-25 17 15,-31 25-20-15,0 0-2 0,7-31 9 16,-7 31-5-16,0 0-2 15,-38-32 10-15,7 11-13 0,-1 13 10 16,-6 1 18-16,7 0-31 0,0 4 7 16,-1 3-3-16,1 7 5 15,-1 3 22-15,32-10-12 0,-37 29-2 16,11-5 0-16,1 12-9 0,13-4 68 16,5-1-30-16,1 1-10 15,6-4-6-15,0-28 60 0,6 46 13 16,7-7-12-16,-13-39-28 15,25 39-46-15,13-7-4 0,-7-11 14 16,7-10 1-16,0 3-15 0,-1-7 13 16,-5-7-18-16,12 0-24 15,-13-14-149-15,1-4-91 16,-32 18-73-16</inkml:trace>
    <inkml:trace contextRef="#ctx0" brushRef="#br0" timeOffset="6508">4815 0 461 0,'0'0'59'16,"0"0"18"-16,0 0-5 16,0 0-13-16,0 0 14 0,0 0 99 15,0 0 48-15,0 0-4 16,25 39-25-16,0-1-31 0,7 8 12 15,-7 0-12-15,13 11-80 16,-7 10 36-16,1 0-28 0,-1 0 40 16,0 0-55-16,-12 4 11 15,-6-4-8-15,-7 0 31 0,-6-3-33 16,-6-4-34-16,-13-3-18 0,0-4-6 16,-12-7-4-16,-1 0-12 15,1-1 9-15,-13-6-2 0,6-3-2 16,0-1-8-16,38-35-131 0,-37 50-143 15,12-12-165-15,25-38-123 16,0 0-15-16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26:10.49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10495 877 808 0,'0'0'226'16,"0"0"1"-16,0 0-53 16,0 0-61-16,0 0-54 15,0 0-40-15,0 0-24 0,0 0-1 16,0 0 40-16,0 0-25 15,0 0-14-15,0 0-4 0,19 57 9 16,-1-8-6-16,-5-6 6 16,0-4 17-16,-13-39-11 15,12 39-14-15,-12-39 27 0,0 0-16 16,-38 39-10-16,-6-17 16 16,-12-8-31-16,-1-11 31 15,-6-3-43-15,13-3-33 16,-6-4 16-16,56 7 39 0,-51-18-96 15,51 18 71-15,0 0-10 16,-37-58 23-16,30 16 0 16,7 42 24-16,13-42-8 0,-13 42 20 15,0 0-30-15,0 0 24 16,0 0-16-16,0 0-12 0,44-22 22 16,-44 22 9-16,0 0-22 15,0 0 28-15,0 0-20 16,0 0 5-16,38 43 3 0,-38-43 19 15,0 0-19-15,0 0-15 16,0 0 40-16,0 0-8 16,0 0-35-16,0 0 41 15,0 0-48-15,0 0 40 0,-57 25 16 16,13-15-61-16,44-10 48 16,-57-3-21-16,57 3-5 15,-50-7 20-15,50 7-37 0,0 0-14 16,0 0 30-16,-50 17-5 15,50-17 15-15,0 0-11 0,-38 58 19 16,13-9-12 0,12-10 18-16,7 0-6 0,0-7-12 15,6-32 19-15,-6 46 36 16,6-46-34-16,-7 46 15 16,7-46 1-16,-19 35 27 0,19-35 5 15,0 0 22-15,-44 21-15 16,44-21-37-16,-37 4 1 0,37-4-27 15,0 0 47-15,-38-36-20 16,25-2-15-16,7-5-15 16,6-6-2-16,6-1-17 0,1 4-59 15,5 4-102-15,-12 42-55 16,19-51-63-16,-19 51-165 0</inkml:trace>
  <inkml:trace contextRef="#ctx0" brushRef="#br0" timeOffset="176">9954 1670 892 0,'50'7'111'15,"1"0"-1"-15,5-7-52 0,1 0-18 16,-1-7-118-16,1-4-179 15</inkml:trace>
  <inkml:trace contextRef="#ctx0" brushRef="#br0" timeOffset="392">9652 686 1831 0,'0'0'56'0,"0"0"-27"16,0 0-17-16,0 0 17 0,0 0-34 16,0 0-317-16,38-14-160 15</inkml:trace>
  <inkml:trace contextRef="#ctx0" brushRef="#br0" timeOffset="839">9187 831 1194 0,'0'50'81'15,"0"-50"24"-15,7 42-1 0,-7-42-34 16,0 0-20-16,0 50-24 16,0-50-21-16,0 0 16 0,-38 46-16 15,-6-22 9-15,44-24-10 16,-57 15-10-16,57-15-7 16,-50 3-44-16,50-3-75 0,0 0 33 15,0 0-12-15,-31-49 52 16,31 10 34-16,0 39-9 15,12-43 1-15,-12 43 25 16,0 0-5-16,0 0 15 0,0 0 32 16,0 0-8-16,0 0 61 15,0 0 49-15,0 0-44 16,-38 50 10-16,38-50 16 0,-69 49-11 16,0-17-22-16,0-11-2 15,0-3-33-15,-7-6-2 0,1-5-34 16,0-7 1-16,5 0-27 15,8 0 29-15,5-4-3 16,57 4-25-16,0 0-170 0,-57-11-232 16,57 11-133-1</inkml:trace>
  <inkml:trace contextRef="#ctx0" brushRef="#br0" timeOffset="1048">8860 1507 1240 0,'51'-21'153'16,"-7"7"-22"-16,0 3-58 16,-7 8-11-16,1 3-29 15,0 10-14-15,-38-10-31 16,44 29-232-16,-44-29-165 0,25 42-89 15</inkml:trace>
  <inkml:trace contextRef="#ctx0" brushRef="#br0" timeOffset="1196">8521 1841 1437 0,'0'0'38'0,"0"0"-49"15,50-12-36-15,7 1-67 0,-7-6-122 16,0-1-133-16</inkml:trace>
  <inkml:trace contextRef="#ctx0" brushRef="#br0" timeOffset="2331">8358 1008 1078 0,'0'0'98'0,"0"0"39"15,0 0-40-15,0 0 9 16,0 0-25-16,0 0 7 0,0 0-19 15,0 0-34-15,0 0-24 16,0 0 15-16,18-39-12 16,-18 39 16-16,0 0-2 0,19-42-1 15,-19 42 9-15,13-50-26 16,-13 50 6-16,12-67-14 0,1 11-6 16,6-4-1-16,-13 10-4 15,-6 50 16-15,13-53 20 16,-13 53-40-16,0 0-3 15,0 0-7-15,0 0 8 16,0 0 4-16,0 0 11 0,0 0 0 16,-13 53 14-16,7 7-11 15,0 0 33-15,-1 4-25 0,1-8-3 16,0-3 23-16,-1-7-16 16,1-3 27-16,6-43-29 15,-19 53-13-15,19-53 5 0,-31 40-11 16,31-40 6-16,-50 28-15 15,50-28 27-15,-63 3-4 16,12-6 2-16,51 3-7 16,-44-28-24-16,44 28 33 0,-31-47-4 15,31 47-2-15,-13-43 10 16,13 43-24-16,0 0-17 0,0 0 36 16,0 0-42-16,0 0 19 15,0 0-9-15,0 0 41 16,0 0-20-16,0 0 5 0,0 0 8 15,0 0-29-15,0 0 26 16,0 0-3-16,-44 14-18 16,44-14 15-16,-50 11-9 0,50-11 15 15,0 0 12-15,-44-7-22 16,44 7-106-16,0 0-20 16,0 0 43-16,-6-60-13 15,18 10 38-15,-12 50 40 0,13-49-1 16,-13 49 10-16,0 0-8 15,0 0-4-15,0 0 1 0,0 0 32 16,0 0 43-16,0 0 31 16,-6 60-49-16,-7-14-7 15,13-46-24-15,-25 49 18 0,25-49-52 16,0 0 56-16,-45 39-9 16,45-39-5-16,-44 18-25 15,44-18 11-15,-44-4-15 16,44 4 7-16,0 0-9 0,-44-46-43 15,44 46 6-15,-25-63-5 16,12 13 23-16,13 50 39 16,0 0 16-16,0-46-19 0,0 46-29 15,0 0 41-15,0 0 35 16,0 0 14-16,-6 57-23 0,0 7-14 16,-1-1 66-16,-5 12-48 15,6 3-39-15,-1 7 5 16,-5 3-4-16,5-6 10 15,1-12-20-15,-6-10-6 0,-1-10 44 16,-12-15-25-16,25-35 3 16,-57 28-10-16,-6-17-3 15,-6-11 14-15,0-14 16 0,0-4-33 16,0-14 1-16,12-6-12 16,13-8 9-16,7-11 27 15,18-3-11-15,19-4-21 0,19 1 17 16,12 3-4-16,13 0 8 15,19 3 5-15,6 8-36 0,13-2-177 16,6 5-176 0,6 0-166-16</inkml:trace>
  <inkml:trace contextRef="#ctx0" brushRef="#br0" timeOffset="2576">9935 184 1814 0,'0'0'134'0,"0"0"33"15,-69 49 4-15,-19-3-58 16,-12 0-55-16,-26-4-34 15,-19 9-13-15,-6 2-154 16,-12 0-293-16,0 0-259 0</inkml:trace>
  <inkml:trace contextRef="#ctx0" brushRef="#br0" timeOffset="2983">6823 923 920 0,'0'0'97'0,"0"0"43"16,0 0 15-16,0 0-48 0,19 46-48 15,-19-46-10-15,0 50-5 16,0-50-22-16,-13 42-31 16,13-42 9-16,0 0 10 0,0 0-22 15,0 0 15 1,-50 39 72-16,50-39 12 0,-50 12-27 16,6-9 3-16,44-3 20 15,-57-3 47-15,13-1 1 0,6 8-38 16,1 3-43-16,37-7-24 15,-44 17-5-15,44-17-15 16,-38 29 3-16,38-29-14 0,-19 35-121 16,19-35-187-16,0 46-140 15,6-7-47-15,13 0 28 0</inkml:trace>
  <inkml:trace contextRef="#ctx0" brushRef="#br0" timeOffset="3112">6534 1656 1102 0,'50'10'107'16,"-50"-10"-18"-16,44-7-35 0,-44 7-36 15,44-17-121-15,-44 17-277 16</inkml:trace>
  <inkml:trace contextRef="#ctx0" brushRef="#br0" timeOffset="3588">6106 948 1564 0,'0'0'147'16,"-12"46"-2"-16,12-46-52 0,-19 46-18 16,19-46-38-1,-31 46-19-15,31-46-39 0,0 0 17 16,-51 47 0-16,51-47 18 16,0 0-38-16,-44 24-116 0,44-24-132 15,0 0 58-15,0 0 33 16,0 0 82-16,-12-49 33 15,12 49 55-15,0 0 42 0,0 0 10 16,-7-47 5-16,7 47 63 16,0 0 17-16,0 0 25 0,0 0-24 15,-56 18 2-15,6-1-13 16,6 2-26-16,-7-5-44 16,1-3-8-16,-7-4-8 0,-12 0-17 15,6-7-23 1,-6-4 1-16,6-3 9 0,7 0 15 15,12-3-26-15,44 10 1 16,0 0-77-16,-44-22-196 0,44 22-96 16,0 0-127-16</inkml:trace>
  <inkml:trace contextRef="#ctx0" brushRef="#br0" timeOffset="3816">5849 1504 1349 0,'0'0'231'0,"44"-28"27"0,-44 28 4 16,0 0-50-16,44-36-98 16,-44 36-59-16,0 0-34 0,50 0 14 15,-50 0-21-15,0 0-3 16,0 0-11-16,38 57-9 15,-19-8-85-15,-19-49-237 0,-13 50-341 16</inkml:trace>
  <inkml:trace contextRef="#ctx0" brushRef="#br0" timeOffset="3999">5365 1698 1354 0,'0'0'61'16,"44"14"20"-16,6-14-81 15,-6-7 8-15,0-3-28 16,-44 10-138-16,50-22-261 0</inkml:trace>
  <inkml:trace contextRef="#ctx0" brushRef="#br0" timeOffset="5203">5384 966 638 0,'0'0'69'0,"0"0"13"16,0 0-5-16,0 0-7 16,0 0-43-16,0 0-5 0,0 0 11 15,0 0 4-15,0 0-18 16,0 0 61-16,0 0 50 0,0 0 11 16,0 0-74-16,0 0 0 15,0 0-21-15,18-50-35 16,-18 50 18-16,13-56-18 0,6 10-16 15,-19 46-16-15,19-71 23 16,-7 14-25-16,-12 57 8 16,13-53 28-16,-13 53-34 15,0 0 24-15,0 0 0 0,0 0-35 16,0 0 29-16,0 0-29 16,0 0 32-16,0 0 3 15,0 0-12-15,0 0 20 0,-25 57-8 16,0 0 27-16,-1-1 4 15,1 4-5-15,0-3-17 0,0-1 13 16,6-3-15-16,-6-3-18 16,25-50 20-16,-31 57-12 15,31-57 0-15,-32 43-11 0,32-43 14 16,0 0 0-16,0 0 22 16,0 0-2-16,-44 7-8 15,44-7-22-15,0 0-42 16,-19-57-17-16,13 7 9 0,6 7 10 15,0 43 24-15,6-42 13 16,-6 42 5-16,0 0 26 16,0 0-25-16,0 0-5 0,0 0 3 15,0 0 13-15,0 0 17 16,0 0-13-16,0 0-17 0,0 0 23 16,0 0 31-16,0 0 2 15,-50 32-16-15,50-32-26 16,-44 24-15-16,44-24 16 0,0 0-16 15,0 0-2 1,-44 18 22-16,44-18-27 0,0 0 4 16,0 0-43-16,0 0-45 15,0-56 27-15,13 6-10 0,-13 50 81 16,18-49-16-16,-18 49 1 16,0 0 3-16,0 0-1 15,0 0 76-15,0 0-38 0,0 0 10 16,0 0 29-16,0 0-20 15,-50 42-31-15,50-42-7 16,-50 39 14-16,6-11-12 0,44-28-24 16,-44 21 33-16,44-21-17 15,-44 0 0-15,44 0 27 16,0 0-9-16,-50-28-23 16,50 28-20-16,-32-53 12 0,20 4 4 15,5 3 26-15,7 46-6 16,0-60-11-16,0 60 8 0,0 0 2 15,-6-46-25-15,6 46 11 16,0 0 0-16,0 0 20 16,6 46 0-16,-6 3 18 0,0 8 8 15,0 3 13-15,0 3-24 16,7 13 7-16,-7 1 12 16,0 8-4-16,6 3-38 15,-6 4-12-15,-6-7 13 0,-1-4 8 16,-5-13-2-16,-13-12 35 15,-7-6-40-15,-12-7 10 16,-12-15-28-16,5-7 23 0,-5-10 10 16,-7-11 61-16,13-7-5 15,-1-11-17-15,7-10-2 0,13-12 15 16,-1-13-38-16,14-10-5 16,11-5-24-16,7-6-4 15,19-4-21-15,0 4 21 0,19 0-12 16,6 3-20-1,0 4-54-15,12 7-89 0,1 3-147 16,12 4-123-16,6 7-70 16</inkml:trace>
  <inkml:trace contextRef="#ctx0" brushRef="#br0" timeOffset="5484">6974 0 1726 0,'44'3'32'15,"-44"-3"-20"-15,0 0 88 0,0 0 100 16,0 0-40-16,-44 39-63 15,-25-3-55-15,-19 3-28 16,-13 10-14-16,-18 4 0 0,-1 4-41 16,-5 3-118-16,-7-3-175 15,0 3-206-15,6 0-105 16</inkml:trace>
  <inkml:trace contextRef="#ctx0" brushRef="#br0" timeOffset="7327">3762 598 1130 0,'0'0'129'0,"0"0"30"0,0 0 80 16,0 0-56-16,-38 74-12 16,13-3-81-16,6 0-31 15,0 3-30-15,7-3-24 0,5-1 14 16,1-3-42-16,0 2 16 15,-7-13-12-15,1 1-243 16,-7-15-313-16,-6-3-17 0</inkml:trace>
  <inkml:trace contextRef="#ctx0" brushRef="#br0" timeOffset="7548">3290 1267 1206 0,'0'0'310'0,"0"0"-21"15,0 0-47-15,-37 42-40 16,-14 4-39-16,-11 0-73 16,-1-3-43-16,-6-4-21 0,-1-4-30 15,8-3-97-15,-1-8-245 16,19-6-275-16,6-11-55 15</inkml:trace>
  <inkml:trace contextRef="#ctx0" brushRef="#br0" timeOffset="7744">3209 884 1953 0,'0'0'169'16,"0"0"-46"-16,0 0-50 15,0 0-31-15,0 0-22 0,0 0-132 16,44 29-491-16</inkml:trace>
  <inkml:trace contextRef="#ctx0" brushRef="#br0" timeOffset="8771">2397 1140 627 0,'-19'32'136'0,"19"-32"102"15,0 0 44-15,-6 35-124 0,6-35-29 16,0 35-48-16,0-35-29 16,6 36-14-16,-6-36 7 15,0 0-25-15,0 0-20 0,0 0 21 16,0 0-8-16,0 0 2 16,0 0-30-16,31 24-8 15,-31-24 5-15,0 0 4 16,44-17-10-16,-44 17 36 0,32-43-16 15,-7 8-4-15,-25 35-2 16,25-35 10-16,-25 35-20 16,0 0 23-16,0 0 13 0,0 0 19 15,-56 10-28-15,5 4-2 16,-12 8-2-16,7-1 0 0,6 3 12 16,6-6-5-16,0 0-18 15,44-18 61-15,-44 10 58 16,44-10-28-16,0 0-31 0,-38-14 33 15,38 14-35-15,0 0-31 16,-19-49-26-16,19 6 9 16,6 1 21-16,7-7-13 15,6-13-33-15,6 2 23 0,0 4-9 16,-6 6 21-16,-19 50-66 16,19-46-189-16,-19 46-278 15,0 0-87-15</inkml:trace>
  <inkml:trace contextRef="#ctx0" brushRef="#br0" timeOffset="9108">1856 1079 1418 0,'0'0'163'0,"0"0"-44"16,0 0-8-16,0 0-33 16,0 0 55-16,0 0 4 0,0 0-42 15,0 0-48-15,0 0-31 16,0 0-6-16,-44 33 28 16,0 2 21-16,0 4 41 0,0 3-26 15,-6 1-11-15,0 3-4 16,6-1-13-16,0 5-28 15,0-1-6-15,0-3-12 16,0-3 5-16,12-8-23 0,-5-3 13 16,-1-7-78-16,38-25-203 15,-44 21-333-15,12-14-152 0</inkml:trace>
  <inkml:trace contextRef="#ctx0" brushRef="#br0" timeOffset="9320">1523 913 2004 0,'50'0'25'0,"-6"-11"7"0,0 4-23 16,0-7 3-16,7 3-49 15,-51 11-155-15,63-14-216 16,-13 7-165-16</inkml:trace>
  <inkml:trace contextRef="#ctx0" brushRef="#br0" timeOffset="9875">1247 973 1097 0,'0'0'54'16,"-26"53"12"-16,8-11 35 0,18-42-20 16,-38 54-18-16,0-11-25 15,0-12-22-15,1-6-3 16,-7-4-16-16,6-7 18 15,-6-7-5-15,44-7 5 0,-44-3-2 16,44 3 37-16,-31-14 50 16,31 14-43-16,0 0-12 0,-32-32-8 15,32 32 9-15,0 0-29 16,-19-35-13-16,19 35-17 0,0 0 2 16,0 0 11-16,0 0-5 15,-31 35 16-15,12 7-33 16,6 11 30-16,-5 0-21 15,-1 8 31-15,0-5-23 0,-6-6 15 16,6-5 7-16,0-2 20 0,-6-11 14 16,-13-4-8-16,0-7-1 15,-6-10-49-15,-12-4 20 16,-1-7 12-16,1-7-19 16,-1-7-16-16,1-8 28 0,5-6-23 15,7-11 69-15,7-7 8 16,5-10-3-16,13-4-39 0,13-7-2 15,6-1-11-15,13 5 14 16,6 6-28-16,12 4 15 16,13 6-24-16,6 5 1 0,13 14-32 15,0 10-142-15,19 7-268 16,-1 15-86-16,1 10-75 16</inkml:trace>
  <inkml:trace contextRef="#ctx0" brushRef="#br0" timeOffset="10060">467 2155 1465 0,'44'28'216'15,"19"-14"-80"-15,0-10-61 16,0-4-46-16,0-7-75 15,-1-4-305-15,-11 1-232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52:04.44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C3A061A-93D9-467B-8BFD-AA99C9ED75CF}" emma:medium="tactile" emma:mode="ink">
          <msink:context xmlns:msink="http://schemas.microsoft.com/ink/2010/main" type="writingRegion" rotatedBoundingBox="20862,8728 32646,8275 32914,15234 21129,15687"/>
        </emma:interpretation>
      </emma:emma>
    </inkml:annotationXML>
    <inkml:traceGroup>
      <inkml:annotationXML>
        <emma:emma xmlns:emma="http://www.w3.org/2003/04/emma" version="1.0">
          <emma:interpretation id="{B33CDECB-783D-4913-BD27-7449592E2776}" emma:medium="tactile" emma:mode="ink">
            <msink:context xmlns:msink="http://schemas.microsoft.com/ink/2010/main" type="paragraph" rotatedBoundingBox="21787,8463 31970,8446 31975,11325 21792,113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DB16F3-510C-4263-A65F-CF778934E48D}" emma:medium="tactile" emma:mode="ink">
              <msink:context xmlns:msink="http://schemas.microsoft.com/ink/2010/main" type="inkBullet" rotatedBoundingBox="21789,9887 21839,9886 21840,9926 21790,9927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1264 654 1602 0,'0'0'145'0,"-8"-40"59"16,8 40-75-16,0 0-70 0,0 0-22 15,0 0-4-15,0 0-154 16,0 0-387-16,50 17-133 16</inkml:trace>
      </inkml:traceGroup>
      <inkml:traceGroup>
        <inkml:annotationXML>
          <emma:emma xmlns:emma="http://www.w3.org/2003/04/emma" version="1.0">
            <emma:interpretation id="{A6FEDBBF-265C-4132-8017-868834EC3E83}" emma:medium="tactile" emma:mode="ink">
              <msink:context xmlns:msink="http://schemas.microsoft.com/ink/2010/main" type="line" rotatedBoundingBox="21848,8463 31970,8446 31975,11325 21853,11342"/>
            </emma:interpretation>
          </emma:emma>
        </inkml:annotationXML>
        <inkml:traceGroup>
          <inkml:annotationXML>
            <emma:emma xmlns:emma="http://www.w3.org/2003/04/emma" version="1.0">
              <emma:interpretation id="{0758DFFF-9096-4630-8488-13E3795FEC5D}" emma:medium="tactile" emma:mode="ink">
                <msink:context xmlns:msink="http://schemas.microsoft.com/ink/2010/main" type="inkWord" rotatedBoundingBox="21849,8848 23625,8844 23629,11339 21853,11342">
                  <msink:destinationLink direction="from" ref="{6A537036-7425-4651-A5E1-CAEED3A4CA68}"/>
                  <msink:destinationLink direction="to" ref="{A70FA560-F721-4863-A4A3-DF16B36A7174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>1317 490 418 0,'0'0'108'16,"0"0"51"-16,0 0 27 15,0 0 22-15,0 0-22 16,0 0 48-16,16-43 92 0,-16 43-60 16,52-36-118-16,6 9-22 15,5-1-68-15,10-3-27 0,1-8-31 16,-1-5 33-16,1-3-33 16,-11 0 8-16,-1-8-4 0,-9 0 0 15,-11 0-4 1,-11-4 5-16,1 0-19 0,-16-4 37 15,-11 8-20-15,-10 4 25 16,-6 7-21-16,-15 9-4 0,-11 11-9 16,-15 5 1-16,-11 19 5 15,-5 4-6-15,-6 19-1 16,-4 5 2-16,4 7 9 0,11 1-8 16,5 3 4-16,17 8 0 15,9 0-11-15,16 16 11 0,16 4-8 16,16 8 22-16,21 7-25 15,15 1 24-15,11 4-22 16,11 3 19-16,-1 0-13 0,0 5 10 16,-10-9-16-16,0-3-5 15,-16 0 22-15,-10-5 3 16,-11-7-11-16,-10-8 9 0,-16 0-12 16,-10-4 7-16,-17-8 14 15,-15-4-25-15,-10-8 11 16,0-11 11-16,-6-12-1 0,5-8-12 15,11-16 2-15,-5-16 13 16,5-15-21-16,6-12-1 0,-1-8 7 16,11 0 7-16,-1 4-9 15,12 3-17-15,-1 13 35 16,16 39 25-16,0 0-21 0,-16-39-22 16,16 39 13-16,0 0-22 15,0 0 1-15,0 0 22 16,-15 39 1-16,-1 16-12 0,5 8-3 15,1 0 4-15,5 4 16 16,-6-4-16-16,6 4-7 0,0-8-94 16,5-4-292-16,5-12-281 15,5-8-48-15</inkml:trace>
          <inkml:trace contextRef="#ctx0" brushRef="#br1">2534 482 1495 0,'0'0'32'16,"0"0"57"-16,0 0-69 0,0 0 28 15,0 0 55-15,21 55-18 16,-6 0 32-16,-4 0 28 0,5 8 16 15,-1-8-72-15,6 0-47 16,6 1-17-16,4-13-1 0,-31-43-16 16,42 47-3-16,-11-20 16 15,-31-27-15-15,32-3-14 0,-32 3 17 16,31-40-4 0,-10-11-16-16,-5-4 0 0,0-8-7 15,-6-8 0-15,-4 8 23 16,-1 8 14-16,-5 20-5 0,0 35-19 15,0 0-10-15,0 0 11 16,0 0-3-16,0 0-10 0,10 39 32 16,1 28 26-16,-1 20 46 15,6 11 30-15,5 4 25 0,0 8-9 16,0 0-61-16,0 1-30 16,-5-9-13-16,5 0-14 15,-6-8-15-15,-4-7 26 16,-11-8 0-16,-5-9-8 0,-11-3-2 15,-10-12 0-15,-11-11-11 16,-5-5-12-16,-5-11 11 0,0-13 8 16,-6-11-7-16,6-12-12 15,0-15 11-15,5-17-4 0,5-15-28 16,11-15 10-16,10-9 8 16,11-12-50-16,10 1-41 0,16-12-5 15,11-1-70-15,4 1-254 16,12 0-257-16</inkml:trace>
        </inkml:traceGroup>
        <inkml:traceGroup>
          <inkml:annotationXML>
            <emma:emma xmlns:emma="http://www.w3.org/2003/04/emma" version="1.0">
              <emma:interpretation id="{7DFF5818-90F1-4FC3-8FD6-D4357F3F7831}" emma:medium="tactile" emma:mode="ink">
                <msink:context xmlns:msink="http://schemas.microsoft.com/ink/2010/main" type="inkWord" rotatedBoundingBox="24037,9643 27382,9637 27384,10466 24038,1047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>3504 769 1519 0,'0'0'344'16,"0"0"-88"-16,0 0-132 0,0 0-51 15,0 0-40-15,0 0-23 16,0 0-10-16,0 0 9 16,42-35-6-16,-11 11-14 0,-31 24 16 15,37 0-5-15,-37 0-15 16,37 24 61-16,-37-24 29 0,26 55-34 15,-16 0-6-15,1-4 17 16,-11 0-18-16,0 0-12 16,0-3-20-16,-5-1 14 0,-1-12 4 15,6-35-24-15,-5 36-4 16,5-36 18-16,0 0 10 0,0 0-16 16,0 0 20-16,0 0 14 15,0 0-38-15,11-44-21 16,4-19 5-16,6-11 32 0,16 3-12 15,0 0-12-15,5 12 2 16,-6 8 14-16,-4 8-8 0,-6 15-6 16,6 9-11-16,-6 15 30 15,5 8 16-15,1 11-18 16,-6 13 21-16,0 7 17 0,0 5-11 16,-5 7-11-16,0-4-2 15,-10 4-12-15,-1-8-10 0,1-3 8 16,-11-36-3-16,5 35-15 15,-5-35 17-15,0 0 10 0,0 0-10 16,0 0-3-16,0 0-3 16,0 0-23-16,11-55-10 15,10-12 14-15,5-7-14 0,5-1 14 16,1 12 2-16,-1 8 13 16,-5 12-6-16,-26 43-12 15,37-32 3-15,-37 32 41 0,32 20 18 16,-32-20-9-16,26 67 3 15,-16 0-22-15,1 3-7 0,-6-3-3 16,0-8 4-16,0 0-4 16,-5-8-37-16,6-7-144 15,-6-44-275-15,5 39-338 0</inkml:trace>
          <inkml:trace contextRef="#ctx0" brushRef="#br1">4831 628 1429 0,'21'-59'193'0,"-6"15"49"15,-15 44-53-15,42-55-61 16,0 16-66-16,-5 8-42 15,0 7 20-15,-37 24-12 0,42-8 107 16,-6 12 34-16,-36-4-42 16,32 47-8-16,-6 4-58 0,-5 4-6 15,-11 4-8-15,-4 0-27 16,-6-3-10-16,0-5-4 0,0-4 13 16,-11-4-5-16,11-43-14 15,-10 47 0-15,10-47 6 0,0 0-2 16,0 0-4-16,-11 40 0 15,11-40 0-15,0 0-46 0,0 0-25 16,0-51-28 0,11-12 40-16,10-4 17 0,5-4 6 15,5 12 15-15,1 8 30 16,-11 11-9-16,-21 40-34 0,0 0 24 16,36-19 26-16,-36 19 28 15,0 0-1-15,32 63 10 0,-16 0-4 16,-11 4-22-16,0-5-24 15,-5 1 4-15,0-8 9 0,-5-7-20 16,5-13 4-16,0-35 6 16,0 0 16-16,0 35-22 15,0-35 23-15,0 0 2 16,0 0-25-16,16-47 0 0,10-12 7 16,5-12 0-16,17-11-29 15,9-5 9-15,6 13 13 0,0 11 0 16,-5 12-9-16,-11 19-2 15,-10 20 15-15,-6 16 17 0,-31-4 6 16,42 47 8-16,-16 5-4 16,-5 3-31-16,-10 0 16 0,4 4-3 15,1-8-23-15,-5 0-5 16,4-8-38-16,1-3-90 0,10-5-95 16,11-8-173-1,0-15-224-15,10-8-30 0</inkml:trace>
          <inkml:trace contextRef="#ctx0" brushRef="#br1">6472 671 1415 0,'-16'-47'202'15,"16"47"-24"-15,0 0-46 0,0 0-25 16,0 0-50-16,47-20-26 15,-10 8-19-15,10 4-12 16,-5-3 0-16,-5-5-8 16,10-4 24-16,-10-3-51 0,0-5-14 15,-6 1-14-15,-31 27 17 16,31-48 3-16,-31 48 12 0,0 0-10 16,0 0 36-16,0 0-2 15,-41-23-8-15,-17 31 2 0,0 15 21 16,-5 13 12-16,0 7 52 15,11 8 94-15,5 4 42 0,15 4 27 16,6 8-17-16,10-4-39 16,16 8-39-16,5-12-25 15,11 4-37-15,5-4-41 0,16-8-15 16,0-12-16-16,5-7-6 16,5-13-15-16,5-11-65 15,1-12-144-15,4-16-275 0,1-19-297 16</inkml:trace>
        </inkml:traceGroup>
        <inkml:traceGroup>
          <inkml:annotationXML>
            <emma:emma xmlns:emma="http://www.w3.org/2003/04/emma" version="1.0">
              <emma:interpretation id="{EFE69C65-AF99-4390-A33D-813A9D17B4D0}" emma:medium="tactile" emma:mode="ink">
                <msink:context xmlns:msink="http://schemas.microsoft.com/ink/2010/main" type="inkWord" rotatedBoundingBox="27764,8453 31970,8446 31974,11045 27769,11053"/>
              </emma:interpretation>
              <emma:one-of disjunction-type="recognition" id="oneOf3">
                <emma:interpretation id="interp3" emma:lang="" emma:confidence="0">
                  <emma:literal>tricots</emma:literal>
                </emma:interpretation>
                <emma:interpretation id="interp4" emma:lang="" emma:confidence="0">
                  <emma:literal>tried.</emma:literal>
                </emma:interpretation>
                <emma:interpretation id="interp5" emma:lang="" emma:confidence="0">
                  <emma:literal>tried's</emma:literal>
                </emma:interpretation>
                <emma:interpretation id="interp6" emma:lang="" emma:confidence="0">
                  <emma:literal>tricks</emma:literal>
                </emma:interpretation>
                <emma:interpretation id="interp7" emma:lang="" emma:confidence="0">
                  <emma:literal>triceps</emma:literal>
                </emma:interpretation>
              </emma:one-of>
            </emma:emma>
          </inkml:annotationXML>
          <inkml:trace contextRef="#ctx0" brushRef="#br1">7232-96 2057 0,'0'0'209'0,"0"0"-29"15,37 28-63-15,10-9-69 16,11 5-28-16,5-16-16 0,10 4-158 16,1-5-263-16,-6-3-282 15</inkml:trace>
          <inkml:trace contextRef="#ctx0" brushRef="#br1">7505-820 1416 0,'0'0'61'0,"-26"36"252"15,5 15 44-15,5 20-47 16,0 23-60-16,6 16-62 0,5 20-31 16,-1 12-49-16,1 11-25 15,5-4-30-15,-5 1-15 0,0-5-17 16,5-3-12-16,-6-8-1 16,1-12-17-16,5-16-71 0,-5-24-108 15,0-15-100 1,-1-16-185-16,6-51-445 0</inkml:trace>
          <inkml:trace contextRef="#ctx0" brushRef="#br1">7862 510 879 0,'-6'59'236'0,"6"0"107"0,6 0-60 0,-6 4-88 16,5-8-43-1,-5 4-43-15,5-8-14 0,-5-4-2 0,0-8-12 16,0-39-47-16,-5 40-8 15,5-40 15-15,0 0 6 16,0 0 102-16,0 0 29 16,0 0 15-16,0 0-79 0,0 0-51 15,5-40-25-15,0-19-31 16,6-15-3-16,4-21-9 0,6-7 8 16,6 0-10-16,4-1 1 15,-5 21-50-15,1 7-36 0,-6 16-27 16,-6 16-89-16,-15 43-214 15,0 0-282-15,0 0-39 0</inkml:trace>
          <inkml:trace contextRef="#ctx0" brushRef="#br1">8533 372 1653 0,'0'0'331'16,"-5"43"12"-16,-1 5-79 0,-9 11-78 16,4 11-22-16,-5 9-39 15,1 4-30-15,4-5-44 0,1 1-41 16,-1-4-2-16,6-9-8 15,5-14-20-15,-5-5-99 0,-1-12-149 16,6-35-151-16,0 0-129 16,0 0-265-16</inkml:trace>
          <inkml:trace contextRef="#ctx0" brushRef="#br1">8937-210 2534 0,'0'0'182'0,"0"0"-3"0,0-31-77 15,0 31-68-15,0 0-61 16,0 0-146-16,0 0-168 0,0 0-258 16,0 0-137-16</inkml:trace>
          <inkml:trace contextRef="#ctx0" brushRef="#br1">9361 360 2125 0,'0'0'358'15,"0"0"-96"-15,0 0-102 16,0 0-86-16,-42 20-38 0,6 4-25 15,-12 3 4-15,6 16 24 16,1 5 41-16,-1 7-8 0,5 11 2 16,5 5 4-16,6 8 33 15,10 0 2-15,11 3 9 0,5-3-13 16,11-8-30-16,10-5-26 16,10-7-28-16,1-11-18 15,-1-9 14-15,11-11-14 0,0-13 5 16,10-7-1-16,1-16-17 15,10-7-2-15,-11-5-60 0,-10-4-84 16,0 1-64-16,-16-1-71 16,1 4-94-16,-27 20-101 0,26-19-136 15,-26 19 11-15,0 0-4 16</inkml:trace>
          <inkml:trace contextRef="#ctx0" brushRef="#br0" timeOffset="-2121">10571-14 539 0,'-81'35'126'16,"-14"11"23"-16,1 21 20 0,-13 11-15 16,7 17 20-16,-1 8 17 15,13 13 13-15,19 12-10 16,25 2 5-16,25-3-55 0,25-3-18 16,26-7-27-16,31-11 10 15,12-4-12-15,7-13-35 16,12-8 2-16,7-10-28 0,18-15-18 15,-6-10-5-15,0-14 0 16,0-7 1-16,-6-11-8 0,-6-18-1 16,-13-13-17-16,0-22-17 15,-19-14-62-15,13-18 4 0,-19-24-8 16,-7-22 53-16,-12-10 5 16,-12-8 27-16,-14 5 7 0,-11 10 3 15,-26 6-5-15,-6 16 2 16,-19 13-5-16,-13 14 10 15,-6 14-2-15,0 15-47 0,-12 7-222 16,0 10-205-16,-1 0-64 16,7 11-2-16</inkml:trace>
          <inkml:trace contextRef="#ctx0" brushRef="#br0" timeOffset="99554">10579 521 271 0,'0'0'67'16,"0"-29"19"-16,0 29-16 0,0 0 34 15,0 0-2-15,0-35-5 16,0 35-55-16,0 0-13 0,0 0 18 15,0 0-35-15,0 0 0 16,0 0-20-16,0 0 16 0,0 0 2 16,0 0 27-16,0 0-37 15,0 0 33-15,0 0 0 0,6 35 19 16,-6-35 4-16,6 39-1 16,-6-39-20-16,0 0 2 15,32 44 1-15,-32-44-2 16,0 0-58-16,0 0 53 0,37 32-31 15,-37-32 4-15,0 0-4 16,0 0-4-16,32 31-10 0,-32-31 23 16,0 0 1-16,37 32 5 15,-37-32 22-15,0 0-8 0,0 0-17 16,0 0-17-16,0 0 8 16,0 0 12-16,38 33-25 0,-38-33 15 15,0 0-8-15,0 0 24 16,0 0 42-16,0 0-25 15,0 0-24-15,6 39-6 0,-6-39 9 16,0 0 7-16,0 0 10 0,0 0 22 16,0 0-27-16,0 0 2 15,0 0 8-15,0 0-22 16,-37 25 2-16,37-25-5 0,-44 7-3 16,44-7-6-16,-44-4-23 15,44 4 5-15,-44-10 13 0,12 2-6 16,32 8 6-16,-31-7-10 15,31 7 30-15,-32-7-20 0,32 7 4 16,-31-7-18-16,31 7 27 16,0 0-25-16,0 0 18 0,0 0 3 15,0 0-2-15,0 0-7 16,0 0-29-16,0 0 29 16,0 0-5-16,0 0 11 0,0 0-6 15,0 0 4-15,-38-3 4 16,38 3-1-16,0 0-3 0,0 0 0 15,-26-4-19-15,26 4 15 16,-25-3 0-16,25 3 10 16,-31 0-22-16,31 0-2 0,-32 0 31 15,32 0-3-15,-38 0-12 16,38 0-8-16,-31-4 11 0,31 4-13 16,0 0-7-16,0 0 12 15,0 0 20-15,0 0-11 16,0 0 0-16,0 0 4 0,0 0 5 15,0 0-8-15,0 0-2 16,0 0-5-16,0 0 9 0,0 0-4 16,44-36-2-16,-13 15 4 15,-5 3-13-15,11 0 10 0,-5 4-12 16,0 3-3-16,-32 11-8 16,44-10 9-16,-44 10 10 0,38-4 0 15,-38 4 6-15,0 0-13 16,38 4 3-16,-38-4 4 0,0 0 2 15,0 0 5-15,0 0-10 16,0 0 12-16,0 0-27 16,0 0 0-16,0 0 15 0,0 0 22 15,0 0-10-15,0 0 0 16,0 0-14-16,0 0 11 0,0 0-12 16,0 0 9-16,0 0-3 15,0 0 9-15,0 0-6 0,0 0-3 16,0 0-7-16,0 0 11 15,-44 28-22-15,6-7 26 0,0-6 6 16,-7-5-10-16,7 1-7 16,1-8 3-16,-7 4 7 0,6-3-16 15,0-1 5 1,7 2 4-16,31-5 15 0,-38 3-4 16,7-3-17-16,31 0 3 15,0 0-2-15,0 0-9 0,-25 0 21 16,25 0 5-16,0 0-6 15,0 0-21-15,0 0 15 0,0 0-7 16,0 0-2-16,0 0 9 16,0 0-6-16,0 0 13 0,44 8-2 15,-7-5 18-15,-5-3-23 16,12 0 3-16,-7 0-27 0,1 0 3 16,-6 0 13-16,12 4 24 15,-12-1-13-15,-7 1 6 0,-25-4 5 16,38 0-35-16,-38 0 4 15,25 3 12-15,-25-3 17 16,31 4-2-16,-31-4-10 0,0 0 6 16,32 7 10-16,-32-7-16 15,19 7 5-15,-19-7-19 0,0 0 10 16,44-4 0-16,-44 4-2 16,0 0-15-16,37 0 16 0,-37 0 27 15,0 0-20-15,0 0 20 16,0 0-12-16,0 0-16 0,0 0-5 15,0 0 11-15,0 0 0 16,0 0 5-16,0 0-10 16,0 0-2-16,0 0-7 0,0 0 27 15,0 0-16-15,0 0 3 16,0 0 0-16,0 0-19 0,0 0 35 16,0 0-16-16,0 0 5 15,0 0 0-15,0 0 7 0,0 0-28 16,0 0 27-16,0 0-25 15,0 0 22-15,0 0-6 16,0 0 4-16,0 0-3 0,0 0-3 16,0 0 3-16,0 0 13 15,0 0-10-15,0 0-2 0,38-21-4 16,-38 21 5-16,0 0 5 16,0 0-43-16,0 0 40 15,0 0-7-15,0 0-14 0,0-36 4 16,0 36 6-16,0 0 1 15,0 0-8-15,0 0 30 0,-50-36-13 16,50 36-2-16,-32-24 5 16,32 24-16-16,0 0 7 0,0 0-8 15,0 0-10-15,0 0 18 16,-37-25-12-16,37 25 21 0,0 0-18 16,0 0 18-16,0 0-9 15,0 0-6-15,0 0 6 16,0 0 0-16,-13-35-3 0,13 35 8 15,0 0 0-15,0 0 3 16,0 0-27-16,0 0 6 0,0-37 22 16,0 37-9-16,0 0 2 15,0 0 1-15,0 0-14 0,0 0 0 16,0 0 5-16,0 0 16 16,0 0-3-16,0 0-1 0,0 0-14 15,0 0 5-15,0 0 21 16,0 0-18-16,0 0 14 0,0 0-24 15,0 0 3-15,0 0-11 16,0 0 13-16,0 0 1 16,0 0 13-16,0 0-20 0,0 0 18 15,0 0-13-15,0 0 13 16,0 0-11-16,0 0 13 16,0 0 5-16,0 0-7 0,0 0-7 15,0 0-14-15,0-39 8 16,0 39 6-16,0 0 0 0,13-31 0 15,-13 31 8-15,0 0-5 16,0 0 1-16,0 0-9 0,0 0-11 16,0 0 16-16,0 0-9 15,0 0 9-15,0 0 2 16,0 0 1-16,0 0-231 0,50 21-192 16,-12 14-37-16</inkml:trace>
          <inkml:trace contextRef="#ctx0" brushRef="#br0" timeOffset="-2629">10754 682 571 0,'0'0'156'0,"0"0"-22"0,0 0-5 15,0 0-9-15,0 0 31 16,0 0 24-16,0 0-17 0,0 0 24 15,0 0-61-15,0 0-34 16,0 0-76-16,0 0 15 16,0 0 19-16,0 0-22 0,0 0 4 15,-13 39-31-15,13-39 26 16,-31 42-27-16,31-42 26 0,-38 35-31 16,-6-13-55-16,6-12-102 15,7-10-3-15,31 0-39 0,-51-14 41 16,51 14 33-16,-37-39 64 15,5 7 33-15,32 32 26 0,-12-46-8 16,5 15 16-16,7 31-17 16,0 0 21-16,0-36-12 0,0 36 95 15,0 0-1 1,0 0 0-16,0 0-10 0,0 0 12 16,19 43-13-16,-6-8 10 15,-13-35-61-15,-13 39 17 0,13-39-40 16,0 0 42-16,-31 32-50 15,-19-18 26-15,18-11-30 0,-18-6 15 16,18-4-49-16,32 7 39 16,-50-25-34-16,50 25 53 0,-31-35-4 15,31 35 8-15,0 0-41 16,0 0 20-16,0 0 8 0,0 0 98 16,0 0-11-16,0 0-27 15,-13 35-2-15,13 15-38 16,6 3-15-16,7 14 14 0,6-4-26 15,-13 4 7-15,19-6-94 16,-6-5-241-16,-6-10-160 0</inkml:trace>
        </inkml:traceGroup>
      </inkml:traceGroup>
    </inkml:traceGroup>
    <inkml:traceGroup>
      <inkml:annotationXML>
        <emma:emma xmlns:emma="http://www.w3.org/2003/04/emma" version="1.0">
          <emma:interpretation id="{75D2E060-B8E1-4AA5-9213-628C52427CFD}" emma:medium="tactile" emma:mode="ink">
            <msink:context xmlns:msink="http://schemas.microsoft.com/ink/2010/main" type="paragraph" rotatedBoundingBox="21061,13921 32846,13468 32914,15234 21129,156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8016FA-C752-4B19-9201-4A80A61CE611}" emma:medium="tactile" emma:mode="ink">
              <msink:context xmlns:msink="http://schemas.microsoft.com/ink/2010/main" type="line" rotatedBoundingBox="21061,13921 32846,13468 32914,15234 21129,15687"/>
            </emma:interpretation>
          </emma:emma>
        </inkml:annotationXML>
        <inkml:traceGroup>
          <inkml:annotationXML>
            <emma:emma xmlns:emma="http://www.w3.org/2003/04/emma" version="1.0">
              <emma:interpretation id="{0E9B5174-CB46-45A8-9316-9B5A35C3A866}" emma:medium="tactile" emma:mode="ink">
                <msink:context xmlns:msink="http://schemas.microsoft.com/ink/2010/main" type="inkWord" rotatedBoundingBox="21084,14646 22230,14571 22261,15038 21115,15113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04533">5818 4495 1387 0,'0'0'77'0,"0"0"151"16,-6 39 89-16,6 14-8 15,0 17-31-15,0 12-86 0,0 10-60 16,6 3-23-16,-6 0-34 16,7-3-21-16,-1-7-12 0,0-4 13 15,0-6 11-15,13-8-34 16,0-7-9-16,6-7-23 0,0-11 11 15,13-3-3-15,6-11-11 16,0-6 3-16,-6-12-93 0,0-10-82 16,-1-3-164-16,-12-8-139 15,-25 11-130-15,32-28 96 0,-32 28 47 16</inkml:trace>
        </inkml:traceGroup>
        <inkml:traceGroup>
          <inkml:annotationXML>
            <emma:emma xmlns:emma="http://www.w3.org/2003/04/emma" version="1.0">
              <emma:interpretation id="{A9A5FEE1-118D-4A95-9BF0-86ABA604C7BF}" emma:medium="tactile" emma:mode="ink">
                <msink:context xmlns:msink="http://schemas.microsoft.com/ink/2010/main" type="inkWord" rotatedBoundingBox="22742,13906 26716,13753 26762,14944 22787,15097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07005">1707 5456 1022 0,'0'0'64'0,"0"0"115"16,0 0 29-16,0 0-16 15,0 0-88-15,-26 18-41 0,-5-11-37 16,-7 0-2-16,-6 0 24 15,-6 0-8-15,-7 0-4 0,-5 0-18 16,-1 0 19-16,0 0-31 16,-6 4 21-16,6-4-1 0,-6 0-20 15,6-7 2-15,6 0-2 16,7 4 14-16,0-4 1 16,12 0-11-16,7-4-17 0,-1 4 11 0,1 0 7 15,6 0-11-15,-7 0 0 16,32 0-7-16,-44 4 7 15,19-4-7-15,25 0 7 0,0 0-4 16,0 0 11-16,-31 3-14 16,31-3-1-16,0 0 8 0,0 0-3 15,0 0 10-15,0 0-16 16,0 0-8-16,0 0-32 0,0 0-49 16,0 0-104-16,0 0-50 0,0 0 2 15,25-28 96-15,0 7 73 16,6-1 23-16,7 5 44 0,-7-4-8 15,7 6 29-15,-6-2-7 16,5 3-14-16,-12-1 24 16,-25 15-1-16,38-24-22 0,-38 24 46 15,32-18 12-15,-32 18 38 16,0 0 8-16,0 0-40 0,0 0 38 16,0 0 10-16,0 0 90 0,0 0-13 15,0 0-33-15,12 25-20 16,-18 0-3-16,-7-1-33 0,-12 1-28 15,-13 0-27-15,1-4-13 16,-7 0-8-16,6 0-7 0,-6-3-2 16,6-4 0-16,7-3 3 15,6-1-19-15,25-10 22 0,-19 7-11 16,19-7-2-16,0 0-1 16,0 0 6-16,0 0 50 0,12 25 9 15,20 0-15-15,6 0-15 16,6-4 10-16,0 0 4 0,12 0-14 15,1-3-38-15,-7 0 18 0,0-4-41 16,-6-4-268-16,-6-3-323 16,-7 0-132-16</inkml:trace>
          <inkml:trace contextRef="#ctx0" brushRef="#br0" timeOffset="202665">3078 4926 992 0,'0'0'321'0,"0"0"66"16,0 0-135-16,0 0-112 15,0 0-31-15,-19-25-10 0,-6 4-5 16,-7 3-43-16,-18 4-23 16,-6 0-23-16,-7 11 16 0,-6 6-12 15,-7 11-6-15,0 7 18 16,0 15-18-16,7 13 29 16,0 8 8-16,12 3 5 0,7 7-6 15,19 0-6-15,12-3-5 16,13-1-3-16,18-6 4 0,13-4-17 15,13-4-4-15,12-6-3 16,7-8 5-16,-1-7 1 0,7-6-4 16,0-8-17-16,1-7-59 15,-1-11-154-15,-7-6-229 0,-5-8-202 16,5-3 10-16</inkml:trace>
          <inkml:trace contextRef="#ctx0" brushRef="#br0" timeOffset="202898">3461 5099 903 0,'0'0'142'0,"7"-28"111"16,-7 28 26-16,0 0-8 15,0 0-103-15,0 0 124 0,0 0-82 16,6 42-76-16,6 4-54 0,-5 4-48 15,12-1 1-15,-1 1-26 16,1-8-4-16,0 4 6 0,0-11-48 16,0-6-217-16,-19-29-326 15,19 24-130-15</inkml:trace>
          <inkml:trace contextRef="#ctx0" brushRef="#br0" timeOffset="203082">3530 4682 1493 0,'0'0'33'16,"0"0"-19"-16,0 0-25 0,0 0 27 15,0 0-35-15,0 0-196 16,32-18-148-16</inkml:trace>
          <inkml:trace contextRef="#ctx0" brushRef="#br0" timeOffset="203401">3845 5050 1024 0,'-13'31'92'16,"1"-2"77"-16,12 6 64 0,0 4-47 16,6 3-42-16,-6 4-57 15,12-3-31-15,-5-1-12 0,-1 1-21 16,0-12-8-16,-6-31 3 16,7 32-18-16,-7-32 19 0,0 0-8 15,0 0 17-15,0 0-28 16,0 0 24-16,0 0-29 0,0 0 14 15,-26-32-6-15,26-7-28 16,0-14 31-16,13-7-26 0,12-10-49 16,7-4-48-16,5 3-168 15,1 7-157-15,0 18-100 16</inkml:trace>
          <inkml:trace contextRef="#ctx0" brushRef="#br0" timeOffset="203788">4480 4986 1164 0,'-32'25'137'0,"1"7"92"0,6 6 34 16,-1 1-44-16,8 7-68 15,-1 0-32-15,6 0-33 0,1 0-18 16,12-3-25-16,0-1-23 15,0-3-15-15,12-4 17 16,1-3-17-16,-13-32 4 16,37 35-7-16,1-6-45 0,6-12-111 15,-6-10-227-15,6-7-158 16,6-10-44-16</inkml:trace>
          <inkml:trace contextRef="#ctx0" brushRef="#br0" timeOffset="204217">4989 5085 1077 0,'0'0'47'0,"-32"-18"66"15,32 18 118-15,0 0 29 0,0 0-65 16,-19 50-42-16,7-4-19 15,6 3-37-15,12 1-32 0,0-1-31 16,7 1-10-16,6-4-21 16,-1-8-3-16,8-6 21 0,-8-3-26 15,-18-29 9-15,19 24-16 16,-19-24-5-16,19 11-71 0,-19-11-23 16,32-18 15-16,-32 18-41 15,37-46 56-15,-5 0 55 16,-1 0-5-16,-6-7 24 0,-6 11-1 15,0 3 19-15,-6 11 13 16,-13 28-1-16,0 0 22 0,0 0 44 16,0 0-11-16,-7 28-57 15,1 4 2-15,0 7 14 0,6 3-10 16,6 4 8-16,13-3-22 16,0-5 11-16,0-2-24 0,-1-8-13 15,-18-28-58-15,32 28-260 16,-1-14-166-16,-6-14-50 0</inkml:trace>
        </inkml:traceGroup>
        <inkml:traceGroup>
          <inkml:annotationXML>
            <emma:emma xmlns:emma="http://www.w3.org/2003/04/emma" version="1.0">
              <emma:interpretation id="{B0CBCE69-BB7A-42DD-B9E7-73A250D18B84}" emma:medium="tactile" emma:mode="ink">
                <msink:context xmlns:msink="http://schemas.microsoft.com/ink/2010/main" type="inkWord" rotatedBoundingBox="27049,14135 28763,14070 28796,14948 27082,15013"/>
              </emma:interpretation>
              <emma:one-of disjunction-type="recognition" id="oneOf6">
                <emma:interpretation id="interp10" emma:lang="" emma:confidence="0">
                  <emma:literal>or</emma:literal>
                </emma:interpretation>
                <emma:interpretation id="interp11" emma:lang="" emma:confidence="0">
                  <emma:literal>are</emma:literal>
                </emma:interpretation>
                <emma:interpretation id="interp12" emma:lang="" emma:confidence="0">
                  <emma:literal>ar</emma:literal>
                </emma:interpretation>
                <emma:interpretation id="interp13" emma:lang="" emma:confidence="0">
                  <emma:literal>our</emma:literal>
                </emma:interpretation>
                <emma:interpretation id="interp14" emma:lang="" emma:confidence="0">
                  <emma:literal>car</emma:literal>
                </emma:interpretation>
              </emma:one-of>
            </emma:emma>
          </inkml:annotationXML>
          <inkml:trace contextRef="#ctx0" brushRef="#br1">7211 5343 568 0,'0'0'66'0,"0"0"41"16,0 0 39-16,-21-31-39 15,21 31-56-15,-26-20 20 0,26 20 48 16,-31-20 2-16,4 9-7 16,27 11 24-16,-36-12-84 15,-1 8 29-15,6 0-51 0,-6 4-9 16,-5-4-1-16,-5 4 3 15,-1 4 50-15,1 4 44 0,0 0-54 16,5 4-26-16,0-1 14 16,11 9-36-16,5 4-17 15,26-24-5-15,-32 51 9 16,16-8 13-16,11 4 117 0,5 0-41 16,16 1-25-16,5-5-28 15,15-8 4-15,22-3-29 0,5-17 7 16,11-3-25-16,4-12 18 15,6-12-8-15,-5-3-7 0,-1-9 0 16,-9-7-8-16,-17-1 0 16,-5-7 0-16,-10-4 18 15,-16-5-2-15,-5-3-22 0,-16-12 0 16,0-4 9-16,-11 5-11 16,1-1 1-16,-1 15 22 0,11 48 17 15,-10-47 0-15,10 47-24 16,0 0 11-16,0 0 74 0,0 0 0 15,-27 51-40-15,17 12 21 16,5 4-11-16,5 4-33 0,10-4-1 16,11-4-8-16,5 4-13 15,11-8-10-15,0-8-47 0,5-12-84 16,0-11-115 0,0-13-180-16,5-7-122 0,-5-12 54 15,-11-11-17-15</inkml:trace>
          <inkml:trace contextRef="#ctx0" brushRef="#br1">7793 5304 1610 0,'0'0'117'0,"0"0"211"0,0 0-44 16,0 0-87-16,27 24-90 15,-6 7-27-15,0 0 43 0,0 5 18 16,-6 3-50-16,1-7-23 15,-16-32-36-15,10 35-9 0,-10-35 28 16,0 0 31-16,0 35 8 16,0-35-18-16,0 0-39 0,0 0 7 15,0 0 15-15,0 0 11 16,-21-35-26-16,11-12-24 16,15-16-1-16,11-12-21 0,10-3 14 15,6-5-8-15,4 4-4 16,1 5-24-16,0 3-27 0,-1 12-103 15,1 16-149-15,0 7-312 16,0 9-424-16</inkml:trace>
        </inkml:traceGroup>
        <inkml:traceGroup>
          <inkml:annotationXML>
            <emma:emma xmlns:emma="http://www.w3.org/2003/04/emma" version="1.0">
              <emma:interpretation id="{A6B5F9D5-BCC5-4B2F-A55D-6CED0332A04E}" emma:medium="tactile" emma:mode="ink">
                <msink:context xmlns:msink="http://schemas.microsoft.com/ink/2010/main" type="inkWord" rotatedBoundingBox="30245,13568 32846,13468 32914,15234 30313,15334"/>
              </emma:interpretation>
              <emma:one-of disjunction-type="recognition" id="oneOf7">
                <emma:interpretation id="interp15" emma:lang="" emma:confidence="0">
                  <emma:literal>to</emma:literal>
                </emma:interpretation>
                <emma:interpretation id="interp16" emma:lang="" emma:confidence="0">
                  <emma:literal>FO</emma:literal>
                </emma:interpretation>
                <emma:interpretation id="interp17" emma:lang="" emma:confidence="0">
                  <emma:literal>To</emma:literal>
                </emma:interpretation>
                <emma:interpretation id="interp18" emma:lang="" emma:confidence="0">
                  <emma:literal>Fo</emma:literal>
                </emma:interpretation>
                <emma:interpretation id="interp19" emma:lang="" emma:confidence="0">
                  <emma:literal>G.</emma:literal>
                </emma:interpretation>
              </emma:one-of>
            </emma:emma>
          </inkml:annotationXML>
          <inkml:trace contextRef="#ctx0" brushRef="#br0" timeOffset="100854">11766 4799 282 0,'37'-32'56'0,"-37"32"15"0,32-35 16 16,-32 35 12-16,25-32 18 0,-25 32 5 16,12-28 14-16,-12 28-11 15,0 0 8-15,0 0-9 0,0 0-52 16,0 0 54-16,0 0 28 16,0 0-35-16,-25 35-25 0,13 4-2 15,-7 3-15-15,-6 4 9 16,0-3-15-16,6 2-5 0,-6-2-12 15,-1-1-28-15,1-3-12 16,6 0-6-16,-6-7 8 0,-6-7 3 16,-1-1-4-16,-12-2-10 15,0-8-5-15,0-4-7 0,-6-6 12 16,6-4-9-16,-6-4 21 0,-7-10-12 16,20 0-16-16,-7-7 0 15,18-4 21-15,1-10-19 0,-6-1-22 16,12-3 21-16,6 4 10 15,7-7 5-15,0 6-14 16,6 36-5-16,0-42-17 0,0 42 37 16,12-35-13-16,-12 35 21 0,0 0-8 15,0 0-23-15,0 0 17 16,0 0 2-16,0 0-19 0,13-36 17 16,-13 36 0-16,0 0-4 15,0 0 1-15,0 0 16 0,0 0-17 16,0 0 4-16,0 36 4 0,-6-5 16 15,-1-2-28-15,7-29 1 16,-18 32 20-16,18-32-2 0,-19 31-14 16,19-31-4-16,0 0 17 15,-57 18 7-15,13-7-20 0,6-8-8 16,1-3 27-16,5-7-13 16,-5-7 4-16,37 14-12 15,-38-25-11-15,6 0 16 0,32 25 11 16,-25-31-22-16,25 31 23 0,0 0-24 15,-25-36 6-15,25 36-9 16,0 0 2-16,0 0 21 0,0 0-4 16,0 0-1-16,0 0-20 15,0 0 29-15,-31 32-26 0,18 0 3 16,7 0 22-16,6 3-2 0,0 4-1 16,0 3-17-16,0-3 3 15,0 4 22-15,6 3-8 16,-6-4-4-16,13 4-4 0,-13-4 9 15,12-3-9-15,1 4 15 16,-7-8-15-16,0-3 13 0,1-4 1 16,12 7-14-16,-13-6 0 0,-6-29 19 15,38 31-31-15,-7-6 32 16,-6-4-15-16,-25-21-8 0,32 18 12 16,-32-18-12-16,0 0 3 15,0 0 8-15,25 18-28 0,-25-18-107 16,0 0-163-16,0 0-220 0,31 0 28 15,1-4 43-15</inkml:trace>
          <inkml:trace contextRef="#ctx0" brushRef="#br0" timeOffset="101598">12199 4558 648 0,'0'0'35'16,"0"0"38"-16,-25-31-14 0,25 31-3 15,-38-39-8-15,-6 14-15 16,0 0-1-16,0 4 5 0,-6 0-23 16,0-4-8-16,-7 0-10 0,1 1 4 15,-7 6 34-15,-13-7-5 16,1 4 23-16,-13 7-6 0,6 3-17 16,1 11 36-16,-14 11 11 15,-5 7-2-15,-7 13-4 16,0 1 6-16,0 11 7 0,0 3-30 15,7 3-6-15,5 1-2 0,1 6 7 16,6 4-3-16,0 0-22 16,6 4 31-16,1 3-18 0,12 0-19 15,-1 4 10-15,14-1 8 16,12 5-29-16,12-5-6 0,7 5 18 16,6-5-4-16,13 1-1 0,12 0 13 15,13-1 4-15,13-3 44 16,5-6-5-16,14-1-29 0,12-7-20 15,18-4-21-15,-5-7 2 16,12-3 8-16,6-7-2 16,0-4-4-16,7-3-13 0,-7-7 13 15,13-8-4-15,-6-2-9 16,5-12 3-16,8-7 3 0,-8-6 7 16,14-12-23-16,-1-2 16 0,7-12 4 15,0-3-8-15,6-3 1 16,-19-8-14-16,6 1 29 0,-18-4-12 15,-19-4-5-15,-13 0 11 16,-19-10-15-16,-19 0 12 0,-6-7 0 16,-12-4-3-16,-26 4 0 0,13-1-4 15,-18-2-6-15,-8 2-43 16,1 1-5-16,-6 7-1 16,-1 7 0-16,-11 7-46 0,17 14-49 15,-18 7-30-15,44 39-70 0,-37-36 24 16,37 36-20-16,-44-28 2 15,44 28-53-15</inkml:trace>
          <inkml:trace contextRef="#ctx0" brushRef="#br0" timeOffset="96670">11232 4877 361 0,'0'0'17'0,"0"0"40"15,0 0 30-15,0 0-26 16,0 0-4-16,0 0 22 15,0 0 9-15,0 0 10 0,0 0 3 16,0 0-49-16,0 0-32 16,0 0-20-16,0 0 15 0,0 0 11 15,0 0-8-15,0 0 14 16,-31 28-16-16,-8 4 20 0,1 3-26 16,-7-3 0-16,7 0-5 0,38-32 27 15,-57 41-23-15,31-2-9 16,26-39 27-16,-25 39-12 0,25-39 1 15,0 35 13-15,0-35-25 16,31 32-2-16,2-14 5 16,18-4 14-16,-13-7-41 0,7-7 20 15,-1 0 23-15,1-4-38 16,-8 1 17-16,2 3 23 0,-7-4-50 16,-6 1 17-16,-26 3 28 15,31-4-34-15,-31 4 21 0,0 0-1 16,0 0-6-16,0 0 14 0,0 0 5 15,0 0-4-15,0 0 6 16,0 0 36-16,0 0-2 0,0 0-17 16,0 0-16-16,0 0 1 15,0 0-7-15,0 0-42 0,0 0 34 16,0 0-14-16,0 0 6 16,0 0 10-16,0 0-36 15,0 0 22-15,0 0 1 0,0 0-1 16,0-25-4-16,0 25 3 0,0 0 22 15,0 0-45-15,0 0 24 16,0 0-1-16,0 0 5 0,0 0-6 16,0 0 1-16,0 0-31 15,0 0-60-15,0 0-108 0,0 0-40 16,0-21-7-16,0 21-42 16</inkml:trace>
        </inkml:traceGroup>
      </inkml:traceGroup>
    </inkml:traceGroup>
  </inkml:traceGroup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6:58:26.36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5834 649 0,'0'0'110'0,"0"0"-7"15,0 0 7-15,0 0-35 16,0 0 10-16,0 0-29 0,0 0 6 16,0 0-22-16,0 0 17 15,31-46 12-15,-6 0 8 16,-6 4 34-16,0 0-36 15,6-4-12-15,-6-4 12 0,6 1-47 16,0-1 3-16,7-6 2 16,-1-1 16-16,1 1-41 15,12-5 10-15,-7 1 9 0,1-3-13 16,6-1 5-16,6-3 21 16,1 0-13-16,-7 0-27 0,12-4 19 15,1 0-5-15,-1 1-9 16,7 3-12-16,0-1 20 15,0 1-8-15,6 7-27 16,-6-3 34-16,-7 3-6 0,7-4-6 16,-6 4 11-16,6-4-5 0,0-6-9 15,-1-1 6 1,14-3-20-16,-1-1 17 0,1 1 0 16,-1 0 19-16,7 0-14 15,6 3-17-15,-6 4 12 0,-1 3 6 16,1 1 9-16,0-1-19 15,-1 8 21-15,1-1-8 16,0 1-6-16,0 2 10 0,-1-2-5 16,1-1-3-16,0-3-5 15,12 0 6-15,0 0-12 0,7 0 12 16,-1 4-2-16,1 3 4 16,-7 0-8-16,-6 0 9 15,7 3-9-15,-7 1 4 16,6 3 10-16,6 0-9 0,1 0 6 15,12-4-16-15,7 4-15 16,-1 4 27-16,0-4-7 16,7 4-17-16,6-1 12 0,0 1 17 15,13 6-19-15,-7 1 12 16,-6 3 3-16,0 4-1 0,-13 3-20 16,-5 4 25-16,-8 3-20 15,-5-3 22-15,0 4-25 16,-7-5 25-16,6 5 1 15,-5-1-5-15,5 4-4 0,1-7-6 16,-1 3-12-16,1 0 12 16,0 1 0-16,-1 3 7 0,-6-4 6 15,7 4-7-15,6-4 8 16,-7 4-3-16,7 0-4 16,6-4-17-16,-6 4 10 0,0-4-5 15,0 8 1-15,-7-4 13 16,1-1-21-16,0 5 17 0,-1 3 18 15,1 0-13-15,-1 0-3 16,1 3-12-16,-7 1 5 16,0-5-17-16,1 5 2 15,-1-1 15-15,7 1 0 0,-7-1 9 16,6 4-19-16,7 0 10 16,-6 0 3-16,6 4-3 15,6-1-8-15,-6 4-10 0,0 1 18 16,-1-1 10-16,1 3-2 15,-6 1-17-15,-13-4 21 0,0 3-12 16,0 1-8-16,0 0 8 16,0 3-3-16,0 0-4 15,6-3 7-15,-6 3 15 0,-6 0-7 16,0 4-17-16,-1-1 19 16,-5 1-10-16,-1 3 9 15,-6 0-9-15,0 0 0 16,1 1-4-16,-1 2 6 0,0 1-9 15,0 0 7-15,-6 3 18 16,6 0-9-16,0-3-6 0,0 3-11 16,-6-3-4-16,0 3 15 15,0-3 1-15,0 0-4 16,0 0 9-16,-7-4-2 0,7 4-18 16,-6-8 18-16,-1 4 1 15,1-3-5-15,-7 0-3 0,0 3-17 16,-6-7 14-16,7 4 11 15,-1-4-14-15,0 4 25 16,-50-18-26-16,69 21-5 16,-12-4 17-16,-57-17-18 0,69 25 9 15,-19-4 18-15,1 1-14 16,-51-22-9-16,62 28 21 0,-11-7-19 16,-51-21 14-16,63 25-10 15,-63-25 11-15,50 25-34 16,-50-25 33-16,50 21 2 0,-50-21-1 15,44 14-8-15,-44-14-9 16,0 0 4-16,0 0 5 16,57 28-4-16,-57-28 4 15,56 25 17-15,-56-25-2 0,57 32-28 16,-57-32 19-16,50 24-16 16,-50-24 23-16,50 22-22 0,-50-22 9 15,0 0 21-15,57 17-16 16,-57-17 18-16,0 0-1 15,44 22-4-15,-44-22 19 0,0 0 3 16,57 28-18-16,-57-28-3 16,0 0-19-16,50 21 18 0,-50-21-1 15,0 0-8 1,50 18-2-16,-50-18 19 0,0 0-21 16,57 17 22-16,-57-17-7 15,0 0-5-15,56 29-18 0,-56-29 8 16,57 28 5-16,-57-28-10 15,50 21 11-15,-50-21-11 0,0 0-7 16,0 0 3-16,0 0-2 16,0 0 6-16,0 0 16 15,0 0-16-15,0 0-3 0,0 0 13 16,0 0-14-16,0 0 7 16,0 0 11-16,0 0-6 0,0 0 10 15,0 0 13 1,0 0-8-16,0 0-33 0,0 0 15 15,0 0-8-15,0 0 3 16,0 0-6-16,13-53 6 0,-13 11 9 16,0 42-9-16,-13-53 9 15,-6 14-9-15,19 39 0 16,-12-46 6-16,12 46-4 0,0 0 1 16,-19-39-9-16,19 39 9 15,0 0 2-15,0 0-10 0,0 0-5 16,0 0 3-16,0 0-7 15,0 0 14-15,0 0 2 16,0 0-2-16,0 0 18 0,0 0-7 16,0 0 6-16,12 46-5 15,-12-46 3-15,25 53 4 16,-25-53-6-16,26 56-10 16,-26-56 5-16,0 0-14 0,31 53 9 15,-31-53-3-15,0 0 5 16,0 0 3-16,0 0 1 0,0 0-3 15,0 0 4-15,19 43-14 16,-19-43 10-16,0 0-6 0,0 0 6 16,0 0-3-16,0 0-3 15,0 0 3-15,0 0-3 16,0 0-11-16,0 0 15 0,0 0-4 16,-57 14 3-16,57-14 15 15,-56 11 8-15,5-4 16 16,1 0 4-16,0 0 8 15,-7 3-24-15,1 1-4 0,6 7-6 16,-7-8-5-16,0 4-3 16,13-6-12-16,44-8 3 0,-50 10-17 15,50-10-120-15,0 0-224 16,0 0-373-16,0 0-175 16</inkml:trace>
  <inkml:trace contextRef="#ctx0" brushRef="#br0" timeOffset="2056">10189 371 717 0,'0'0'98'0,"0"0"24"16,0 0 25-16,0 0-54 15,0 0 19-15,0 0-69 0,0 0 49 16,50 39-81-16,-50-39 34 16,44 49-4-16,-44-49-4 15,38 53-37-15,-38-53 31 0,25 50-28 16,-25-50 30-16,0 0 27 15,6 53-12-15,-6-53 7 16,0 0-41-16,-38 42 0 0,38-42-14 16,-62 21-35-16,11-10 13 15,7-8 3-15,44-3 12 0,-56-10 14 16,56 10-44-16,0 0-8 16,-57-50 13-16,57 50-10 15,-25-60 11-15,12 11 20 0,13 49-16 16,0 0 19-1,19-50-13-15,-19 50 5 0,0 0 12 16,0 0 11-16,0 0 19 16,57-24-47-16,-57 24 3 0,0 0 4 15,0 0 34-15,0 0-10 16,0 0 6-16,0 0 37 16,25 49-5-16,-25-49-31 0,0 0-5 15,0 0-9-15,-50 49 15 16,50-49-18-16,-63 22 14 0,63-22-12 15,-57 7 13-15,57-7-37 16,0 0-40-16,0 0-18 16,-44-32 42-16,44 32 30 15,0 0 11-15,0 0 5 16,0 0-33-16,0 0-16 0,0 0 9 16,0 0 23-16,0 0 3 15,0 0 30-15,0 0-10 0,0 0-23 16,0 0 40-16,-56 46 3 15,56-46-20-15,-63 39-25 16,0-18 7-16,6-7-4 0,1-7-16 16,-1-7-18-16,7-3 9 15,50 3 3-15,-63-14-6 16,63 14 5-16,-50-32-58 16,50 32 22-16,0 0 67 0,0 0 0 15,0 0-4-15,0 0-33 16,0 0 37-16,63-32 12 15,-63 32 5-15,56 7 41 0,-12 11-24 16,-44-18 31-16,0 0 61 16,32 56-16-16,-26-10 14 0,-6-46 0 15,-19 53-1-15,19-53-35 16,-44 50-34-16,0-15-27 16,44-35 3-16,-63 25-11 0,13-8-9 15,50-17-50-15,-57 14-110 16,57-14-197-16,-44-14-108 15,44 14-16-15</inkml:trace>
  <inkml:trace contextRef="#ctx0" brushRef="#br0" timeOffset="2233">9862 77 899 0,'38'-21'106'0,"-38"21"-39"16,62-21-17-16,-11 7-29 16,-7 3 14-16,-13 4-181 15,-31 7-106-15,44-3-20 0</inkml:trace>
  <inkml:trace contextRef="#ctx0" brushRef="#br0" timeOffset="2548">9397 473 539 0,'0'0'165'0,"0"0"47"16,0 0-47-16,-51 25 4 15,51-25-33-15,0 0-15 16,-56 14-29-16,56-14-3 0,-50 18-23 15,50-18 23-15,-57 28 68 16,7 0 17-16,6 8-10 16,0 6 9-16,-7 4-34 0,1 11-41 15,0 3-33-15,0-4-32 16,6-3 2-16,-7 0-16 0,-5-7-1 16,5-7-56-16,-5-7-67 15,-1-7-121-15,7-8-112 16,0-6-223-16,12-11-47 15</inkml:trace>
  <inkml:trace contextRef="#ctx0" brushRef="#br0" timeOffset="2745">8749 1265 896 0,'51'10'111'0,"5"-6"-34"16,-6-8-33-16,1 1-20 15,-7-4-39-15,0-4-192 16,-7-3-159-16</inkml:trace>
  <inkml:trace contextRef="#ctx0" brushRef="#br0" timeOffset="3900">9309 1138 620 0,'0'0'133'0,"0"0"28"15,0 0-9-15,0 0 3 16,0 0-60-16,0 0-7 15,0 0 34-15,0 0-19 16,0 0-14-16,0 0 39 0,0 0-20 16,0 0-18-16,50-32-15 15,-6 18-31-15,13 3-4 16,-1 4-27-16,7 4-1 0,-13-1 8 16,1-3-12-16,-14 3 1 15,-37 4 3-15,0 0 7 16,38-3-3-16,-38 3 0 0,0 0-5 15,0 0 1-15,0 0 6 16,0 0-15-16,-44 10-10 16,0 1 11-16,0 0-8 15,-6-1-13-15,-1-3 17 0,1-3 5 16,-6-1-5-16,12-3 0 16,6 0-7-16,38 0 7 0,-38 0 0 15,38 0 30-15,0 0-4 16,0 0 8-16,0 0-1 15,0 0-30-15,0 0 3 0,0 0 4 16,0 0 14-16,38-10-2 16,6 6-6-16,6 1-19 15,0-1-21-15,1 4 21 16,-1 0-2-16,-6 0 5 0,-6 0-5 16,-38 0-212-16,0 0-359 15,0 0-189-15</inkml:trace>
  <inkml:trace contextRef="#ctx0" brushRef="#br0" timeOffset="4584">8259 749 955 0,'0'0'172'0,"0"0"-29"16,0 0 25-16,0 0-95 15,0 0-37-15,0 0-32 16,-50-46-2-16,50 46 2 0,-19-53-9 16,19 53 26-16,6-60-21 15,-6 60-18-15,32-53 5 16,-32 53 8-16,50-43 16 0,-50 43-21 15,56-21 0-15,-56 21-14 16,57 4 18-16,-57-4-11 0,0 0-14 16,0 0 23-16,38 49 62 15,-38-49 19-15,-7 57-3 16,7-57-24-16,-44 49 4 16,-6-13-13-16,0-15-23 15,-7-7 13-15,7-3 3 0,0-8-16 16,50-3-6-16,-57-10-8 15,57 10 8-15,-50-25 8 0,50 25 17 16,0 0-8-16,-44-43-5 16,44 43-20-16,0 0 9 15,0 0 10-15,0 0 6 0,0 0 14 16,0 0 87-16,0 0 21 16,0 0-27-16,0 0-44 0,-44 50-6 15,12-4-29-15,1-7-15 16,-7-4-13-16,-12-3-49 15,-7-4-107-15,7 0-123 16,0-10-190-16,0-4-58 16,-1-7-9-16</inkml:trace>
  <inkml:trace contextRef="#ctx0" brushRef="#br0" timeOffset="4772">8033 996 2090 0,'50'22'372'0,"-50"-22"-40"15,38 14-60-15,-38-14-100 0,0 0-79 16,0 0-50-16,0 0-81 16,0 0-192-16,0 0-299 15,0 0-379-15</inkml:trace>
  <inkml:trace contextRef="#ctx0" brushRef="#br0" timeOffset="5196">7524 466 1713 0,'0'0'196'0,"0"0"20"16,0 0-37-16,0 0-97 16,-44 46-43-16,12 0 5 0,7-7-14 15,0 3 10-15,-7-3-28 16,7-3 3-16,25-36-7 16,-44 49-8-16,7-14 0 0,37-35-8 15,-44 29-15-15,6-19-24 16,38-10-7-16,0 0-26 15,-50-17-3-15,50 17-1 16,-32-43 5-16,32 43 65 0,-25-49 11 16,25 49 42-16,-12-39 34 15,12 39-24-15,0 0 11 0,0 0 44 16,0 0 45-16,0 0 0 16,-38 18-46-16,38-18-40 15,-44 45-27-15,6-6-9 0,0-3-12 16,1-1-84-16,37-35-161 15,-57 46-208-15,7-11-249 16,6-6-45-16</inkml:trace>
  <inkml:trace contextRef="#ctx0" brushRef="#br0" timeOffset="5377">6864 1212 2278 0,'69'14'328'16,"0"-3"-130"-16,6-4-96 0,-5-4-55 15,5-3-72 1,-12-3-223-16,0-4-433 0,-7-4-295 16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00:19.88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1466 543 0,'0'0'188'0,"0"0"28"16,0 0-11-16,0 0-11 0,0 0-37 16,0 0 13-16,0 0-27 15,0 0-20-15,0 0 25 16,0 0-12-16,0 0-28 16,0 0-18-16,0 0 5 0,0 0-37 15,0 0-22-15,50-17-21 16,-50 17-8-16,0 0 16 15,44-46-6-15,-44 46-9 0,44-53-3 16,-19 10-5-16,1 8 0 16,-26 35-3-16,37-46 12 15,-12 7-12-15,-25 39 17 0,26-42 0 16,-1 10-8-16,-25 32-11 16,37-43 5-16,-37 43-11 0,51-45-1 15,-14 13 17-15,1 3-5 16,0 1 7-16,-1 7 2 15,1-4-14-15,0 4-7 16,6 3 2-16,0-3 23 0,0 0-8 16,-6 7-19-16,6-7 26 15,-7 6-25-15,7 1 17 16,-6-3 0-16,6 3-14 0,-6-1 19 16,-1 5-4-16,7-4-18 15,-6 7 17-15,6-4-4 16,-6 0-13-16,0-3 23 0,-1 7 0 15,7-7-10-15,0 3 2 16,0 4 6-16,0-7-31 16,0 7 33-16,0 0-6 15,7-4 7-15,-1 1-25 0,0 3 20 16,7-4-21-16,-13 1 11 16,6-1 20-16,0 0-19 0,1 1-4 15,-1 3 12-15,0 0-15 16,0-4 6-16,1 8 12 15,-1-8-18-15,0 7 14 0,-6-3 2 16,0 4-26-16,0-4 31 16,0 3 1-16,7-3-19 0,-1 4 0 15,0-4 7 1,0-1 22-16,1 1-22 0,-1 4-15 16,7-4 15-16,-7 0 11 15,6 3-9-15,-5-3 0 0,5 4 1 16,1-4-3-16,-1-8-10 15,1 8 7-15,0-3-7 16,-1 3 10-16,-6-4 0 0,1 0-5 16,-7 4 8-16,-7-3 2 15,7 3-14-15,-6 0 9 0,6 0-7 16,0 0 9-16,-44 7-2 16,63-8 2-16,-13 1 9 0,1 0-8 15,-7 0 2 1,0 7-11-16,-13-3 6 0,-31 3 3 15,50-7-8-15,-12 3-9 16,0 4 14-16,-1 0 4 0,7 0 1 16,-6-3-9-16,6 3 7 15,6 3-13-15,1 1 21 16,-7-1-14-16,6 1-3 0,0-1 9 16,-6 1 1-16,7-4-14 15,-7 3 10-15,-7 1 5 0,1-4-5 16,6 3 11-16,0 4-18 15,0-7 14-15,-6 0-12 16,6 4 11-16,-7-4-14 16,1 0 19-16,-38 0-5 0,44 4-1 15,-6-4-1-15,-38 0 5 16,44 3-9-16,-6-3 0 16,-38 0-11-16,37 0 11 0,-37 0-10 15,38 0 1-15,-38 0-2 16,0 0 18-16,0 0-5 0,31 0-8 15,-31 0 15-15,0 0-18 16,0 0 9-16,0 0 10 16,0 0-3-16,0 0 0 15,0 0 3-15,0 0-10 0,0 0-7 16,0 0 7-16,0 0 5 0,0 0-16 16,0 0 11-16,0 0-18 15,0 0 7-15,0 0-2 16,-44-42 3-16,44 42-5 15,-37-43-10-15,37 43 18 0,-44-42-18 16,44 42 4-16,-32-39 13 16,32 39 8-16,-37-35-7 0,37 35 7 15,0 0 0-15,-44-25 7 16,44 25-15-16,0 0 8 16,0 0-7-16,0 0 7 0,-32-21 12 15,32 21-12-15,0 0 0 16,0 0-6-16,0 0-3 15,0 0 11-15,0 0 13 16,0 0-15-16,0 0 0 0,0 0-8 16,0 0 5-16,0 0-1 15,0 0 4-15,0 0 11 0,0 0-14 16,0 0-2-16,0 0 0 16,0 0 5-16,0 0 5 15,0 0 2-15,0 0-16 0,0 0 22 16,0 0-13-16,0 0-9 15,0 0 5-15,0 0-8 0,0 0 3 16,0 0 12-16,0 0-9 16,0 0 6-16,0 0 6 15,0 0 1-15,13 35-7 16,-13-35-4-16,31 39-6 0,-31-39 14 16,44 46-1-16,-6-18-6 15,-38-28-5-15,50 35 5 0,-50-35 12 16,44 32-1-16,-44-32-6 15,32 25 2-15,-32-25-14 16,0 0 15-16,0 0-16 0,37 21 14 16,-37-21 8-16,0 0-11 15,0 0 15-15,0 0-1 0,0 0-7 16,0 0-7 0,0 0 3-16,0 0-7 0,0 0 9 15,0 0-17-15,0 0 1 16,0 0-3-16,0 0 14 0,0 0-4 15,0 0 4-15,0 0 0 16,0 0-12-16,0 0 12 16,0 0 4-16,-12 39 5 0,12-39-9 15,-25 46 11-15,-1-7 4 16,26-39 6-16,-31 42 0 0,6-10-3 16,25-32 3-16,-32 46 1 15,32-46-4-15,-37 39 0 16,37-39-8-16,-32 39 7 15,32-39-3-15,0 0-20 0,0 0 6 16,0 0 5-16,0 0-15 16,-31 39 16-16,31-39-3 15,0 0 0-15,0 0 1 0,0 0-14 16,0 0-37-16,0 0-96 16,0 0-229-16,0 0-330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00:24.42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3677 1078 496 0,'0'0'155'0,"0"0"7"0,0 0-45 16,0 0-61-16,0 0-41 15,0 0 1-15,0 0-13 0,0 0 6 16,0 0 14-16,0 0 15 16,32 18 12-16,-32-18 51 15,31 25-21-15,-31-25-3 16,38 38-44-16,-38-38 6 0,25 32-7 15,-25-32-21-15,19 29-19 16,-19-29 20-16,0 0-18 0,0 0 6 16,0 0 29-16,0 0-7 15,0 0-42-15,0 0 7 0,-32 3-25 16,32-3-36-16,-31-10 20 16,31 10-17-16,-38-36 17 0,26 8 27 15,12-4 2-15,0 4 20 16,0 28 5-16,0-32-6 15,0 32-3-15,0 0-15 0,0 0 16 16,0 0 13-16,12-25-13 16,-12 25 15-16,0 0-20 0,0 0 13 15,0 0 20-15,0 0 18 16,0 0 45-16,0 29 8 0,0-29-28 16,-12 31-21-16,12-31 11 15,-32 29-41-15,-5-8 34 16,5-7-40-16,-6-7 1 0,1 0 11 15,37-7 0-15,-44 4-23 16,44-4 12-16,-44-7 4 0,44 7-34 16,0 0 6-16,0 0 4 15,-38-36 3-15,38 36-49 16,0 0 47-16,-19-35 2 0,19 35 19 16,0 0-23-16,0 0 28 15,0 0-30-15,0 0-3 0,0 0 30 16,0 0-18-16,0 0 16 15,0 0-23-15,0 0 24 0,0 0-18 16,0 0 28-16,0 0-24 16,0 0 20-16,0 0-6 0,0 0-1 15,0 0-9-15,0 0 19 16,0 0-9-16,0 0 8 16,0 0-2-16,0 0-8 15,0 0-3-15,0 0 38 0,0 0-19 16,0 0 28-16,0 0-50 15,0 0 24-15,0 0-41 0,-38 25 35 16,38-25-20-16,0 0 28 16,-37 10 15-16,37-10 12 0,0 0-27 15,-32 4-9-15,32-4-7 16,0 0 14-16,0 0 4 0,0 0 14 16,0 0-40-16,0 0 16 15,-37-14 20-15,37 14-10 0,0 0-3 16,-19-32 2-16,19 32-1 15,-25-43-14-15,12 8-26 16,0-4 22-16,1-3-18 0,12-4 21 16,-6-4-30-16,-1-3 13 15,1 4 10-15,0 6-2 0,6 5-4 16,0 38-10-16,-7-43 19 16,7 43-21-16,0 0 23 15,0 0-23-15,0 0 0 0,0 0-146 16,0 0-140-16,0 0-189 15,0 0-113-15</inkml:trace>
  <inkml:trace contextRef="#ctx0" brushRef="#br0" timeOffset="205">3112 1552 948 0,'0'0'356'16,"12"39"23"-16,-12-39-160 15,0 0-90-15,25 24-73 16,-25-24-19-16,0 0-118 16,0 0-195-16,38 7-256 0</inkml:trace>
  <inkml:trace contextRef="#ctx0" brushRef="#br0" timeOffset="1216">2615 951 641 0,'0'0'61'16,"0"0"29"-16,0 0 2 15,0 0 33-15,0 0-34 0,0 0-20 16,0 0-7-16,13 35 31 16,-13-35-5-16,6 46 3 0,0-7-47 15,-6-39-11-15,-6 46-29 16,6-46 9-16,-6 39-15 0,6-39-11 15,0 0-6-15,0 0 52 16,0 0-35-16,0 0 13 16,0 0-8-16,0 0 12 0,0 0-22 15,-38-11-6-15,38 11-40 16,-25-46-23-16,12-7-11 0,-6 4 66 16,19-4 8-16,0 3-10 15,-6 8 12-15,6 42 2 0,-6-39-3 16,6 39-13-16,0 0 23 15,0 0 27-15,0 0-27 16,0 0 0-16,0 0-24 0,-19 43 32 16,13-5 8-16,-1 1-16 15,7 0 21-15,0-3-24 16,0-36 21-16,0 45-23 0,0-45-4 16,7 39-25-16,-7-39 54 15,0 0-23-15,0 0 18 0,-44 32-2 16,6-14 4-16,-6-11-20 15,12-11 18-15,-5-3-21 0,-1-3 19 16,38 10-20-16,-44-25-5 16,44 25 24-16,-38-32-5 0,38 32-23 15,0 0-6-15,0 0 27 16,0 0 15-16,0 0-32 0,0 0-11 16,0 0 4-16,0 0 46 15,0 0-34-15,38 32 0 16,-38-32 7-16,38 35 12 15,-38-35-5-15,0 0-1 0,12 43 19 16,-12-43-34-16,-19 39-5 16,19-39 14-16,-50 28 37 0,-13-10-37 15,26-11 7-15,-7-7-11 16,0-4 21-16,44 4-17 0,-44-14 8 16,44 14-17-16,-44-32 19 15,44 32-35-15,-19-35 39 0,19 35-37 16,0 0 36-16,0 0-13 15,0 0-12-15,0 0 19 0,0 0-27 16,37 3 10-16,-37-3 10 16,44 29 0-16,-6 6 10 15,-6 4-10-15,-7 3 11 16,0 8 26-16,-6-4 28 0,-7 3-53 16,7-7 48-16,-19-3-34 15,-19-3 33-15,19-36 14 0,-56 42-38 16,-7-14-5-16,0-10-24 15,0-7 14-15,-6-8 25 0,6-10 46 16,0-7 12-16,13-11-22 16,0-7-28-16,6-6 4 0,12-12-44 15,1-6 13-15,12-5-19 16,6 1-1-16,7-3-23 16,12-1-138-16,13-3-233 0,13 3-217 15</inkml:trace>
  <inkml:trace contextRef="#ctx0" brushRef="#br0" timeOffset="1417">2860 605 1797 0,'0'0'356'0,"0"0"-39"15,0 0-110-15,0 0-109 16,0 0-48-16,0 0-40 0,0 0-137 16,0 0-257-16,0 0-351 15</inkml:trace>
  <inkml:trace contextRef="#ctx0" brushRef="#br0" timeOffset="1756">2980 152 897 0,'-38'-17'184'0,"38"17"55"16,-44 7-36-16,44-7-64 16,-50 28-77-16,12 0-18 0,-6 4-17 15,44-32-10-15,-57 42-2 16,1-3-21-16,-1-7 21 0,-6-11-20 15,26-3 16-15,37-18-103 16,-57 7-15-16,57-7-23 0,-44-14 34 16,44 14 44-16,0 0 19 15,-31-53 29-15,12 11-3 16,19 42 36-16,0 0 14 16,-19-39-22-16,19 39-9 0,0 0-12 15,0 0-11-15,0 0 26 16,-44 14 2-16,44-14-23 0,-63 46-14 15,32 0-294-15,-7 0-211 16</inkml:trace>
  <inkml:trace contextRef="#ctx0" brushRef="#br0" timeOffset="1957">2175 1916 1900 0,'69'7'266'15,"13"-7"-96"-15,0-4-71 16,-13-3-67-16,-13 0-57 16,1-11-318-16,-13 1-344 0</inkml:trace>
  <inkml:trace contextRef="#ctx0" brushRef="#br0" timeOffset="2177">1458 725 2428 0,'0'0'140'0,"0"0"70"0,0 0-42 16,0 0-90-16,0 0-32 16,0 0-31-16,0 0-183 0,0 0-343 15,0 0-456 1</inkml:trace>
  <inkml:trace contextRef="#ctx0" brushRef="#br0" timeOffset="2599">1044 718 1467 0,'0'0'-6'16,"0"0"20"-16,0 0 3 15,0 0-8-15,-7 56 25 0,-5-3-2 16,-1-7-22-16,-6 4-1 16,19-50-9-16,-19 49 0 0,19-49 0 15,-25 50-4-15,25-50 1 16,0 0 14-16,0 0-31 0,0 0-4 16,-44 35-40-16,44-35 31 15,0 0 19-15,-56-11 10 0,56 11 7 16,-57-24 0-16,13 6-10 15,44 18 3-15,-50-4 17 0,0 15 86 16,-1 10 68-16,1 15-25 16,-7 10-17-16,7 3-51 15,-6 4-13-15,-1 4-29 16,0-8-10-16,1 1-5 0,-7-5-14 16,6-6-8-16,7-7-284 15,6-7-258-15,44-25-121 0</inkml:trace>
  <inkml:trace contextRef="#ctx0" brushRef="#br0" timeOffset="2996">1509 0 1274 0,'0'0'21'0,"0"0"148"16,0 0 6-16,0 0-9 0,0 0-66 15,0 43-45-15,-7-1-19 16,-24 1-20-16,-13 3 0 0,44-46-5 16,-69 60-2-16,6-14-16 15,6-18-4-15,1-11-111 0,6-6 2 16,50-11-49-1,-57-3 25-15,57 3 25 0,-50-32 91 16,50 32-17-16,-38-53 45 16,38 53 6-16,-25-53 2 0,25 53 73 15,0 0-58-15,0 0-23 16,0 0 6-16,0 0 83 0,0 0-17 16,-57 14-20-16,57-14-25 15,-63 53-45-15,19 0 35 0,7 0-26 16,5-4-87-16,1-3-338 15</inkml:trace>
  <inkml:trace contextRef="#ctx0" brushRef="#br0" timeOffset="3225">509 1972 3045 0,'0'0'151'16,"51"14"-49"-16,5-10-39 0,13-8-44 16,0-6-19-16,7 6-134 15,-7-3-269-15,0 4-557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00:30.76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543 541 823 0,'0'0'140'0,"0"0"45"16,0 0-7-16,0 0-144 16,0 0 20-16,0 0-52 0,0 0 8 15,0 0 45-15,0 0-19 16,0 0-9-16,12 42-19 0,-12-42 6 16,0 50 20-16,0-50-13 15,-12 46-27-15,12-46 33 16,0 0-24-16,0 0 2 0,-38 42-11 15,38-42 27-15,0 0-16 16,-50 14 1-16,50-14 5 16,-38-7-20-16,38 7 18 15,0 0-9-15,-50-39-12 0,50 39-19 16,0 0 31-16,0 0 13 16,0 0 17-16,0 0-39 15,-44-28-20-15,44 28 15 0,0 0 14 16,-44 25-5-16,44-25-1 15,-44 35 22-15,44-35-26 16,-44 32 22-16,44-32 3 0,-44 21 1 16,44-21-11-16,-44 4 6 15,44-4-27-15,0 0 6 16,0 0 2-16,0 0 21 16,-38-46-11-16,38 46 68 0,-19-39-27 15,19 39 5-15,0 0-48 16,0 0-3-16,0 0 42 0,0 0 33 15,0 0 42-15,0 0-40 16,38 56 2-16,0-3-48 16,-13 4-6-16,6-4-11 0,-5 4-5 15,-1-8-19-15,0-7 13 16,-6-6-7-16,-19-36 7 16,0 0-172-16,0 0-185 0,19 39-184 15</inkml:trace>
  <inkml:trace contextRef="#ctx0" brushRef="#br0" timeOffset="304">1109 813 1318 0,'0'0'178'0,"0"0"-83"0,0 0-46 15,0 0-20-15,0 0 62 16,0 0 12-16,-44 67-43 16,6 0-28-16,13 0-18 0,-7 1-5 15,7-5-9-15,6 1 0 16,0-8-9-16,1-6-12 15,18-50 47-15,-32 53-260 0,32-53-176 16,-19 39-122-16</inkml:trace>
  <inkml:trace contextRef="#ctx0" brushRef="#br0" timeOffset="568">939 778 882 0,'0'0'192'0,"0"0"-8"16,0 0-59-16,0 0-44 0,0 0 87 16,0 0-21-16,0 0 32 15,38 46-113-15,-7 0 0 0,0 3-12 16,1 4-30-1,-7 0-21-15,0 0-6 0,-6-3-5 16,-6-1-105-16,-13-49-309 16,6 53-174-16</inkml:trace>
  <inkml:trace contextRef="#ctx0" brushRef="#br0" timeOffset="1264">1919 463 843 0,'0'0'116'0,"0"0"3"0,0 0-22 15,0 0-42-15,0 0-19 16,0 0 14-16,-18 50-58 0,18-50 23 16,-44 46 5-16,44-46-7 15,-57 31-13-15,13-9 8 16,44-22-38-16,0 0 54 16,-50 7-6-16,50-7-34 15,0 0-25-15,0 0 89 0,0 0-74 16,-44-46 44-16,44 46-25 15,0 0-37-15,0 0 33 0,0 0 11 16,0 0 22-16,0 0 1 16,0 0 6-16,0 0 23 15,-51 7 11-15,51-7-35 0,-56 21-16 16,56-21-39-16,-57 25 24 16,57-25 3-16,0 0 34 15,-50 10-16-15,50-10 84 0,0 0-52 16,0 0-25-16,0 0-33 15,-57-42 8-15,57 42 11 16,-44-64 23-16,44 64 4 16,-37-49-10-16,37 49-13 0,0 0-25 15,0 0 18-15,0 0 5 16,0 0-13-16,0 0 8 0,-13 46 84 16,19 7-40-16,7 0-38 15,12 0 56-15,0 7 14 16,7-4-33-16,5 5-23 0,1-1 65 15,-6 3-27-15,-7-3-8 16,-6-3-14-16,-7-4-20 16,-6-11-15-16,1-3-7 15,-7-39 1-15,0 35-6 0,0-35-14 16,0 0 17-16,0 0 8 16,0 0-8-16,0 0-127 15,0 0-157-15,0 0-195 0,0 0-84 16</inkml:trace>
  <inkml:trace contextRef="#ctx0" brushRef="#br0" timeOffset="1676">2278 25 496 0,'0'0'126'0,"0"0"19"16,0 0-44-16,0 0-23 15,19 42 87-15,-1 11 108 16,1 11-91-16,0 7-24 0,0 10 67 16,0 11-56-16,0 3 3 15,-7 4-81-15,-5 0-40 16,-7 4 2-16,0-1-23 0,-19 4-3 16,-6-7 12-16,-13 0-33 15,-12-7 5-15,-7-7-16 0,-18-4 13 16,-1-10-8-16,-6-11-50 15,-6-7-201-15,7-11-257 16,-1-14-183-16</inkml:trace>
  <inkml:trace contextRef="#ctx0" brushRef="#br0" timeOffset="2359">84 0 701 0,'0'0'134'0,"0"0"28"16,0 0-59-16,0 0-61 0,0 0 130 15,0 0-29-15,0 0 53 16,-19 78-68-16,0 0 77 16,1 14-56-16,5 7-12 15,0 7 35-15,13 10-65 0,7 4-6 16,5 1-7-16,7-5-3 16,6-6-4-16,0-11-51 15,7-15 34-15,-7-9-42 0,6-19 9 16,-5-10-22-16,-26-46-6 15,31 43-2-15,-31-43-7 0,0 0 0 16,0 0-6-16,31 38 6 16,-31-38-9-16,0 0-74 15,0 0-66-15,0 0-149 0,0 0-169 16,0 0-187-16,32 25-65 16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00:41.37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0 477 285 0,'0'0'54'0,"0"0"-18"16,0 0-2-16,0 0 30 16,0 0-21-16,0 0 4 0,0 0-1 15,19-35-6-15,-19 35-31 16,0 0 6-16,44-28 9 0,-44 28-6 15,50-21 32-15,-6 3-3 16,0 11-23-16,-6-4-19 16,6 1 10-16,0-1 17 15,0 0-26-15,6-3-11 0,-6 4 36 16,12-1-14-16,-5 0-17 16,5 4 10-16,1-7-10 15,12 4-3-15,-6-4 0 0,0 3 17 16,6 0-14-16,-6-3 24 15,6 4 31-15,-6 2-65 0,-1-2 23 16,1 3 14-16,0 0-25 16,0-4 4-16,6 1 7 15,-6 6-2-15,6 0-20 0,0-3 40 16,0 0-4 0,1 4-39-16,5 3-6 0,-6-4 53 15,7 4 38-15,5 0-55 16,1 0-22-16,6 0 24 0,13 4-10 15,-1-4-23-15,13 0 20 16,0 0 36-16,7 0-43 16,6 3-8-16,-7-3 21 0,-6 7 0 15,7 0-16-15,-7 1 19 16,0-1 37-16,-6 0 1 0,6 3-12 16,0-3-61-16,0 4 36 15,0-4 3-15,0 0-47 16,1 0 16-16,-8 0 55 15,-5 0-48-15,12 4-13 0,-6-4 32 16,0-3-15-16,6 3-24 16,-6-4 29-16,-7 4-12 15,1-7-8-15,-13 4 44 0,-6-4-4 16,-1-4 8-16,-11 4 24 16,-1-7-22-16,-6 4-18 0,-7-4 26 15,-6 3-46-15,-50 4-13 16,57-11 37-16,-57 11-37 15,63-10 16-15,-63 10 7 0,50-7 22 16,-50 7-69-16,0 0 62 16,50-14-19-16,-50 14 2 15,0 0 2-15,0 0 6 16,0 0-13-16,0 0-16 0,0 0 0 16,0 0-26-16,13-46 34 15,-13 46-17-15,0 0-12 0,-31-50-41 16,31 50 8-16,0 0 2 15,-57-49 27-15,57 49 49 16,0 0-35-16,-50-43 24 0,50 43 18 16,0 0-32-16,0 0-6 15,0 0 44-15,0 0-3 16,0 0-42-16,0 0 37 16,0 0-19-16,0 0 3 0,0 0-7 15,0 0 20-15,0 0-20 16,0 0 37-16,6 60 32 15,-6-60-45-15,44 57 2 0,-44-57 26 16,69 49-63-16,-12-17 56 16,-57-32-41-16,63 21 9 0,-63-21 37 15,50 18-23-15,-50-18 5 16,0 0 54-16,0 0 1 16,0 0-1-16,0 0-25 0,0 0-25 15,0 0-45-15,0 0 32 16,0 0-25-16,0 0-9 15,0 0 36-15,-57 25 0 16,7 7-30-16,0-1-2 0,-1 1 31 16,7 4-5-16,44-36-18 15,-56 45 13-15,56-45-1 0,-50 46-16 16,50-46-169-16,0 0-146 16,-38 46-120-16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00:42.07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3706 427 733 0,'0'0'86'0,"0"0"49"0,31 7-45 15,-31-7-44-15,38 28 55 16,-13-3-32-16,-25-25 9 0,38 42 18 16,-13-7-55-1,-6-3 61-15,-7-3-7 0,-12-29-2 16,7 38-27-16,-7-9-32 16,0-29-13-16,-32 42 25 0,-6-17-37 15,-6 0 7-15,-6-8-27 16,6-3 20-16,6 1-14 0,38-15-65 15,-44 10-114-15,44-10-129 16,-31 0-63-16,31 0 35 0,0 0 35 16</inkml:trace>
  <inkml:trace contextRef="#ctx0" brushRef="#br0" timeOffset="249">3561 183 381 0,'0'0'96'16,"0"0"-12"-16,0 0-2 15,0 0 14-15,0 0-68 16,0 0-7-16,0 0 135 0,0 0-67 16,0 0 27-16,-12 46-72 15,5 3-5-15,7-3-49 16,7 7 62-16,-7-3-65 0,6-1 25 15,0-3-22-15,0 0 28 16,1-11-72-16,-7-35-183 0,0 46-101 16</inkml:trace>
  <inkml:trace contextRef="#ctx0" brushRef="#br0" timeOffset="593">3435 671 554 0,'-31'-39'103'16,"31"39"20"-16,0 0-35 15,0 0-37-15,0 0-48 0,0 0 15 16,-13-36-18-16,13 36 8 15,0 0 4-15,0 0 24 0,-44-10 79 16,44 10 3-16,-50 14-12 16,6 11 26-16,44-25-23 0,-56 49 32 15,5-3-30-15,7 0 14 16,-6 0-44-16,6 3 0 16,0-3-33-16,5-3-26 0,-11-4-2 15,6-4-20-15,0-3-19 16,0-4-164-16,-6-10-243 15,18-4-163-15</inkml:trace>
  <inkml:trace contextRef="#ctx0" brushRef="#br0" timeOffset="794">2933 1292 1231 0,'50'15'315'16,"-12"-12"-39"-16,6 1-116 0,6-4-75 15,0-4-48-15,7 1-15 16,-1-1-79-16,1 4-247 0,-13-7-238 16</inkml:trace>
  <inkml:trace contextRef="#ctx0" brushRef="#br0" timeOffset="2609">2693 519 389 0,'0'0'85'16,"0"0"26"-16,0 0-3 0,0 0-36 16,0 0-42-16,0 0-35 0,0 0 26 15,0 0-21-15,0 0 13 16,56 0 0-16,-56 0 55 16,51 24-42-16,-51-24 5 0,50 39 15 15,-50-39-30-15,0 0 9 16,38 46-12-16,-38-46-17 0,0 0 23 15,0 0-27-15,0 0 42 16,-7 43-34-16,7-43-23 16,0 0 18-16,-63 21 14 15,19-11 0-15,44-10-9 0,0 0 68 16,-44-14 1-16,44 14 7 0,0 0-11 16,-18-42-44-16,18 42-15 15,0 0 0-15,25-50 23 16,-25 50-23-16,31-42 14 0,-31 42-27 15,0 0-24-15,0 0-208 16,0 0-183-16</inkml:trace>
  <inkml:trace contextRef="#ctx0" brushRef="#br0" timeOffset="2989">2272 582 652 0,'0'0'87'0,"0"0"34"15,6 43 33-15,-6-43-12 0,0 0-63 16,0 0-51-16,-38 46-1 15,38-46 16-15,-44 28-46 0,44-28 134 16,0 0 10-16,-44 10-22 16,44-10 2-16,0 0-47 15,0 0-25-15,0 0-21 0,-38-56-24 16,26 6-4-16,6-3 11 16,12-3-11-16,0 3 9 0,7 3 0 15,-7 8-9-15,-6 42-3 16,6-50-4-16,-6 50 0 15,0 0-160-15,0 0-173 0,0 0-93 16,0 0-41-16</inkml:trace>
  <inkml:trace contextRef="#ctx0" brushRef="#br0" timeOffset="3138">2089 1073 663 0,'0'0'178'0,"0"0"-54"16,0 0-40-16,0 0-97 0,0 0-251 15</inkml:trace>
  <inkml:trace contextRef="#ctx0" brushRef="#br0" timeOffset="3781">1750 345 1098 0,'0'0'6'0,"0"0"-19"16,0 0 22-16,0 0 44 15,0 0 10-15,-44 15-47 0,44-15 0 16,-57 42-10-16,1 0 4 16,5-6 94-16,-5-1-64 15,-1-7-3-15,-6 1-6 16,-6-5-10-16,6-2-11 0,-6-5 24 16,13-6-29-16,-1-8 2 15,7-3-19-15,50 0 0 0,-70-10 21 16,70 10-9-16,-51-25 0 15,51 25-16-15,0 0 11 0,0 0 1 16,-50-46-18-16,50 46-17 16,0 0 4-16,0 0 52 0,0 0-36 15,0 0-18-15,0 0 63 16,0 0-33-16,63-28 1 16,-63 28 1-16,0 0 2 15,57-7 3-15,-57 7 19 0,0 0-32 16,0 0 15-16,0 0-39 15,0 0 37-15,0 0-11 0,0 0 47 16,0 0-36-16,0 0 5 16,0 0-5-16,-44 49 21 0,44-49-9 15,-63 36-17-15,63-36 9 16,-63 21 5-16,63-21 66 0,-57 7 44 16,57-7-11-16,-56-7 6 15,56 7-13-15,0 0-40 0,-51-32-48 16,51 32-1-1,-25-46 1-15,25 46 2 0,-19-67-15 16,13 14 18-16,0 3-45 16,6 1-119-16,0 49-93 0,6-64-61 15,-6 15-31-15,0 49-5 16,6-50 24-16</inkml:trace>
  <inkml:trace contextRef="#ctx0" brushRef="#br0" timeOffset="4010">1065 52 900 0,'0'0'193'15,"56"-25"41"-15,-56 25-45 0,51-17-105 16,-51 17-41-16,50-4-22 15,-50 4-3-15,50 7-25 0,-50-7-30 16,0 0-63-16,32 50-59 16,-20-4-146-16,-18-4-25 0</inkml:trace>
  <inkml:trace contextRef="#ctx0" brushRef="#br0" timeOffset="4468">165 515 734 0,'0'0'64'15,"0"0"-36"-15,0 0 28 0,0 0-43 16,0 0 0-16,0 0 15 16,0 0-48-16,0 0 23 0,0 0 19 15,0 0-13-15,0 0 0 16,0 0 5-16,0 0-25 0,0 0 5 16,0 0 6-16,44 49 0 15,-44-49 17-15,0 0-33 0,0 0 21 16,0 0 4-16,0 0 10 15,0 0-38-15,0 0 32 16,0 0-6-16,44 50 27 0,-44-50 2 16,0 0 22-16,0 0-22 15,0 0 15-15,0 0-12 16,0 0-54-16,0 0 43 0,0 0-47 16,0 0 13-16,0 0-17 15,0 0-29-15,0 0-55 0,0 0 17 16,0 0-66-16,0 0-61 15,0 0-37-15</inkml:trace>
  <inkml:trace contextRef="#ctx0" brushRef="#br0" timeOffset="5225">278 331 307 0,'0'0'15'0,"0"0"55"15,0 0-18-15,0 0-23 0,0 0 3 16,0 0-16-16,0 0 42 16,0 0-2-16,0 0-21 0,0 0-17 15,0 0 56-15,0 0 38 16,0 0-59-16,-57 43-26 16,57-43 2-16,0 0-15 0,-31 56-8 15,31-56 98-15,-13 50-47 16,13-50 33-16,0 0-60 0,19 53 27 15,-19-53-57-15,0 0 10 16,51 46-10-16,-51-46 18 16,50 28 8-16,-50-28-35 0,0 0 5 15,0 0 68-15,50 11 15 16,-50-11-53-16,0 0-5 16,0 0 22-16,0 0-11 0,0 0-25 15,0 0 50-15,0 0-2 16,0 0-4-16,0 0-16 0,0 0-29 15,0 0 9-15,0 0-11 16,0 0-4-16,0 0-10 0,0 0 0 16,0 0 10-16,0 0 8 15,-63 24-8-15,13 5 0 16,50-29-5-16,-57 49 2 0,13-3-1 16,7-4 13-16,5 1-14 15,32-43 12-15,-37 60-10 0,18-14 36 16,12-4 4-16,7-42 23 15,7 53 41-15,5-7 5 16,-12-46-14-16,38 46 6 0,-38-46-18 16,63 46-39-16,-7-18-17 15,-5-14-12-15,-1-3-3 0,-6-11-7 16,6 0 4-16,-12-4-9 16,-38 4-1-16,57-21 4 0,-57 21-66 15,56-24-16-15,-56 24-40 16,57-22-60-16,-57 22-108 0,0 0-109 15,37-21-62-15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08:12.77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5979 1685 2349 0,'0'0'272'16,"50"45"-80"0,-18-16-68-16,-32-29-72 0,44 10-75 15,-44-10-234-15,0 0-347 16,56-7-317-16</inkml:trace>
  <inkml:trace contextRef="#ctx0" brushRef="#br0" timeOffset="-1409">7462 862 1438 0,'0'0'387'0,"0"0"-24"15,0 0-64-15,0 0-93 16,0 0-81-16,0 0-59 0,0 0-25 16,0 0-24-16,0 0-17 15,0-32-7-15,0 4 15 0,0-4-38 16,0 0-37-16,6-1-3 15,1 1 8-15,-1 1-5 16,-6 31 16-16,25-32 21 16,-25 32 13-16,38-18 8 0,0 11 4 15,6 14 8-15,6 7-3 16,6 4-6-16,14 7 1 0,-1-1 10 16,6 1-1-16,-6-4-7 15,7 2 3-15,-13-2 0 0,-13-7-11 16,-6 0 11-16,-6-7-8 15,-38-7-8-15,0 0-9 0,0 0 14 16,0 0 7-16,0 0-1 16,-63 4-9-16,-6-4 21 15,-7 0-15-15,-12 0 3 0,-6 0 14 16,-7 0-15-16,-6 0 22 16,7-4-23-16,-7 1 2 0,6-5 19 15,13 1-9-15,7 0-5 16,18-3 5-16,6-1 21 0,20 4-35 15,37 7 15-15,-38-15-26 16,38 15 13-16,0 0 1 0,0 0-4 16,0 0 15-16,0 0-25 15,0 0 11-15,0 0 3 0,38-4-3 16,-38 4 6-16,37 4 13 16,-37-4-10-16,38 15 35 0,-38-15 50 15,31 28 1-15,-31-28 8 16,32 36 8-16,-32-36 8 15,25 53-4-15,-12-11 5 0,-13-42-18 16,-19 60-12-16,-6-10-28 16,-19-3-24-16,-19-5-12 0,-6-7-9 15,-13 4-46-15,-12-7-123 16,6-7-147-16,-7-8-229 0,1-6-294 16</inkml:trace>
  <inkml:trace contextRef="#ctx0" brushRef="#br0" timeOffset="-1189">7330 220 2495 0,'0'0'313'0,"0"0"-15"0,25-25-104 15,-25 25-112-15,0 0-30 16,32-14-66-16,-32 14-127 0,25-3-208 16,-25 3-356-1,0 0-100-15</inkml:trace>
  <inkml:trace contextRef="#ctx0" brushRef="#br0" timeOffset="-806">6651 883 1097 0,'0'0'364'16,"0"0"34"-16,-37 39-81 16,37-39-65-16,0 0-66 15,0 0-36-15,0 0-22 0,0 0-63 16,0 0-23-16,-44 28-20 15,0-17-22-15,0-8 16 0,0-6-9 16,12-1-7-16,32 4-17 16,-44-21-25-16,44 21-26 0,-19-32-5 15,19 32 14-15,32-46 7 16,18 14-20-16,13 11 16 0,0 7 35 16,0 7-12-16,-7 7 38 15,-12 7-24-15,0 11 35 0,-44-18-10 16,25 35 53-16,-25-35 9 15,-6 49-24-15,-19-3 12 16,-19-7-34-16,-13 0-9 0,-12-2-4 16,-19-2-100-16,-6-3-188 15,-7-4-250-15,7-10-169 0</inkml:trace>
  <inkml:trace contextRef="#ctx0" brushRef="#br0" timeOffset="-186">5841 742 1691 0,'0'0'273'0,"-13"-37"2"15,7 9-84-15,6 28-99 0,0-35-34 16,12-1-28-16,7 4-33 15,13 1-4-15,5 2 4 0,14 5-37 16,11 2 9-16,1 12 17 16,0 3-6-16,-6 7-4 0,-7 3 14 15,-12 8-18-15,-7 10 24 16,-31-21 10-16,25 32-11 0,-25-32 12 16,6 42-16-16,-6-42 2 15,-31 46 20-15,-7-17-7 16,-6-5-6-16,-18-3 7 0,-1-3-26 15,-6 0 24-15,-1-4 6 16,1 1-26-16,6 3 22 0,1-4-4 16,18 0-14-16,6 7 24 15,38-21-23-15,-38 32 22 0,38-32-2 16,0 0-14-16,-12 57 15 16,18-12-7-16,13-2 1 0,-19-43 15 15,56 57-17-15,-18-7 24 16,-38-50 39-16,38 53 1 15,-13-11 1-15,-25-42 8 0,-13 50 3 16,13-50-31-16,-56 42 12 16,-1-17-18-16,-12-10-4 0,0-4-1 15,-13-15-14-15,0-6 51 16,-6-6-2-16,7-8-4 0,-1-8-7 16,7-7 6-16,12-14-29 15,6-4-12-15,7-6 17 0,12-5 14 16,13 1-11-16,12-1-21 15,26 1-31-15,12 3 3 0,32 0-30 16,6 8-75-16,18 13-88 16,7 8-151-16,7 17-270 15,-1 4-235-15</inkml:trace>
  <inkml:trace contextRef="#ctx0" brushRef="#br0" timeOffset="304">4219 585 1705 0,'0'0'335'16,"0"0"24"-16,38 14-52 0,-7 11-68 16,-6 7-16-16,7 3-79 15,-14 4-59-15,1 4-27 0,-12 3-23 16,-14-3-26-16,-12-1 8 15,-25 0-10-15,-18 1-69 16,-8-8-90-16,-12 5-179 16,-6-8-299-16,6-7-225 0</inkml:trace>
  <inkml:trace contextRef="#ctx0" brushRef="#br0" timeOffset="487">3948 879 1624 0,'0'0'365'0,"0"0"-20"0,0 0-50 15,-7 43-105-15,-24-4-75 16,-13-4-58-16,-19 5-43 0,-19 2-117 16,1-3-258-16,-7 7-336 15,0-7-123-15</inkml:trace>
  <inkml:trace contextRef="#ctx0" brushRef="#br0" timeOffset="1535">3407 670 2022 0,'0'0'223'16,"6"-35"-22"-16,-6 35-53 0,-6-32-14 16,6 32-61-16,-6-32-32 15,-1 4-19-15,7 28-22 0,7-39-23 16,5-7-54-16,13-1-16 16,7-10 20-16,6 4-14 0,6 4 44 15,6 6 16-15,-6 5 15 16,6 12-9-16,-6 1 3 0,0 22 7 15,-6 6 20-15,-7 8-16 16,-31-11 7-16,25 43 7 16,-18-4-3-16,-7 0 8 15,-13 3 2-15,-12 1-8 0,-13-4 21 16,-12-1 14-16,-7-1-6 16,-5-2-20-16,-8-3-1 0,8-7-8 15,-8-8 5-15,14-3 3 16,-1-6-20-16,7-8 22 0,12-4-16 15,38 4-8-15,-37-25-8 16,37 25-4-16,-19-35-13 0,19 35 35 16,0-32-7-16,0 32-2 15,0 0-7-15,0 0 9 0,0 0 8 16,0 0 8-16,0 0-4 16,-44 35 10-16,0-3 5 15,0-3 2-15,-7 2-14 0,-11-6 0 16,5 0 0-16,0-8-6 15,7-2-4-15,0-8 6 0,0-4-13 16,6-6 7-16,44 3-13 16,-44-22-7-16,44 22-34 0,-32-38-34 15,13 2-15-15,19-6 4 16,13-1-11-16,6 1 13 0,6-1 28 16,13 11 39-16,-1 4 9 15,-37 28 10-15,51-22 2 0,-51 22-1 16,37-3 10-16,-37 3-22 15,0 0 35-15,0 0-9 16,0 0-10-16,25 46 2 0,-25-46 15 16,0 47-1-16,0-47 37 15,-31 46-13-15,-7-8 18 0,-6-9 1 16,-12 3-9-16,-1-1 16 16,-6-2-9-16,7 2 1 0,-7-6-27 15,6 8-11-15,13-8-2 16,7-1-18-16,37-24 23 0,0 0-17 15,-26 36 15-15,26-36-12 16,0 0 2-16,0 0 4 0,57 39-9 16,-7-11-6-1,7-7 14-15,-7-3-18 0,-6-1 23 16,-44-17-13-16,57 22-34 16,-57-22 19-16,0 0 8 0,0 0 7 15,0 0 6-15,0 0-13 16,-51 39 3-16,1-17 9 0,-13-12-18 15,-6-6 19-15,0-8 8 16,-6-6-6-16,5-5 4 0,-5-7-21 16,6 1 27-16,0-4-37 15,12 4 19-15,7 7 28 16,0 4-7-16,12 10 18 0,38 0 26 16,-44 21 29-16,44-21-3 0,-32 53 4 15,20-4-26-15,6 5-31 16,12 3-11-16,6-4-38 15,1 0-112-15,-13-53-182 0,31 60-351 16,-31-60-176-16</inkml:trace>
  <inkml:trace contextRef="#ctx0" brushRef="#br0" timeOffset="1748">2489 53 2381 0,'0'0'177'0,"13"-28"10"0,-13 28-35 16,0 0-68-16,0 0-44 16,12-25-80-16,-12 25-177 0,0 0-284 15,0 0-182-15,0 0-52 16</inkml:trace>
  <inkml:trace contextRef="#ctx0" brushRef="#br0" timeOffset="2311">1678 330 1425 0,'0'0'283'0,"0"0"58"15,0 0-71-15,0 0-73 16,13 42-67-16,0 4-43 0,5 4-32 16,-11 0-29-16,-7 3-16 15,-13 0 1-15,-18 0-5 0,-20 0 13 16,-11-3-6-16,-8-4-11 16,-5-10-2-16,-7-12-26 15,7-6-23-15,-1-7 16 0,7-11-16 16,13-14-39-16,18-8-39 15,38 22-7-15,-31-53 38 0,24 4 46 16,20 6 40-16,12 4 7 16,6 10-16-16,13 8-4 0,0 7 13 15,-6 14 17-15,-38 0 53 16,32 25-5-16,-32-25-5 0,12 53-13 16,-18-10-8-16,-19 0-7 15,25-43 3-15,-69 56-18 16,6-14-13-16,0-13 6 15,-6-12 20-15,0-10-13 0,6-3 3 0,12-11-10 16,7-11-4 0,44 18 4-16,-44-53-16 0,19 4-12 15,13-4 20-15,12 9 81 16,0 6 24-16,0 38-32 0,-7-36-28 16,7 36-11-16,0 0 94 15,0 0-14-15,0 0-29 0,-6 57-32 16,-6-3-20-16,-7-1-15 15,-13 3-3-15,-5-3 3 0,-14 4-35 16,-5-3-134-16,-7-5-172 16,0-10-207-16,-6-3-137 0,0-1 68 15</inkml:trace>
  <inkml:trace contextRef="#ctx0" brushRef="#br0" timeOffset="2472">604 1422 2536 0,'56'11'206'16,"-6"-4"-26"-16,-50-7-30 15,51 3-57-15,-51-3-45 0,0 0-145 16,0 0-226-16,0 0-359 16,0 0-268-16</inkml:trace>
  <inkml:trace contextRef="#ctx0" brushRef="#br0" timeOffset="2619">25 606 3252 0,'0'0'16'0,"-25"-7"-78"0,25 7-113 15,0 0-229-15,0 0-389 16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08:28.85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1780 0,'12'3'78'0,"-12"-3"-53"16,0 0-2-16,6 0-16 16,-6 0 4-16,13 0-98 0,-13 0-139 15,0 0-158-15,0 0-106 16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05:14.07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7262 1092 744 0,'0'0'199'0,"0"0"26"0,0 0-21 15,0 0-132-15,0 0-24 16,0 0-22-16,0 0-233 0,0 0-188 16</inkml:trace>
  <inkml:trace contextRef="#ctx0" brushRef="#br0" timeOffset="1500">3760 417 1281 0,'0'0'254'0,"0"0"-19"15,0 36-54-15,0-36-62 16,13 56-33-16,5-6-3 15,-11-4-48-15,-7 3-35 0,-13 1 14 16,-18-1-158-16,-1 1-261 16,-12-8-178-16</inkml:trace>
  <inkml:trace contextRef="#ctx0" brushRef="#br0" timeOffset="1783">3295 573 733 0,'0'0'147'0,"44"39"-36"16,-44-39-31-16,31 49-3 0,-31-49-65 16,19 46 5-16,-19-46-27 15,6 32 30-15,-6-32 1 0,0 0-37 16,-44 25 44-16,44-25 27 15,-37 7 28-15,37-7 9 0,0 0-40 16,-38-32-26-16,19-3-14 16,19 35-31-16,6-57 15 0,7 15 9 15,6-1-96-15,-19 43-124 16,31-38-142-16</inkml:trace>
  <inkml:trace contextRef="#ctx0" brushRef="#br0" timeOffset="2011">2949 167 1279 0,'0'0'142'16,"0"0"-12"-16,0 0 115 0,0 0-91 15,0 0-48-15,6 60-56 16,-6 7-20-16,0 0-26 0,-6 7-181 16,-6 0-299-16,-20 1-133 15</inkml:trace>
  <inkml:trace contextRef="#ctx0" brushRef="#br0" timeOffset="2196">2647 668 1282 0,'0'0'233'0,"0"0"-8"0,0 0-47 16,-37 22-70-16,12 9-75 16,-1 5-8-16,-11 6-6 0,-7-3-133 15,-13 0-293-15,1-4-161 16</inkml:trace>
  <inkml:trace contextRef="#ctx0" brushRef="#br0" timeOffset="2443">2082 425 1318 0,'0'0'301'0,"0"0"-24"16,25 49-21-16,-6-7-56 16,0 1-88-16,6-1-58 15,-13 1-10-15,1-4-25 0,-13-1-16 16,-13 1 3-16,-12 0-35 16,-13-4-196-16,-24 1-130 15,-1-11-197-15,0-4-18 0</inkml:trace>
  <inkml:trace contextRef="#ctx0" brushRef="#br0" timeOffset="3225">2541 241 684 0,'0'0'56'0,"0"0"-1"0,0 0-16 16,0 0-22-16,0 0-73 16,0 0 81-16,0 0-3 0,0 0-22 15,0 0 4-15,0 0 19 16,0 0-40-16,0 0 32 0,0 0-21 15,0 0 22-15,0 0-7 16,0 0 11-16,0 0 64 16,0 0-44-16,0 0 15 15,0 0-38-15,0 0 14 0,0 0-17 16,0 0 18-16,0 0-29 16,18-39-10-16,-18 39 16 0,0 0-25 15,0 0 3-15,0 0 25 16,-37-4-2-16,37 4-55 0,-38 15-170 15,38-15-189-15</inkml:trace>
  <inkml:trace contextRef="#ctx0" brushRef="#br0" timeOffset="-196">7300 633 566 0,'0'0'76'16,"0"0"45"-16,0 0 4 16,0 0-27-16,0 0-51 15,0 0-8-15,0 0 84 0,0 0-63 16,19 32-25-16,-19-32-22 15,0 28 111-15,0-28-35 0,0 0-40 16,-26 32-27-16,26-32-25 16,-37 18 11-16,5-4 10 15,1-11-4-15,31-3-14 0,-32 0 5 16,32 0 73-16,-31-3-21 16,31 3-19-16,0 0-18 0,-31-25 10 15,31 25-20-15,-13-39-4 16,0 4 9-16,7-4-10 15,12 0-8-15,-6-3-7 0,7-1 24 16,-1 4-14-16,-6 0 0 16,0 39-3-16,0-38 3 0,-6 9 11 15,6 29-3-15,0 0-1 16,0 0-11-16,0 0-96 16,-7-31-218-16,7 31-163 0</inkml:trace>
  <inkml:trace contextRef="#ctx0" brushRef="#br0" timeOffset="232">6627 276 812 0,'0'0'178'16,"0"0"129"-16,0 0-53 0,0 0-102 15,-19 43-78-15,13 2-10 16,12 1-39-16,1 7-21 0,-1 0-1 15,0-3-220-15,0-1-247 16</inkml:trace>
  <inkml:trace contextRef="#ctx0" brushRef="#br0" timeOffset="899">6244 442 772 0,'0'0'108'0,"-44"25"48"16,44-25-62-16,-38 42 94 16,7-3-96-16,-1-3-57 0,1-5 16 15,-13-2-30-15,-19-1 5 16,0-7-14-16,-12-7-34 15,-7 0 22-15,0-3-3 0,-6-11 20 16,13-4-26-16,-2-6-9 16,8-1 26-16,6-10 9 0,7-4-17 15,12 1-23-15,44 24-2 16,-44-29 25-16,44 29-5 0,0 0 9 16,-38-24-13-16,38 24-18 15,0 0 14-15,0 0 26 0,0 0 10 16,0 0-57-16,0 0 34 15,-25 38 2-15,25-38-2 0,-38 39-4 16,-6-14 10 0,0-4 13-16,-6-3-11 0,0-7-28 15,6-4 20-15,-7-4 26 16,7-3-22-16,44 0-4 0,-44-14-19 16,44 14-55-16,-37-25-43 15,37 25 6-15,-25-39 41 0,25 39-2 16,0 0 48-16,-7-35 12 15,7 35 1-15,0 0 20 0,0 0-22 16,0 0 6-16,0 0 10 16,0 0-13-16,0 0 36 0,13 35-8 15,-13-35 10-15,0 0 17 16,-32 43-31-16,-5-15-1 16,-7-10 11-16,6-4-35 0,-6-7 4 15,6-7 26-15,38 0 0 16,-50-14 35-16,50 14-29 15,-38-28 10-15,38 28-30 0,-25-50-11 16,6 1 16-16,19-1-10 16,0 4-31-16,0-3-16 0,13 3-83 15,-7 0-135-15,7 7-124 16</inkml:trace>
  <inkml:trace contextRef="#ctx0" brushRef="#br0" timeOffset="1080">5080 68 838 0,'69'-11'60'0,"-6"-7"-41"15,-7 8 0-15,-5-4-153 16,-7-1-170-16</inkml:trace>
  <inkml:trace contextRef="#ctx0" brushRef="#br0" timeOffset="1276">4514 301 1226 0,'0'0'231'0,"0"0"-61"0,0 0-81 16,0 0-64-16,0 0-163 15,0 0-265-15,0 0-188 0</inkml:trace>
  <inkml:trace contextRef="#ctx0" brushRef="#br0" timeOffset="3916">1855 110 474 0,'0'0'20'0,"0"0"103"16,0 0 23-16,-6 50-56 15,-13-1 18-15,-7-3-62 0,-12 0-3 16,1 3 11-16,-7-6-39 16,0-1-15-16,-13-7 18 15,1 1-26-15,-7-8 25 0,0-7-12 16,0-10-17-16,6 0 23 15,7-8-11-15,6-6-8 0,0-8-18 16,44 11-12-16,-44-32-4 16,44 32 38-16,0 0 7 15,-38-42-36-15,38 42 44 16,0 0-8-16,0 0-8 0,0 0-9 16,0 0 16-16,0 0 14 15,0 0 24-15,0 0 57 0,0 0-19 16,-44 35-32-16,13-3-5 15,31-32-4-15,-50 35-27 0,6-7-22 16,6-6 47-16,38-22-46 16,-44 14 4-16,44-14-31 0,0 0-83 15,-38-4-55-15,38 4 19 16,0 0 42-16,-6-39 52 16,6 39 40-16,13-35 11 15,-13 35 6-15,0 0 26 0,44-18 30 16,-44 18 40-16,37 11-9 15,-37-11-5-15,32 32 14 0,-32-32 7 16,31 42-56-16,-31-42-19 16,13 46 38-16,-26-7-55 0,-6-4-5 15,-25 1 10-15,-6-8-108 16,-13-3-186-16,0-8-131 16</inkml:trace>
  <inkml:trace contextRef="#ctx0" brushRef="#br0" timeOffset="4108">1088 131 1076 0,'56'-7'0'0,"-6"-3"-11"0,-6-1 25 15,-6 0-140-15,-38 11-167 16</inkml:trace>
  <inkml:trace contextRef="#ctx0" brushRef="#br0" timeOffset="4308">308 658 767 0,'0'0'223'16,"-12"35"92"-16,12-35-61 15,-19 46-81-15,0-4-88 16,-13-3-37-16,-5 7-35 16,-14 7-6-16,-11 0-418 0,-14 7-280 15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26:21.45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1650 32 1323 0,'0'0'121'15,"0"0"-29"-15,0 0-77 0,0 0 125 16,0 0 20-16,25 32-66 16,-18 10 20-16,-14 8-39 0,1 6-33 15,-6 1-6 1,-7 3-8-16,0 0-17 0,6-7-24 15,1-4 16-15,5-6-3 16,7-8 15-16,0-35-8 0,0 36 5 16,0-36-4-16,0 0 3 15,26 21-18-15,11-18 4 16,1-13 13-16,0-8-23 0,6-7 33 16,-7-14-25-16,1-7 1 15,0-3 15-15,0-4-11 0,-7 7 8 16,-6 4-4-16,-25 42-18 15,25-36 27-15,-25 36-9 16,0 0-25-16,0 0 15 0,0 0 6 16,0 0-7-16,0 0 16 15,-12 46-17-15,12 4 2 16,-7-4 15-16,7-7-15 0,7 3 10 16,5-3 4-16,7-4-13 15,6-3 5-15,-25-32-8 0,38 28 8 16,-7-10 11-16,7-7-11 15,-6-15 25-15,-32 4-17 0,37-25 5 16,-37 25 0-16,44-56-17 16,-6-1 10-16,-7-3-9 15,1-11 3-15,-7-3 6 16,0-4-6-16,-6 4 21 0,0 14 43 16,-7 7 10-16,-5 14-19 15,-7 39-18-15,0 0-26 0,0 0-26 16,0 0 6-16,0 0-5 15,0 0 25-15,0 0-36 0,0 0-19 16,0 0-137-16,0 0-191 16,0 0-191-16,0 0-100 0</inkml:trace>
  <inkml:trace contextRef="#ctx0" brushRef="#br0" timeOffset="577">1336 385 806 0,'0'0'57'15,"0"0"41"-15,0 0 9 16,0 0 5-16,0 0-28 0,13 39 12 15,-13-39-37-15,6 43 83 16,-6 3-15-16,-6-4-4 16,-13 4 33-16,-6 7-43 0,-7 0-51 15,1 0-21-15,-13 4-33 16,6-4-13-16,-6-7 27 16,6-4-27-16,1-7 0 0,5-6 5 15,32-29-158-15,0 0-104 16,-31 21-191-16,31-21-22 15</inkml:trace>
  <inkml:trace contextRef="#ctx0" brushRef="#br0" timeOffset="956">1003 442 837 0,'0'0'118'0,"0"0"-3"15,0 0-19-15,0 0-69 16,-38-21 24-16,38 21-58 0,0 0 44 16,0 0 45-16,0 0-72 15,0 0-27-15,-19-39 17 0,19 39-11 16,0 0 7-16,0 0-1 15,0 0-8-15,38-18-4 0,-38 18 29 16,0 0 3-16,0 0 38 16,19 46-15-16,-13-3-14 15,-12-5 32-15,-13 5 23 16,-12-4-42-16,-1 0-21 0,-6 0-13 16,1-4 12-16,-1-3-24 15,-6-4-21-15,6-7-164 0,1 0-77 16,-1-7-77-16,6-3-47 15</inkml:trace>
  <inkml:trace contextRef="#ctx0" brushRef="#br0" timeOffset="1372">827 39 573 0,'-63'14'125'0,"13"0"11"16,-1 11 40-16,7 7-5 16,0 10 22-16,7 11-43 0,-1 11-34 15,7 3-55-15,5 4-28 16,8 3-25-16,-1 4 37 0,0-8 46 15,0 5-15-15,0-8-23 16,0-7 19-16,-6-7 0 16,6-11-2-16,-6-3-3 15,-6-7 13-15,-1-11-16 0,1-7-23 16,-7-3-5-16,0-11 39 16,7-11-19-16,6-3 9 0,6-11-10 15,6-10-21-15,13-14-26 16,7-15 1-16,12-3 5 0,6-4-28 15,6 1-1-15,13 2-67 16,0 8-55-16,0 7-106 0,0 7-185 16,0 4-156-16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05:19.27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202 375 791 0,'0'0'170'0,"0"0"87"15,37 14-40-15,-37-14-87 16,38-11-59-16,-7-6-39 0,1-8-42 16,-32 25 4-16,31-39 6 15,-12 0 47-15,0 0-47 16,-13-3-48-16,1 0-20 0,-7 3 10 16,0 0 58-16,-7 7-3 15,7 32-16-15,-12-25 19 0,12 25-27 16,-32 4 18-16,7 21 16 15,-6 17-10-15,-1 18 9 16,7 11 13-16,0 3-22 16,0 11 13-16,6 0 11 0,0-4-15 15,7-7-9-15,-1-7 25 16,0-10-15-16,1-4-7 0,-1-11 9 16,1-3-27-16,12-39-83 15,-32 39-207-15,7-14-131 16</inkml:trace>
  <inkml:trace contextRef="#ctx0" brushRef="#br0" timeOffset="180">0 693 807 0,'32'-28'103'16,"-32"28"89"-16,63-29 64 0,-7 8-81 15,7 0-94-15,0 3-42 16,-6 8-25-16,-7-1-288 0,-12 4-196 16</inkml:trace>
  <inkml:trace contextRef="#ctx0" brushRef="#br0" timeOffset="663">635 661 828 0,'0'0'89'0,"57"0"-6"16,-13-7-52-16,-44 7-31 15,50-14 8-15,-50 14 6 0,44-28-10 16,-44 28-64-16,38-32-24 15,-38 32 31-15,25-32-18 16,-25 32 22-16,13-42 41 16,-13 42-6-16,0-32 14 0,0 32 5 15,-19-36-13-15,19 36 4 16,-44-21 4-16,6 11-6 0,-6 10 18 16,0 10-17-16,-6 8-13 15,6 3 28-15,0 4-10 16,44-25-12-16,-44 46 9 0,19-7 23 15,6 0 28-15,12-4-30 16,14 0 32-16,-7-35 21 0,19 50-52 16,6-4 29-16,6-4 41 15,7-7-5-15,0 1 31 16,-7-4-50-16,-31-32-21 16,44 35-21-16,-44-35-10 0,0 0-38 15,25 39 25-15,-25-39 22 16,0 0-28-16,-19 35-31 0,19-35-139 15,-44 18-39-15,0-11-56 16,0-14-54-16</inkml:trace>
  <inkml:trace contextRef="#ctx0" brushRef="#br0" timeOffset="1267">1182 601 1186 0,'0'0'12'0,"0"0"-7"16,0 0 10-16,-6 60 76 0,6-3 77 16,-6 6-65-16,6 1-14 15,0 7-31-15,-7 3-36 16,7 0-14-16,-6 0 9 0,0-3-12 16,-1-8 7-16,1-6 14 15,0-4-6-15,0-11-2 16,-1-3-22-16,7-39 4 0,-6 36 12 15,6-36 4-15,0 0-16 16,0 0 109-16,0 0-4 0,0 0-100 16,0 0 0-16,6-50-22 15,1-13 17-15,5-12-5 0,1-13 5 16,-1-22-18 0,13 1 14-16,1-4-9 0,5 3 9 15,0 11-3-15,7 18-20 16,0 14 21-16,-7 17 6 0,1 22-8 15,5 14-2-15,1 14 24 16,0 14-11-16,0 7 15 0,-38-21-18 16,44 57-7-16,-13-1 1 15,-12-6 10-15,-7-1 23 0,-12-3-6 16,-12 0-6-16,-7-3-1 16,-6-1-6-16,-13-7-2 15,0 4-2-15,-6-10-119 16,-6-8-151-16,0-4-156 0,12-10-44 15</inkml:trace>
  <inkml:trace contextRef="#ctx0" brushRef="#br0" timeOffset="1691">1792 725 681 0,'0'0'169'16,"0"0"28"-16,44 21-20 0,-6-10-56 15,-7-4-55-15,7-4-48 16,-1-6-5-16,1-4 1 0,0-4-14 16,-38 11 5-16,50-25 27 15,-50 25-100-15,44-46-6 0,-44 46-7 16,44-49 45-16,-19 10 15 15,-25 39 2-15,7-35 6 16,-7 35-16-16,0 0 43 0,0 0-4 16,0 0-26-16,-57 0 16 15,7 21 5-15,-7 11 5 0,7 13 34 16,0 5-25-16,-1-1 21 16,7 1-29-16,7-4 81 15,5 0 9-15,20-4 1 16,5-3-19-16,14-4-27 0,11-3-33 15,14-4-4-15,6-3 1 16,-1-7-7-16,7-11-63 0,0-7-184 16,-6-7-179-16,0-4-97 15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05:24.17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341 594 434 0,'-44'-7'101'0,"6"-1"5"16,0 5-47-16,38 3-25 15,-44 0-23-15,7 7 6 0,37-7 0 16,-44 25 33-16,12 10-14 15,7 4 89-15,6 7-53 16,7 3 2-16,5 1 97 0,7 3-110 16,7-4-16-16,-1-3-25 15,0 0 101-15,7-10-66 16,-1-1-12-16,7-3-13 0,-6-4-30 16,-13-28 21-16,25 32-13 15,0-11-11-15,13-14-3 0,-1-3-78 16,7-11-143-16,0-15-139 15,0-6-65-15</inkml:trace>
  <inkml:trace contextRef="#ctx0" brushRef="#br0" timeOffset="283">554 767 516 0,'0'0'170'16,"0"0"14"-16,0 0 1 0,0 0 34 15,0 0-72-15,0 0-63 16,0 0-49-16,0 0 48 16,0 0 59-16,0 0 5 15,-6 39-50-15,0 7-32 0,-7-4-27 16,7 7-7-16,6-3-34 15,-6 0 3-15,6-7 6 0,6-3-17 16,-6-36-103-16,0 38-242 16,0-38-169-16,0 0 0 15</inkml:trace>
  <inkml:trace contextRef="#ctx0" brushRef="#br0" timeOffset="465">730 452 1196 0,'0'0'195'0,"0"0"-63"16,0 0-71-16,0 0-61 0,0 0 25 16,0 0-118-16,38-21-191 15,-13 18-131-15</inkml:trace>
  <inkml:trace contextRef="#ctx0" brushRef="#br0" timeOffset="940">957 781 613 0,'0'0'114'0,"0"0"30"16,-38-32 2-16,38 32-10 0,0 0 3 15,-31-46-56-15,31 46-37 16,0 0-35-16,0 0-19 0,0 0 32 16,-38 7-46-16,38-7 34 15,-25 50 11-15,0-8-20 16,18 4-9-16,1-4 10 0,6-3 39 16,0-39-30-16,13 46 18 15,-13-46-12-15,0 0-45 16,18 39 44-16,-18-39 6 0,0 0-38 15,0 0 37-15,0 0-12 16,38-25-20-16,-38 25-7 16,32-53-39-16,-14 0 31 0,1 4-15 15,0-1 41-15,-13 15-27 16,-6 35 43-16,0 0-25 0,0 0-4 16,0 0 73-1,0 0-4-15,0 0 6 0,26 32 23 16,-8 7-22-16,-5-7-24 0,6 3 18 15,-7 0-4-15,7-3-35 16,-19-32-16-16,19 32-4 16,-19-32 27-16,0 0-55 0,0 0-87 15,38 21-122-15,-38-21-113 16,31-11-20-16,-6-17 0 16</inkml:trace>
  <inkml:trace contextRef="#ctx0" brushRef="#br0" timeOffset="1288">1692 0 1036 0,'0'0'24'15,"0"0"15"-15,0 0 92 0,0 0 96 16,0 0-27-16,-6 49-86 16,-7 11 66-16,7 8-72 0,-7 2 54 15,1 12-72-15,-1 2-21 16,1 5 19-16,-1-4-38 0,7-1-22 15,-1-6 5-15,7-7 8 16,0-11 5-16,7-7-29 0,-1-11 1 16,7-10 10-16,-13-32 6 15,12 32 11-15,-12-32 10 16,0 0-2-16,0 0-13 16,38 7-23-16,0-18-9 0,-1-10 0 15,7-7 1-15,-6-4-21 16,6 7 8-16,-6 4 0 0,-1 3 7 15,-37 18-3-15,44-21-21 16,-44 21-70-16,38-10-89 0,-38 10-117 16,0 0-230-16,0 0-131 15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05:27.29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145 12 538 0,'0'0'61'0,"0"0"7"16,0 0 13-16,0 0-21 16,0 0 1-16,0 0-38 0,0 0-23 15,0 0 15-15,0 0-27 16,0 0 8-16,0 0 14 0,0 0-30 16,0 0 45-1,-19 40-32-15,13-11-2 0,6-29 19 16,0 0-4-16,12 32-6 15,-12-32 10-15,0 0 6 0,0 0 45 16,0 0-34-16,0 0 6 16,0 0 5-16,38 4-25 15,-38-4 6-15,0 0-6 0,0 0 9 16,19-36 15-16,-19 36-26 16,6-36-17-16,-6 36 16 0,0 0-25 15,-12-36 26-15,12 36-8 16,0 0-20-16,-44-4 26 0,44 4-13 15,-51 22-10-15,20 0 20 16,31-22-14-16,0 0 1 16,-38 42 12-16,38-42 0 15,-19 36 17-15,19-36-29 0,0 0 7 16,0 0 10-16,0 0-1 16,0 0 6-16,0 0-9 15,0 0 4-15,44 18-7 0,-44-18-125 16,38-18-65-16,-13-11-85 15,0-6-62-15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05:27.75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55-1 334 0,'0'0'114'16,"0"0"11"-16,0 0-12 0,-37 26-37 16,37-26 62-16,-18 42-56 15,18-42 33-15,0 0-12 0,0 49-15 16,0-49-47-16,0 0 51 16,0 0-53-16,0 0 20 0,0 0 53 15,0 0 30 1,0 0-30-16,0 0-56 0,0 0-29 15,0 0 19-15,0 0 16 16,24-37-9-16,-24 37-40 0,13-45 28 16,-7 18 2-16,-6 27-39 15,0 0 10-15,0 0-18 0,0 0 6 16,0 0-17-16,0 0 15 16,0 0 4-16,0 0 16 15,0 0-24-15,0 0-10 0,0 0 23 16,0 0 5-16,0 0-8 15,-30 37-10-15,30-37 0 16,0 0 4-16,0 0-18 0,0 0 14 16,0 0 10-16,0 0-62 15,0 0-51-15,0 0-44 16,0 0-74-16,0 0-117 0,0 0 7 16,0 0-40-16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05:34.818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151 49 414 0,'0'0'122'0,"0"0"7"0,0 0 6 15,0 0-12-15,0 0-44 16,0 0-17-16,0 0-11 0,0 0-12 16,0 0 69-1,0 0-25-15,0 0-13 0,0 0 47 16,0 0-22-16,32 4 8 15,5-1-49-15,7-3 24 0,-6 4-13 16,12-4-16-16,1 0-25 16,-1 0-4-16,0 0 8 0,0 0-18 15,1-4-3-15,6 4-15 16,-13 0 28-16,7 4-52 16,-1-4 40-16,0 7-13 0,-6-3 5 15,0-1 11-15,-6 1-22 16,6-1 18-16,-6 1-19 15,-1-4 18-15,-5 3 2 16,5-6-26-16,1-1 31 0,0-3-13 16,6 0 3-16,-6 0-18 15,-1 0 24-15,-5 3-32 0,-1-3 43 16,7 4-39-16,-7 3 19 16,1-4 14-16,5 4-14 0,-5 0 6 15,6 0-29-15,-7 0 27 16,0 4 2-16,1-8-18 15,6 4 25-15,-1 0-17 0,1-3-5 16,1-1 27-16,-2-3-24 16,1 4 0-16,-6-5 14 15,-32 8 1-15,31 0-27 0,-31 0 18 16,0 0 13-16,0 0-25 16,0 0 38-16,0 0-35 15,0 0 17-15,0 0-36 0,25 0 19 16,-25 0 29-16,0 0-16 15,0 0-7-15,0 0-14 0,0 0 23 16,0 0 3-16,0 0-28 16,0 0 33-16,38-3-10 0,-13-1-1 15,6 4-22-15,1-3 33 16,-1 3-14-16,7 0-22 16,0 3 22-16,-13-6 51 15,-25 3-74-15,31 3 6 0,-31-3 28 16,0 0-4-16,0 0-5 15,0 0-5-15,0 0 10 16,-31 0-7-16,-7 4-5 0,0-1 14 16,-12-3 3-16,-6 4-19 15,-7 0 28-15,-6-1 27 0,-7 1-26 16,0-1-22-16,0 1 24 16,1-1-15-16,-1-3-20 0,7 4 22 15,0-4-3 1,6 0-11-16,7 3-8 0,-7 1 18 15,13-1 2-15,-1-3-24 16,1 4 11-16,0-1 19 0,-7-3-11 16,1 0-7-16,-1 4 9 15,-6-8 8-15,0 4-36 0,13 0 18 16,-7 0 20-16,13-3-9 16,-1-1-27-16,8-3 27 15,5 4 15-15,32 3-25 0,-37-4 3 16,37 4 7-16,-26-7-1 15,26 7-14-15,-37 0 13 0,37 0-1 16,-32-3 7-16,32 3-29 16,-31 3 10-16,31-3 21 0,-32 0 1 15,32 0-24 1,0 0-1-16,0 0 21 0,0 0-10 16,0 0-15-16,0 0 12 15,0 0 12-15,-31 0-9 0,31 0-9 16,0 0 23-16,0 0-8 15,0 0-6-15,0 0 0 0,0 0 8 16,0 0-8-16,0 0-21 16,-31 0 35-16,31 0 74 15,0 0-40-15,0 0-34 0,0 0 6 16,0 0-1-16,0 0-9 16,0 0-10-16,0 0-9 15,37-3 34-15,14-1-25 16,5 4 0-16,7 4-5 0,19-4 85 15,7-4-18-15,5 1-39 16,13 3 6-16,-7-4 4 0,7 4-21 16,-6 4-21-16,-7-1 20 15,0 1-1-15,-6 3-13 0,-6 0-12 16,0 0 21-16,-7 0 0 16,7 0-6-16,-7 4-9 0,-4-4 16 15,-2 0-17-15,0-4-3 16,-6 1 13-16,-7-1 14 15,-5-3-12-15,-1 4-12 16,-6-8 2-16,-13 4 17 0,-31 0 3 16,32 0-8-16,-32 0-17 15,0 0 13-15,25-3 13 0,-25 3-4 16,0 0-9-16,0 0-10 16,0 0 5-16,0 0 15 0,0 0-10 15,0 0 0-15,0 0-13 16,0 0 6-16,0 0 17 15,0 0-10-15,-32-14-10 0,32 14 4 16,-44-11 13-16,7 4 1 16,-7 7-8-16,-7 0-3 15,1 3 3-15,-19 1 9 0,0 3-9 16,-7 0-6-16,-6-3 0 16,0 3 18-16,-6 3 1 0,0 1-8 15,0-4-18-15,-6 4 10 16,-1-1 18-16,-5 2-6 0,6 2-9 15,-1-7-8-15,1 0 13 16,6-3 4-16,0 3-5 16,6-7-21-16,6 0 8 0,0 0 19 15,7-4 1-15,0 4-14 16,6 4 3-16,7-4-12 16,5 0 19-16,1 0 3 0,6 0-10 15,6 0-4-15,7 0-6 16,31 0 15-16,-38 0-2 0,38 0 0 15,0 0 0-15,0 0-8 16,0 0-1-16,-31 0 14 0,31 0-5 16,0 0-16-16,0 0 9 15,0 0 10-15,0 0 9 16,0 0-9-16,44 3-6 0,6-3-7 16,13-3 15-16,12-1 11 15,7 1-11-15,19-8-31 0,12-3 34 16,6 7-1-16,-5-5-5 15,6 5-8-15,-1 4-15 16,-6-4 15-16,1-1 7 0,-1 5 2 16,-6-1-18-16,-7 1 12 15,-6-1 3-15,-12 1-3 0,-6-1-8 16,-7 1-1-16,-12-1 14 16,-6 1 4-16,-1-1-15 15,-6 1-5-15,0-4 19 0,0 3-5 16,-6 0 3-16,-1 1-10 15,7-1-11-15,-6-3 15 0,-7 7 13 16,-5-3-11-16,-26 3-6 16,31 0 1-16,-31 0 6 15,0 0-3-15,0 0 0 0,0 0-11 16,31-4 11-16,-31 4-6 16,0 0 16-16,0 0-7 15,0 0-6-15,0 0-8 0,0 0 5 16,32 7 15-16,-32-7-1 15,0 0-13-15,0 0-10 0,0 0 22 16,0 0 4-16,0 0-11 16,0 0-6-16,0 0 11 0,0 0-3 15,-32 7-6-15,-5 0 4 16,-7-3-4-16,-13 0 12 0,1 3-2 16,-20-4-3-16,-12 1-16 15,-6 3 25-15,-8 0-3 16,-5-4-15-16,7 1 2 15,-1-4 4-15,7 3 9 0,0-3-5 16,-1 0-8-16,1 0 4 16,6 0 7-16,0 4-12 0,0-4 1 15,0 3 4-15,6-6 13 16,1 6-5-16,11-3-5 0,7 0-19 16,6-3 21-16,13-1-2 15,6 4 4-15,38 0-7 0,-31 0-15 16,31 0 22-16,0 0 3 15,0 0-8-15,0 0-9 16,0 0-8-16,0 0 22 16,0 0-4-16,0 0-1 0,0 0-6 15,0 0 4-15,0 0-13 16,25 11 22-16,13 0 9 0,12-4-30 16,19 0 12-16,13 1-8 15,20-5 15-15,4 4-5 0,20 0-11 16,0 1 3-16,12-5 6 15,0 4 7-15,7-3-2 0,-7-1-5 16,-12-3-5 0,-6 4-5-16,-19-4 2 0,-13 3 8 15,-6-3 0-15,-19 0 9 16,-13 4-9-16,-6-4 0 0,-6 0-8 16,-1 3-2-16,-12-3 5 15,-25 0 17-15,38 0-1 0,-38 0-9 16,32 0-9-16,-32 0-4 15,0 0 15-15,0 0 10 0,0 0-5 16,0 0-9-16,0 0 0 16,0 0-12-16,0 0 12 0,0 0 6 15,0 0 3-15,-38-7-9 16,0 4-6-16,-6 3 3 16,-12 0 3-16,-14 0 5 0,-11 0 3 15,-20-4-3-15,-6 1 24 16,-7 6-16-16,-12 4-2 15,1-3 8-15,5-1-3 0,1 4 0 16,-1-3-9-16,14-1-4 16,-1 1-3-16,6 3 0 0,7 0-15 15,6-3 17-15,6-1 1 16,12 1 6-16,13-1-2 0,7-3-7 16,6 4-3-16,13-4-10 15,31 0 17-15,-32 7-4 0,32-7 0 16,0 0 11-16,0 0-11 15,0 0-4-15,0 0-1 16,0 0 1-16,0 0 4 0,0 0 3 16,0 0 7-16,0 0-6 15,44 10-4-15,7 1-14 16,18-4 14-16,12-3 12 0,15-4-20 16,4 0 4-16,20-7 8 15,-1 0 2-15,7-1-6 0,6-2-4 16,0-1 1-16,0 4-4 15,-13 0-4-15,-6-3 16 0,-24-1 1 16,-19 4-6-16,-20 3-12 16,-6 1 2-16,-19 3 10 15,-25 0 0-15,0 0 5 0,0 0-2 16,0 0-3-16,0 0-12 16,-25 7 2-16,-7 0 18 0,-12 0 3 15,-6-3-14-15,6 3-11 16,-1 0 20-16,7-4 0 0,1 1-88 15,5-1-109-15,1 1-188 16,31-4-252-16,-25-7-83 16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05:39.227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95 0 257 0,'0'0'67'0,"0"0"-25"15,0 0 11-15,0 0-8 16,0 0-4-16,0 0 13 15,0 0-19-15,0 0-19 16,0 0-9-16,0 0 11 0,0 0 31 16,0 0-18-16,0 0 3 15,44 4-28-15,-7-1-2 0,-5-3 4 16,6 4 20-16,-1-1 15 16,2 1-38-16,-1-1 6 0,-1 1 6 15,1-1-29-15,6 5 8 16,0-5 23-16,0 1-3 15,0-1-38-15,0 1 22 0,-6-4 11 16,0 3-11-16,-1-3 59 16,-37 0-14-16,51 0-34 15,-14 0 9-15,1 0-10 0,-38 0 2 16,51-7-10-16,-13 7 8 16,0-3-5-16,-38 3-11 0,50 0 16 15,-12 3-28-15,-1-3 43 16,-37 0-25-16,51 4-3 15,-51-4 3-15,44 3 21 0,-44-3-21 16,44 0 59-16,-44 0 3 16,37-3-19-16,-37 3-50 0,32-4 10 15,-32 4 24-15,38-3-14 16,-38 3-35-16,37 0 22 16,-37 0-3-16,38-4-8 15,-38 4 24-15,38 0-21 0,-38 0 12 16,45 0 26-16,-45 0-26 15,44 0-17-15,-44 0 20 0,31 0-28 16,-31 0 8-16,0 0 31 16,0 0-38-16,38 4 33 0,-38-4-13 15,0 0 8-15,0 0-17 16,38 7 24-16,-38-7-18 0,0 0-6 16,31 7 14-16,-31-7 1 15,0 0-14-15,0 0-13 16,38 10 50-16,-38-10-25 15,0 0-19-15,0 0 27 0,0 0-17 16,0 0 0-16,0 0 22 16,0 0-7-16,0 0 2 0,0 0-7 15,0 0-9-15,0 0-10 16,0 0 23-16,0 0 8 0,31 14-33 16,-31-14-8-16,0 0 51 15,0 0 11-15,0 0-74 16,38 15 44-16,-38-15 7 0,0 0-25 15,0 0 36-15,0 0 7 16,0 0-47-16,0 0 9 0,0 0 41 16,0 0-32-16,0 0 24 15,0 0-28-15,0 0-8 16,-44 24-1-16,6-2 19 0,38-22-8 16,-44 14 3-16,6-7-2 15,1 3 11-15,37-10-19 16,-51 7 5-16,7-3 7 0,44-4-47 15,-51 4 71-15,13-1-29 16,-6 1 20-16,7-4-26 0,-7 3-4 16,0-3 30-16,-7-3-30 15,-5-4 0-15,-1 3 21 0,1-3-26 16,-7 0 29-16,6 0-38 16,0 3 54-16,0-3-59 15,7 4 42-15,0 3-21 16,6-4-9-16,0 1 15 0,12 3-17 15,32 0 26-15,-56 0 9 16,12 0-37-16,12 3 50 0,32-3-28 16,-50-3-15-16,12 3 28 15,0 0-50-15,38 0 39 0,-44 0 0 16,6 0 6-16,38 0-23 16,-38 0 27-16,38 0-32 0,-38-4 23 15,38 4 25-15,-37-3-34 16,37 3-7-16,-38 0 10 15,38 0-10-15,-38-4 36 16,38 4-56-16,0 0 25 0,-44-4 33 16,44 4-33-16,0 0 0 15,0 0 13-15,0 0 1 0,-38-3-18 16,38 3 24-16,0 0 12 16,0 0-4-16,0 0-6 0,0 0 16 15,0 0-33-15,0 0-9 16,0 0 9-16,0 0-11 0,0 0 34 15,0 0-41-15,44-7 6 16,-6 7 23-16,6 0-18 16,-6 3 14-16,12 4 17 0,0 1-27 15,8-1 13-15,-1 0-35 16,-1 0 39-16,1 0-14 16,-1 0 4-16,1 0-10 0,6-4-14 15,-7 1 47-15,1 0-49 16,-1-4 16-16,1 0 29 0,-6 0-47 15,0 0 42-15,-1 3-26 16,-6-3 1-16,0 4 18 16,0-8-11-16,0 8 16 0,0-4-19 15,-6 0-1-15,-1 3 35 16,-5-3-64-16,-32 0 28 16,44 0 32-16,-44 0-60 0,44 0 30 15,-44 0-1-15,44 0 10 16,-44 0 11-16,38 0-40 0,-38 0 25 15,38 0 19-15,-38 0-40 16,44-3-3-16,-44 3 38 16,44 0-31-16,-44 0 30 0,44 0-10 15,-44 0-18-15,44-4 23 16,-44 4 8-16,38-3-13 0,-38 3 3 16,0 0-5-16,38 0 70 15,-38 0 13-15,0 0 0 0,0 0-43 16,0 0-25-16,0 0-7 15,0 0-23-15,0 0 29 16,0 0-5-16,0 0-20 16,0 0 19-16,0 0 6 0,0 0-34 15,0 0 20-15,0 0-3 16,0 0-13-16,0 0 13 0,0 0-8 16,0 0 4-16,0 0 17 15,0 0-8-15,0 0-20 0,0 0 35 16,-51-8-29-16,14 8 22 15,-1 4-10-15,-6 0-17 0,0 3 19 16,-13 0-11-16,0 0 14 16,-12-4-17-16,6 1 9 15,-13 3 6-15,7-7-11 16,-6 0 5-16,-7 0 10 0,0-4 1 16,0 1-32-16,0-1 14 15,0-3 15-15,7 0-6 0,-1 4 11 16,7-4-30-16,13-1 11 15,-1 5 18-15,7-1 1 0,6 1-13 16,5-4-12-16,39 7 16 16,-44-4 0-16,44 4 1 0,-31-7-25 15,31 7 34-15,0 0-8 16,0 0-6-16,0 0 2 16,-38 0-11-16,38 0-5 15,0 0 9-15,0 0 13 0,0 0 0 16,0 0-15-16,0 0 7 15,0 0 5-15,0 0-5 0,0 0 7 16,0 0 2-16,0 0 1 16,0 0-7-16,0 0-19 0,0 0 6 15,0 0 26-15,0 0-7 16,0 0-31-16,0 0 8 0,0 0 29 16,0 0-1-16,0 0-21 15,0 0-2-15,0 0 14 16,0 0 8-16,0 0-9 15,0 0-13-15,0 0-11 0,0 0 37 16,0 0-17-16,0 0-11 16,0 0 3-16,0 0 25 0,0 0-11 15,0 0 0-15,0 0-2 16,0 0-7-16,0 0 3 0,0 0-13 16,0 0 13-16,0 0 8 15,0 0 10-15,0 0 13 0,0 0-22 16,0 0 5-16,0 0-5 15,0 0 15-15,0 0-14 16,0 0-10-16,0 0-10 0,0 0-4 16,0 0-80-16,0 0-204 15,0 0-169-15,0 0-60 16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09:02.88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0 823 0,'0'0'5'0,"0"0"11"16,7 50 89-16,-7 17 51 15,-7 14 20-15,14 11 23 0,-1 8 6 16,7 2-46-16,-1 1-4 16,1 3-26-16,-1 0 2 0,2-4-25 15,-2-3-37-15,1-7-27 16,-7-6-13-16,1-8-13 15,-1-11-16-15,0-11 21 16,0-13 55-16,1-8-23 0,-7-35 23 16,12 32-5-16,-12-32-33 15,39 14-11-15,5-10-11 0,0-15-52 16,7-7-125-16,0-6-206 16,6-15-311-16,-7 0-84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08:59.54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591 112 682 0,'0'0'156'0,"0"0"50"16,-6-36-23-16,6 36-40 16,0 0-67-16,-38-35-40 0,38 35-36 15,-44-25 15-15,44 25-15 16,-50-14-15-16,6 14 27 0,0 11-10 15,0 6 0-15,0 8-6 16,6 10 4-16,0 15 16 16,7 6 18-16,0 19 68 15,-1 9-3-15,7 8-26 0,12 0-35 16,1 4-21-16,6-1 1 16,6-10-18-16,6-7 8 15,-6-11-15-15,6-7-15 0,-6-11-172 16,0-13-153-16,0-36-71 15,-6 31-18-15</inkml:trace>
  <inkml:trace contextRef="#ctx0" brushRef="#br0" timeOffset="185">0 712 633 0,'0'0'70'0,"0"0"54"0,0 0-38 16,44-21-19-16,0 4-33 16,7 6-26-16,5-3 9 0,1 3-35 15,6-3-151-15,-1 3-138 16</inkml:trace>
  <inkml:trace contextRef="#ctx0" brushRef="#br0" timeOffset="647">993 582 492 0,'57'-14'29'0,"0"-4"1"16,-1-3-25-16,-6 3 6 0,-6-3-21 15,0 0 13-15,-6-1-16 16,-13 5 4-16,-25 17-32 16,32-29 32-16,-32 29-10 0,0-28 22 15,0 28-13-15,0 0 20 16,-44-25-2-16,-7 15-8 16,-5 10 37-16,-7 7-27 0,0 3 15 15,7 5 4-15,5 2-22 16,7-3-7-16,13 4 0 0,31-18 0 15,-32 32 14-15,26-4 30 16,19 4-32-16,6 3 24 0,18 8 0 16,14-1 9-16,5 8 13 15,7-1-7-15,-6-3 16 16,-1 3 3-16,-12-6-7 16,-12-1 6-16,-26 1-5 0,-6-4-2 15,-25-1-57-15,-13-2 32 16,-19-4-53-16,1-4 31 0,-1-3-7 15,7-11-74-15,0 0-90 16,6-11-125-16,6-6-103 0</inkml:trace>
  <inkml:trace contextRef="#ctx0" brushRef="#br0" timeOffset="1283">2175 571 1035 0,'0'0'77'0,"-31"46"117"16,6 7-15-16,6 14-7 0,-6 11 33 16,6 3-57-16,6 8-60 15,-6 6-34-15,7-3-22 16,5 0-9-16,1-11-2 0,6-3-3 15,6-8-14-15,-6-10-4 16,13-10-48-16,-13-50-58 0,13 49-68 16,-13-49 36-16,0 0-13 15,0 0 41-15,0 0 50 0,0 0 48 16,37-38-8 0,-12-12 11-16,-12-10-8 0,0-11 12 15,-7-13-13-15,-6-15 18 16,0-18-9-16,6-7-18 0,-6 4 96 15,13 7-49-15,6 3 11 16,-1 15 35-16,14 10 3 0,6 22-48 16,6 13 6-16,0 15-9 15,12 21 32-15,-6 21-7 0,7 21 7 16,-7 18-5-16,1 10 16 16,-7 8-24-16,-13 7-17 15,-12-4 34-15,-13-3-29 16,-12-1 13-16,-26 1-20 0,-5-4-30 15,-20-7 28-15,7-7-12 16,-7-7-46-16,-6-11-183 0,7-7-159 16,12-17-109-16</inkml:trace>
  <inkml:trace contextRef="#ctx0" brushRef="#br0" timeOffset="1695">3388 716 1368 0,'57'21'140'0,"6"-3"-85"15,0-8-10-15,-1-6-16 0,-5-4-40 16,6-7 38-16,-7-11-53 15,-5 1-44-15,-7-5-117 0,-7-2-5 16,-11-5 46-16,-8-2 66 16,-5-1 32-16,-19-4 29 15,-7-2 14-15,-12 2 27 16,-13 8 53-16,-12 10 44 0,-13 11 22 16,-12 7 47-16,-26 21 13 15,1 15 4-15,-7 13-39 0,12 15-32 16,7 10-71-16,13 0 13 15,18 4 34-15,13 0-21 0,19-8-14 16,25 1-13-16,19-7-14 16,19-11-20-16,25-7-13 0,25-11-10 15,6-7-36-15,13-10-154 16,6-7-240-16,-6-11-239 16</inkml:trace>
  <inkml:trace contextRef="#ctx0" brushRef="#br0" timeOffset="2195">4727 504 840 0,'0'0'133'16,"0"0"71"-16,0 0-12 0,0 0-79 15,0 0-58-15,0 0 22 16,-38 39 50-16,-12 3-43 16,0 4 9-16,0 11-21 15,-1 6-6-15,7 4 37 0,7 4-20 16,11-4 27-16,14-3-7 15,12-4-14-15,19-7-32 0,12-4-25 16,26-10-1-16,6-7-8 16,18-11-17-16,1-3-9 0,6-14-14 15,6-8-141-15,-6-10-178 16,-6-7-216-16,0-11-114 0</inkml:trace>
  <inkml:trace contextRef="#ctx0" brushRef="#br0" timeOffset="2412">5576 518 947 0,'25'11'250'16,"-25"-11"76"-16,12 53-14 15,1 3-100-15,-7 1-6 16,-6 6-87-16,0 1-52 0,6 0-38 15,-6-4-9-15,7 0-25 16,-1-11-74-16,-6-3-189 16,0-46-224-16,13 43-106 0</inkml:trace>
  <inkml:trace contextRef="#ctx0" brushRef="#br0" timeOffset="2576">5770 126 1366 0,'-12'-36'38'0,"12"36"-35"15,0 0-25-15,0 0 68 0,0 0-121 16,0 0-196-16,0 0-169 16</inkml:trace>
  <inkml:trace contextRef="#ctx0" brushRef="#br0" timeOffset="3023">6657 815 1146 0,'0'0'163'0,"-32"-46"-84"16,-5 4-29-16,-7 6 35 15,-7 11-36-15,7 11-6 0,-6 14-24 16,-7 22-1-16,7 13-11 16,6 14 4-16,0 8 8 15,19 7 96-15,6-1-37 0,13-3 7 16,12-3-24-16,7-11 2 16,6-4-30-16,-19-42-21 0,56 39 4 15,-12-21-11-15,0-15 0 16,-6-10-23-16,0-18-48 0,-1-6-3 15,-5-12 30-15,-1-10 5 16,7-14 38-16,-7-4-9 16,1-10 8-16,-1 0-33 0,-6 10 56 15,0 15 35-15,-12 20-29 16,-13 36 28-16,0 0 61 0,0 0-20 16,19 60-36-16,0 14-34 15,-13 8-10-15,0 3-10 16,7-4-4-16,-1-3-22 0,7-4-84 15,0-14-176-15,13-14-142 16,-32-46-110-16,50 32-13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09:04.31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474 0 674 0,'0'0'77'0,"0"0"-11"16,0 0 1-16,0 0-51 0,0 0-10 15,-12 28 100-15,-14 7-61 16,-11 8 25-16,-7 17-29 16,-7 14 45-16,-5 21 57 0,-1 18-32 15,0 18 30-15,6 21-25 16,14 18 0-16,5 6-33 0,20 1-29 16,12-4 13-16,25-10-15 15,19-8-32-15,25-10 1 16,14-11 0-16,11-13-8 0,7-15-58 15,5-14-225-15,-4-22-251 16,-14-10-138-16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09:04.83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31 664 0,'12'-34'176'16,"-12"34"37"-16,0 0-28 15,0 0-37-15,0 0-30 16,0 0 33-16,0 0-20 0,25 37-58 15,-12 11-24-15,-7 8-23 16,-6 7-26-16,0 1 0 0,6-1 9 16,-6 1-244-16,7-5-312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15:30.48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1744 0 586 0,'0'0'137'0,"0"0"16"15,0 0-21-15,0 0 18 16,0 0 33-16,0 0-3 15,0 0-18-15,0 0-27 0,0 0-9 16,0 0-25-16,0 0 29 16,0 0-29-16,25 32 1 15,-25-32-17-15,0 0-6 0,38 35-8 16,-38-35-41-16,25 32-7 16,-25-32 7-16,31 35-16 15,-31-35 8-15,25 36-11 0,-25-36 0 16,25 42-1-16,-25-42-2 15,32 42 1-15,-32-42 18 0,25 46-17 16,-25-46-27-16,25 46 17 16,-25-46 17-16,19 37-9 0,-19-37 6 15,0 0-8 1,19 39-11-16,-19-39 8 0,12 35-9 16,-12-35 12-16,0 0-1 15,13 35-13-15,-13-35 17 0,0 0-9 16,0 0-4-16,0 0 4 15,6 36 5-15,-6-36 4 0,0 0 4 16,0 0-8-16,0 0 2 16,0 0-4-16,-12 35-3 0,12-35-3 15,0 0 3-15,0 0 0 16,0 0 0-16,-44 35 16 16,6-21-10-16,38-14-6 15,-50 7-7-15,6-3-1 0,0-8 8 16,6-3 12-16,-6 0-12 15,13-3-5-15,31 10-5 0,-57-18-3 16,19-3-14-16,38 21-5 16,-44-28 16-16,13 6 3 15,31 22-3-15,-38-28 16 0,38 28-12 16,0 0 3-16,-25-28 9 16,25 28 4-16,0 0 12 0,0 0-33 15,0 0 17-15,0 0-5 16,0 0-5-16,0 0 12 0,-31-25-2 15,31 25 0 1,0 0 13-16,0 0-13 0,0 0 7 16,0 0-7-16,0 0-11 15,0 0 3-15,0 0-5 0,0 0 6 16,0 0 7-16,0 0 0 16,0 0-13-16,0 0 16 0,0 0-3 15,0 0 6-15,0 0 0 16,0 0-2-16,18 39 9 0,-18-39 0 15,0 0 2-15,26 35-4 16,-26-35-4-16,0 0-7 16,25 36 0-16,-25-36 5 15,0 0 3-15,12 39 1 0,-12-39 4 16,0 0 1-16,0 38 6 16,0-38-13-16,0 0 5 0,-37 36-2 15,37-36-13-15,-51 21 3 16,7-7 0-16,0-10 10 15,7-4-15-15,-1 0 11 0,38 0-14 16,-51-11 8-16,13-3 0 16,0 3 0-16,38 11-5 0,-44-21 5 15,0 3-8-15,44 18 3 16,-44-24 12-16,0 2-18 0,44 22 7 16,-44-21 4-16,0 4 3 15,44 17-3-15,-44-15-7 16,44 15 7-16,-44-14-6 15,44 14 13-15,-38-14-11 0,38 14 7 16,-37-10 0-16,37 10-7 16,-38-8 8-16,38 8-4 0,-38 0 4 15,38 0-16-15,-37 4 16 16,37-4 0-16,-38 4-12 0,38-4 14 16,0 0-6-16,-44 10 4 15,44-10-10-15,0 0 2 16,0 0 4-16,0 0-4 0,-38 11 4 15,38-11-7-15,0 0 0 16,0 0 3-16,0 0 9 16,0 0-8-16,0 0-3 0,0 0 6 15,0 0-6-15,25 39 6 16,-25-39 0-16,38 28-7 16,-38-28 11-16,38 28-16 0,-38-28 15 15,37 25-3-15,-37-25-10 16,38 21 0-16,-38-21 13 0,38 21-20 15,-38-21 5-15,0 0 0 16,38 32-2-16,-38-32 7 0,37 28 4 16,-37-28-1-16,0 0 7 15,32 39-8-15,-32-39 8 16,0 0 0-16,37 43 2 16,-37-43-9-16,0 0 4 0,0 0-16 15,26 42 16-15,-26-42-18 16,0 0 12-16,0 0 3 0,0 0 0 15,12 42 7-15,-12-42 2 16,0 0-3-16,0 0 4 0,0 0 0 16,0 0-5-16,-44 22-5 15,44-22 3-15,0 0 0 16,-50 14-4-16,50-14 1 0,-50 7 3 16,50-7-5-16,0 0 5 15,-44 3 0-15,44-3-24 16,0 0 10-16,0 0 3 0,-44 11 6 15,44-11 8-15,0 0-14 16,-51 7 22-16,51-7-8 16,0 0 0-16,-50 4-3 0,50-4 3 15,0 0-9-15,-44 0 6 16,44 0 2-16,0 0-2 0,-44 0 0 16,44 0-7-16,0 0 7 15,-44-4-6-15,44 4 6 0,0 0-10 16,-44-7 17-16,44 7-7 15,0 0-7-15,0 0 7 16,-57-14 3-16,57 14-22 16,0 0 7-16,-44-18-7 0,44 18-7 15,0 0 7-15,0 0-3 16,-44-32-20-16,44 32 17 0,0 0-27 16,0 0 22-16,-31-46-15 15,31 46 15-15,0 0 1 0,0 0 16 16,0 0-13-16,0 0 42 15,-19-45-19-15,19 45 0 16,0 0-10-16,0 0 20 0,0 0-12 16,0 0 11-16,0 0-28 15,0 0 29-15,0 0-7 16,0 0-7-16,0 0-1 0,0 0 1 16,0 0-2-16,0 0 13 15,0 0 6-15,0 0-23 16,0 0 13-16,0 0 9 0,0 0-5 15,0 0 6-15,0 0-6 16,0 0-4-16,0 0-9 0,0 0 5 16,0 0 18-16,0 0-5 15,0 0 39-15,0 0-44 0,0 0 33 16,0 0-8-16,0 0-3 16,44 28-2-16,-44-28-5 0,0 0-3 15,50 28 0-15,-50-28-2 16,44 32-2-16,-44-32 2 15,0 0 3-15,0 0-9 16,0 0 17-16,38 46 8 0,-38-46-7 16,0 0-20-16,0 0 11 15,0 0-17-15,0 0-7 0,-56 28 16 16,56-28-3-16,-51 4-25 16,51-4 15-16,0 0-22 15,-50-18 26-15,50 18-38 0,0 0 2 16,0 0 30-16,-6-46 6 15,6 46 0-15,0-42 0 0,0 42-5 16,0 0 24-16,0 0-11 16,0 0 16-16,0 0-4 15,0 0 15-15,0 0-14 0,0 0-36 16,0 0 7-16,0 0 26 16,0 0 9-16,-51 17-10 15,51-17-6-15,-50 53-11 0,6 4 17 16,19-1-17-16,0 13 0 15,19 1 6-15,6 8-20 0,12 3 4 16,13 8-44-16,13-5-28 16,6 1-60-16,6-4-74 0,13 1-72 15,0-14-158 1,0-8-142-16</inkml:trace>
  <inkml:trace contextRef="#ctx0" brushRef="#br0" timeOffset="404">2058 1327 1362 0,'0'0'198'0,"0"0"56"0,0 0-21 16,0 0-72-16,0 0-66 16,13-39-14-16,-13 39-31 0,0 0-19 15,50-35-22-15,0 17 14 16,7 8-1-16,-1 13 25 15,-5 8 27-15,-1 3 12 16,-6 11-2-16,-6 14-1 0,-20 7-14 16,-5 3-17-16,-19-3-15 15,-19 0-32-15,-13-4 10 16,-6-6-11-16,-6-8-78 0,-7-10-143 16,0-4-308-16,-5-14-296 15</inkml:trace>
  <inkml:trace contextRef="#ctx0" brushRef="#br0" timeOffset="1818">699 2003 1062 0,'0'0'82'15,"0"0"39"-15,0 0-23 16,-37-17-27-16,37 17 26 0,-38 7-55 15,38-7 23-15,0 0-33 16,-19 38-49-16,19-38 38 16,0 43-9-16,0-43-2 0,19 35 24 15,-19-35-40-15,0 0 40 16,44 25-24-16,-44-25 48 0,38 0-19 16,-38 0-19-1,0 0 32-15,31-25-23 0,-6-3 30 16,-12 3-9-16,-13 25 35 15,0-35-25-15,0 35-9 0,0 0-18 16,-38-25 2-16,0 22-26 16,38 3 24-16,-44 7-36 15,44-7 22-15,-44 21-16 0,44-21-16 16,0 0 8-16,-31 39-8 16,31-39-40-16,0 0-32 0,0 39-10 15,0-39-46-15,0 0-4 16,0 0-119-16,44 24-56 0,-44-24-73 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26:27.44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4066 0 557 0,'0'0'131'16,"0"0"3"-16,0 0 16 15,0 0-66-15,0 0-34 16,0 0 8-16,0 0 12 0,0 0-2 15,0 0 22-15,0 0 7 16,0 0-13-16,0 0 2 0,0 0-30 16,0 0 47-16,0 0 17 0,0 0-37 15,-31 21-33-15,-7-3 12 16,-12 7-11-16,-7-4 12 0,1 4-12 16,-13 0-32-16,0-1 16 15,-7 5-22-15,1 2 15 0,-7 1 6 16,0-4-2-16,7 4-16 0,-1-3 13 15,1-1-13-15,6 0-23 16,6-3 16-16,6 0-9 16,1-4-9-16,6 0 19 0,6-3-3 15,6-1-10-15,6 1 3 0,1-11 6 16,31-7-1-16,-31 14-15 16,31-14 18-16,0 0-11 0,0 0-4 15,0 0 7-15,0 0 6 16,0 0-16-16,0 0 0 0,-32 4 20 15,32-4-10-15,0 0-8 0,0 0 17 16,0 0-9-16,0 0-7 16,0 0 2-16,0 0-14 0,0 0-9 15,0 0 28-15,0 0-10 16,0 0-9-16,0 0 22 16,0 0-3-16,0 0 0 0,0 0 6 15,0 0-10-15,0 0-6 0,0 0 26 16,0 0-19-16,0 0-9 15,0 0 20-15,0 0-12 0,0 0 0 16,0 0 9-16,0 0-29 16,0 0 4-16,0 0 6 0,0 0-63 15,0 0-20-15,0 0-9 0,0 0-13 16,0 0-6-16,0 0-35 16,0 0-63-16,0 0-20 0,0 0 36 15,32-36-1-15,-7 12-11 16,-25 24 50-16,31-36 80 15,-6 4 36-15,-12 4 46 0,-13 28 59 16,25-35 46-16,-12 7 18 0,-13 28 27 16,0 0-4-16,12-29-48 15,-12 29 5-15,0 0 28 0,0 0-40 16,0 0-36-16,0 0 13 0,0 0-15 16,0 0 2-16,0 0-5 15,0 0-33-15,0 0 36 0,0 0-52 16,0 0 30-16,0 0 19 15,0 0-25-15,0 0-18 16,0 0-4-16,0 0 4 0,0 0-8 16,0 0 18-16,0 0-2 0,0 0-13 15,0 0 14-15,0 0-9 16,0 0-7-16,0 0 16 0,0 0-9 16,0 0 26-16,0 0 103 15,0 0-52-15,0 39 3 0,-6 0-11 16,-13-4-10-16,-6 8-14 0,-7-8-4 15,1 0-18-15,6 1-23 16,0-8 15-16,25-28-9 0,-38 35-9 16,38-35 18-16,-31 29-11 15,31-29-22-15,0 0 23 16,0 0 1-16,0 0-14 0,0 0-5 16,0 0 48-16,0 0 1 0,0 0-9 15,0 0 0-15,0 0-11 16,37 35-10-16,-37-35-11 0,32 18 18 15,-32-18-29-15,37 14 1 0,-37-14-206 16,44 7-304-16,-44-7-117 16</inkml:trace>
  <inkml:trace contextRef="#ctx0" brushRef="#br0" timeOffset="1000">2149 234 688 0,'0'0'139'16,"0"0"14"-16,0 0 6 0,0 0-47 16,0 0 21-16,0 0 68 15,0 0-26-15,13 38-50 16,-13-6-31-16,6-4-11 0,-6 4 1 16,0-3-26-16,6 2-17 0,-6-6-11 15,0 7-18-15,0-32 18 16,-6 42-15-16,-6-13 0 0,12-29-7 15,-19 35-1-15,19-35-10 0,-44 35-6 16,6-10 20-16,0-11-1 16,7-3-26-16,-1-8 27 0,1-3-11 15,31 0-7-15,-38-7 2 16,1-10-58-16,37 17-61 16,-26-29-22-16,8-3 55 0,11-3 34 15,14 0 20-15,-1-4 32 0,13 7-16 16,0 7 21-16,-19 25-3 15,31-31-27-15,0 13 34 0,-31 18-4 16,38-14 6-16,-13 10-21 16,-25 4 31-16,25 14-26 0,-25-14 6 15,19 36 39-15,-6-8 15 0,-13 4-4 16,0-32 1-16,-19 39-11 16,0-8-19-16,19-31 17 0,-44 39-34 15,0-10-18-15,-6-5 38 16,6-6-20-16,-6 0-9 15,-1-11 22-15,7 3-13 0,13-3 10 16,-7-7 0-16,38 0-5 0,-31-10-20 16,31 10 15-16,-32-25-26 15,32 25 16-15,0 0 4 0,-12-28 6 16,12 28 0-16,0 0-7 0,0 0-4 16,0 0-13-16,0 0 28 15,0 0 27-15,0 0-11 0,0 0 20 16,25 28 3-16,-25-28-11 15,6 39 35-15,-6-7-2 0,0-32-32 16,-6 32 4-16,6-32-16 16,-25 28-36-16,25-28 33 0,-32 21-9 15,32-21-15-15,-37 11 15 16,37-11-30-16,-38 3 31 0,38-3-3 16,-32-10-31-16,32 10-43 15,-25-29-22-15,25 29-4 0,-12-39 29 16,12 8 37-16,0 31-11 0,19-32 13 15,-19 32 28-15,18-28-18 16,-18 28 5-16,0 0 34 0,32-8-48 16,-32 8 18-16,0 0 34 15,19 36 11-15,-13-1 31 16,-6-7 1-16,0 8-18 0,-13-1-2 16,1 0-8-16,-7-3-24 0,-6 0-9 15,25-32-4-15,-44 35-6 16,6-13-3-16,7-5-2 0,-1-6-58 15,32-11-59-15,-44 7-131 0,44-7-98 16,-37 0-59-16,37 0-35 16</inkml:trace>
  <inkml:trace contextRef="#ctx0" brushRef="#br0" timeOffset="1185">1558 205 921 0,'57'-21'-4'0,"6"3"14"16,6-3-5-16,-6 7-27 16,-13 0-39-16,-6 7-171 0</inkml:trace>
  <inkml:trace contextRef="#ctx0" brushRef="#br0" timeOffset="1512">1169 491 744 0,'0'0'111'0,"0"0"82"15,0 0 21-15,-7 36-72 0,7-36 18 16,-12 35 43-16,12-35-45 16,-13 39-5-16,-6-7 11 15,1 0-40-15,-8 10 3 0,1 0-15 16,-6 4 7-16,-1 4-5 0,-5 3 1 16,-1 0-39-16,0 3-41 15,1 1-12-15,5 0-8 0,1-8-6 16,-1-7 2-16,7-3-8 0,0-7-3 15,25-32 0-15,-31 35-132 16,31-35-138-16,0 0-161 0,-38 25-187 16,38-25 63-16,0 0 10 15</inkml:trace>
  <inkml:trace contextRef="#ctx0" brushRef="#br0" timeOffset="1681">1012 1322 981 0,'50'-4'174'15,"0"-3"-81"-15,-6-7-30 16,6 4-39-16,-12-5-148 0,0 1-101 16,-7 0-138-16</inkml:trace>
  <inkml:trace contextRef="#ctx0" brushRef="#br0" timeOffset="2033">886 188 816 0,'0'0'49'0,"0"0"48"15,0 0-5-15,0 0 13 0,-6 42-31 16,6-3-46-16,0 3 0 0,12 1-23 16,-12-1-20-16,6 4 19 15,-6-7-129-15,-6 3-115 0,-6 1-82 16</inkml:trace>
  <inkml:trace contextRef="#ctx0" brushRef="#br0" timeOffset="3012">553 700 729 0,'0'0'174'15,"0"0"36"-15,0 0-18 0,0 0-60 16,0 0-41-16,0 0-41 0,0 0-9 15,0 0-50-15,6-39-33 16,-6 39-20-16,13-39 0 16,-13 39 20-16,25-32-10 0,-25 32-11 15,0 0 14-15,37-38 24 0,-37 38 35 16,38-29-19-16,-38 29-9 16,0 0 11-16,0 0-17 0,0 0 18 15,0 0 10-15,0 0 15 16,0 0-28-16,0 0 25 0,13 39 34 15,-13-39-36-15,-7 39-10 0,7-39 13 16,-37 42-3-16,37-42-14 16,-38 39 38-16,38-39-16 0,0 0-22 15,0 0 33-15,-44 25-31 16,44-25-30-16,0 0-65 16,0 0 22-16,0 0 19 0,0 0-22 15,-31-42 42-15,31 42 35 0,-13-43-24 16,13 43 21-16,0 0-9 15,0 0 19-15,0 0 14 0,0 0 32 16,0 0 24-16,0 0-35 0,0 0-1 16,-25 46 20-16,25-46-31 15,-13 46 7-15,13-46-17 0,-25 46-9 16,25-46 11-16,0 0-30 16,0 0 28-16,-38 42-27 0,38-42 36 15,0 0-14-15,-44 11-21 16,44-11-22-16,0 0 7 0,0 0-6 15,-31-49-10-15,18 3 2 16,13 0-23-16,0-4 2 0,0-10-30 16,7 0 45-16,-7 7 38 15,0 11-21-15,0 42 31 0,6-39-10 16,-6 39-26-16,0 0 82 0,0 0 17 16,0 0-47-16,0 0 25 15,31 53 29-15,-12-7-25 0,0 0-36 16,-6-4-8-16,-1-3 4 0,-12-39-5 15,13 57-1-15,-7-15 12 16,-6-42-30-16,0 0 0 16,0 46 9-16,0-46 2 0,0 0 12 15,-31 49-10-15,31-49-1 16,-51 50 92-16,14-15-19 0,5 0 8 16,-5 1-37-16,5 3 22 0,7 0-41 15,0 3 5-15,6 0-10 16,6 4-6-16,1 0-17 0,6-7 9 15,-1-4 9-15,1-6-12 0,6-29 8 16,0 32-10-16,0-32 17 16,0 0-7-16,0 0 11 15,0 0 76-15,-13 28 24 0,13-28 18 16,0 0-77-16,0 0-33 16,0 0-22-16,-25-32-7 0,6-3 2 15,1-4-15-15,5-7 3 0,0 0 11 16,7 0-3-16,0 7 3 15,0 11-5-15,12-4-13 0,-6 32-13 16,19-39-29-16,6 4-109 0,13 3-157 16,6 7-184-16,6 4-71 15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09:07.93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58 0 512 0,'0'0'88'15,"0"0"37"-15,0 0-2 16,0 0-6-16,0 0 54 0,0 0 60 16,0 0-21-16,-25 43-67 15,12 10-44-15,0 7-55 0,7 7-31 16,6 0 21-1,0 4-9-15,6-1-31 0,1-3-207 0,-1-6-273 16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09:07.58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73 0 665 0,'0'0'156'0,"0"0"-21"0,0 0 46 16,0 0-4-16,0 0-85 16,0 0-36-16,0 0-19 0,0 0-35 15,0 0-2-15,0 0 42 16,0 0-40-16,0 0-9 0,0 0 23 16,0 0-19-16,0 0-21 15,0 0 47-15,0 0 35 16,31 25-18-16,-31-25-12 0,0 0-18 15,0 0 12-15,0 0-28 16,0 0-15-16,0 0 29 16,0 0 10-16,0 0-27 0,0 0 18 15,0 0-4-15,0 0-37 16,0 0 16-16,0 0 41 16,0 0-25-16,0 0-19 0,0 0 26 15,0 0-1-15,32 21-22 16,-32-21 18-16,0 0 2 0,0 0-7 15,0 0 6-15,0 0-11 16,0 0-11-16,0 0-186 0,25 15-136 16,-25-15-126-16</inkml:trace>
  <inkml:trace contextRef="#ctx0" brushRef="#br0" timeOffset="866">230 145 455 0,'-38'22'104'0,"7"-15"-25"0,-1-4-32 16,1-3-26-16,6-7-5 16,25 7 15-16,-38-3-4 0,38 3-14 15,0 0 13 1,0 0 0-16,0 0-31 0,-31-32 7 15,31 7 2-15,0 25 3 16,31-32-10-16,7 15-3 0,-7 2 10 16,7 12-4-16,0 6-8 15,-1 4 12-15,-5 15 21 0,-32-22-1 16,37 42 24-16,-11 0 42 16,-8 4-21-16,1 0 4 15,-12 0 16-15,-1 0-31 0,-6-3-14 16,0-1-21-16,0-42-5 15,-19 53-12-15,19-53-6 0,-31 46-48 16,5-11-233-16,26-35-140 16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09:06.57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25 0 874 0,'0'0'178'16,"0"0"60"-16,13 71-52 0,-7 7 12 16,-12 10-84-16,-1 18-40 15,1 4-27-15,0 3-20 0,-1 0-33 16,7-4 24-16,-6-10-9 15,0-7-9-15,6-14-78 0,0-11-221 16,0-14-164-16,0-14-61 16</inkml:trace>
  <inkml:trace contextRef="#ctx0" brushRef="#br0" timeOffset="315">568 230 952 0,'0'0'105'0,"0"0"14"15,-51 28-51-15,1 0 7 16,-8 4 39-16,2-3-64 0,-1 2-25 16,7-2 4-16,0-5-29 15,6-6-24-15,44-18 28 16,-45 21 10-16,45-21-5 15,0 0-3-15,0 0 78 0,-32 50-19 16,32-8 62-16,7 4-50 16,5 4 57-16,13 3-53 0,1 0-2 15,6-4-17-15,6 1-37 16,-7-5-7-16,7 1-26 0,-1-3 14 16,1-8-81-16,6-7-360 15,7-3-274-15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09:05.47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460 1090 133 0,'-19'-29'77'16,"0"-2"42"-16,0 9-19 16,19 22-4-16,-44-17 5 15,6 13-40-15,1 18-32 0,-7 8 51 16,0 13 2-16,6 7-10 15,0 11 35-15,0 0-38 0,7 4-29 16,6-5-24-16,12-6 49 16,1 0 26-16,12-11 0 0,0-35-11 15,6 46 6-15,-6-46 1 16,44 35-42-16,0-20-30 0,13-12-12 16,5-10 7-1,1-11 13-15,6-13-9 0,1-15-44 16,-1-11-20-16,-6-24-14 15,-1-17-12-15,-5-19 3 0,6-17 16 16,-13-11 14-16,7-17 25 16,-7 3 8-16,-6 11-18 0,-6 22 28 15,-7 30-11-15,-12 22 33 16,-6 32-22-16,-13 42 5 0,0 0 53 16,-7 74-14-16,-12 18 0 15,-6 13 52-15,-6 15-13 16,6 0 45-16,0 4-63 0,-7-4-16 15,7-4-22-15,0-3-19 16,6-4-12-16,6-10 13 0,1-10 9 16,6-9-15-16,-1-9-152 15,14-15-246-15,-1-10-133 16</inkml:trace>
  <inkml:trace contextRef="#ctx0" brushRef="#br0" timeOffset="221">1308 977 1083 0,'0'0'170'16,"0"0"78"-16,0 0 2 15,-19 31-88-15,7 19-24 0,-7 3-84 16,0 7-5-16,0-3-12 15,7 3-37-15,5-8 0 16,1 1-135-16,0-11-239 0,6-42-169 16</inkml:trace>
  <inkml:trace contextRef="#ctx0" brushRef="#br0" timeOffset="398">1541 667 1587 0,'-25'-39'9'0,"25"39"28"0,0 0-26 16,0 0-181-16,0 0-109 16,0 0-181-16</inkml:trace>
  <inkml:trace contextRef="#ctx0" brushRef="#br0" timeOffset="828">1811 1164 1039 0,'0'0'49'0,"0"0"10"16,44-14-46-16,0-7-17 0,6-11 16 15,7 0-12-15,-1-3-11 16,-5-4 15-16,5 0-69 0,-12-3-43 16,0-1 53-1,-12-3 21-15,-13 4 26 0,-7 4 8 16,-12 38-13-16,-12-35 13 16,12 35-14-16,-44-18 27 0,-7 18-25 15,-5 18 20-15,-7 3-8 16,-6 11-6-16,12-5 8 0,7 5-6 15,12 3 4-15,7 0-9 16,18 8 47-16,13 6-31 0,13 1 12 16,18 3 20-16,7 0-21 15,6 0 27-15,12 0-12 16,-5-4 25-16,-1 0 19 0,-6-7-21 16,-13-3 17-16,7-4-42 15,-38-35 25-15,19 39-48 16,-19-39-16-16,0 0-9 0,-6 39-200 15,6-39-106-15,-38 18-66 16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09:10.51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416 463 545 0,'0'0'57'15,"0"0"27"-15,0 0-10 0,0 0-25 16,0 0 11 0,0 0 18-16,25-39-42 0,-25 39-30 15,25-46 27-15,-6 4-31 16,6 6-2-16,0-6 24 0,0-4-15 16,13 0 1-16,-7 4 3 15,-5 6 48-15,-26 36-22 0,31-42-25 16,-31 42 7-16,19-46 36 15,-19 46-23-15,0 0 1 16,0 0-10-16,0 0-20 0,0 0-8 16,0 0-15-16,0 0 31 15,-38 25-10-15,-6 3 11 16,6 4-32-16,-12 0 39 0,6 3 1 16,-6-3-32-16,0-4 35 15,6-3-25-15,5-8-28 16,1-2 42-16,38-15-20 0,-44 14 13 15,44-14 2-15,-38 7-14 16,38-7-2-16,0 0 0 0,-44 14 10 16,44-14 12-16,0 0-15 15,-37 32 5-15,37-32-15 0,-32 49 10 16,13-3 5-16,7 4 4 16,6-4-26-16,-1 0 35 15,1-1-18-15,0-2 3 0,-1-1-19 16,1-6 42-16,6-36-17 15,-6 35-3-15,6-35-6 16,0 0 5-16,0 0-1 0,0 0 8 16,0 0-4-16,0 0 41 15,0 0 27-15,0 0-50 16,0 0-3-16,44-4-32 0,6-17-2 16,7 4 6-16,6-5-8 15,-1 8 21-15,-5 7 14 0,1 14-31 16,-8 11 30-16,-6 14-21 15,-13 7 8-15,1 6-5 0,-13 1 3 16,-13 4 4-16,-6-4 6 16,-13-4-5-16,-6-3 8 15,-12-4-16-15,-7-3 5 16,-6-3 3-16,0-8-56 0,7-7-209 16,37-14-144-16,-52 14-38 15</inkml:trace>
  <inkml:trace contextRef="#ctx0" brushRef="#br0" timeOffset="383">1114 671 766 0,'0'0'17'16,"-6"29"62"-16,-19 3 22 15,-13 6-20-15,-1 5-28 16,-5 6-1-16,7 1 68 0,5-1-53 16,7-3-1-16,13-3 28 15,12-8-17-15,0-35 5 0,18 46-22 16,-18-46-24-16,57 35-12 16,-7-21-18-16,8-7-27 0,-8-14 25 15,0-14-8 1,-6-7-7-16,0-15 11 0,-12-10-16 15,6-3 16-15,-13-18 0 16,-6-4-23-16,-1-3 23 0,-11 3 51 16,-7 14 0-16,-7 11-26 15,1 18-15-15,6 35-19 0,-50-11 14 16,-7 22 3-16,-6 17 0 16,1 15-30-16,-1 3-233 15,11 0-112-15,21-1-78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09:11.55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44 0 596 0,'0'0'30'0,"0"0"54"0,0 0 10 15,0 0 22-15,0 0 4 16,44 14-1-16,0 15-26 0,0 10 51 16,6 17-78-16,7 22 83 15,-1 10-80-15,1 22 109 0,0 10-67 16,-13 11 56-16,0 10-54 16,0 4 49-16,-13 0-77 15,-12 0-16-15,0-11 8 0,-19-3-31 16,-13-8 33-16,-18-9-21 15,-7-5-37-15,-12-10 17 0,-7-7-6 16,-6-11-1-16,-6-10-13 16,0-7-22-16,6-8 14 15,7-14-5-15,5-6-8 0,51-36 6 16,-50 35-9-16,50-35 15 16,0 0-27-16,-44 28 8 15,44-28-47-15,0 0-75 0,0 0-72 16,0 0-76-16,0 0-144 15,0 0-75-15,0 0-27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0:21.30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1227 142 0,'0'0'-18'0,"0"0"7"0,0 0 15 16,0 0-7-16,0 0 6 16,0 0-8-16,0 0 2 15,0 0 3-15,0 0 0 0,0 0 9 16,0 0-15-16,0 0 9 15,0 0-3-15,0 0-3 16,0 0 3-16,0 0 11 0,0 0-8 16,0 0 3-16,0 0-17 15,0 0 7-15,0 0 4 16,0 0 10-16,0 0-14 16,0 0 4-16,0 0 0 0,0 0-11 15,0 0 11-15,0 0 0 16,0 0 12-16,0 0 23 0,0 0 10 15,0 0-3-15,0 0-8 16,0 0-4-16,0 0 14 16,0 0 12-16,0 0 3 0,0 0-12 15,0 0-10-15,0 0 7 16,0 0-27-16,0 0-4 16,0 0 7-16,31 21-25 15,-31-21 5-15,0 0-4 0,0 0 0 16,0 0 4-16,0 0 26 15,0 0 39-15,0 0 1 16,0 0-31-16,0 0-10 0,0 0-4 16,0 0 13-16,0 0-23 15,0 0 29-15,0 0-28 0,0 0-12 16,0 0-18-16,0 0 13 16,0 0 2-16,0 0 10 15,0 0-1-15,0 0-11 0,0 0-7 16,0 0 3-1,0 0-2-15,0 0 17 0,0 0-6 16,0 0 8-16,38 35 18 16,-38-35-26-16,0 0 0 0,0 0-8 15,0 0 10-15,0 0 15 16,0 0-17-16,0 0 56 16,0 0 4-16,0 0-47 0,0 0-2 15,0 0-19-15,0 0 28 16,0 0-20-16,0 0 7 0,0 0 29 15,0 0-36-15,0 0 0 16,0 0 13-16,0 0-1 16,0 0-16-16,0 0-5 15,0 0 12-15,0 0-21 16,0 0 6-16,0 0 9 0,0 0 14 16,-13 46-1-16,13-46-20 15,-6 43 4-15,6-43 31 0,0 0-29 16,13 45-15-16,-13-45 35 15,0 0-33-15,0 0 49 16,0 0 12-16,44 29 27 0,-44-29-44 16,0 0-10-16,37-7-29 15,-37 7 53-15,0 0-49 0,0 0-2 16,32-53 29 0,-20 14-19-16,-12 39 11 0,0-43 7 15,0 43-18-15,0 0-27 16,0 0 60-16,0 0-51 15,0 0 14-15,0 0-9 0,0 0 23 16,-44 0-1-16,44 0 0 16,0 0 1-16,0 0-19 0,-37 53-4 15,37-53 13-15,-13 46 17 16,13-46-17-16,0 0 23 16,19 46-36-16,-19-46 18 0,0 0-10 15,0 0 23-15,0 0 3 16,0 0 0-16,38 14 7 15,-38-14-28-15,0 0 0 16,0 0-6-16,0 0 14 0,25-49-44 16,-13 7 20-16,-12 42 16 15,0-46-7-15,0 46-2 0,0 0 21 16,0 0-38-16,0 0 13 16,0 0 4-16,0 0 9 15,0 0-7-15,0 0 35 0,-44 35-51 16,44-35 23-16,-18 46 27 15,18-46-34-15,-7 46 31 16,7-46-41-16,0 0 22 0,19 42 1 16,-19-42-13-16,0 0 13 15,0 0-27-15,0 0 25 16,0 0 29-16,0 0-18 16,0 0-15-16,0 0 0 0,0 0-96 15,38-46 44-15,-38 46 24 16,6-56 13-16,-12 13 28 0,6 43-5 15,0 0-5-15,0 0-17 16,0 0-17-16,0 0 25 16,-44-21 18-16,44 21-22 0,0 0 21 15,0 0 8-15,-44 46-33 16,44-46 20-16,-25 42-26 16,25-42 24-16,0 0-4 0,0 0 0 15,0 43 41-15,0-43-27 16,0 0-10-16,0 0-21 15,0 0 14-15,37 10 9 16,-37-10 14-16,0 0-2 0,0 0 6 16,0 0-40-16,38-49 0 15,-38 49 10-15,13-46-5 0,-13 46 21 16,0 0 11-16,0 0-36 16,0 0-1-16,0 0-7 15,0 0 23-15,0 0 16 0,-51-14-21 16,51 14 19-16,0 0-154 15,0 0-152-15,0 0-115 16</inkml:trace>
  <inkml:trace contextRef="#ctx0" brushRef="#br0" timeOffset="2304">126 1386 281 0,'0'0'112'16,"0"0"22"-16,0 0-29 0,0 0-10 16,0 0-33-16,0 0 2 15,0 0 26-15,0 0-7 0,0 0-43 16,0 0-21-16,0 0-19 16,0 0 25-16,44-14 7 15,-44 14 34-15,0 0-12 0,0 0 3 16,44-22-61-16,-44 22 38 15,0 0 1-15,0 0-6 0,44-31 9 16,-44 31-41-16,0 0-7 16,44-29 2-16,-44 29 34 15,44-28-37-15,-44 28 27 16,44-28-56-16,-44 28 26 0,44-25 10 16,-44 25 28-16,44-25-35 15,-44 25 36-15,0 0-35 16,44-25 62-16,-44 25 3 0,0 0 7 15,44-28-10-15,-44 28-30 16,0 0-12-16,31-28-10 16,-31 28 20-16,0 0-49 0,38-21 31 15,-38 21-21-15,0 0 30 16,37-29-17-16,-37 29 15 16,0 0-17-16,38-24 43 15,-38 24-68-15,32-25 40 0,-32 25-15 16,37-25 24-16,-37 25-38 15,32-24 30-15,-32 24 13 0,37-29-30 16,-37 29 32-16,38-24 37 16,-38 24-21-16,31-22-20 15,-31 22-7-15,38-28-16 0,-38 28 14 16,38-25-25-16,-38 25 26 16,44-28-11-16,-44 28 12 0,44-25-32 15,-44 25 30 1,38-24-13-16,-38 24 21 0,37-22-31 15,-37 22 27-15,38-17-20 16,-38 17 13-16,44-18-24 0,-13 0 38 16,-31 18 5-16,51-21 10 15,-14 3-20-15,1 4 13 16,0-3-52-16,-38 17 34 0,50-22-24 16,-12 5 28-16,0 3-2 15,-38 14-33-15,44-18 32 0,-13 4-5 16,-31 14-7-16,44-21 10 15,-6 7-17-15,-38 14 4 16,37-18 11-16,1 0-12 0,-38 18 16 16,50-25-36-16,-12 4 88 15,-38 21-14-15,44-21 2 16,-6 0-49-16,-38 21 35 16,38-21-36-16,-38 21 32 0,37-18-39 15,-37 18 17-15,0 0-12 16,38-25-8-16,-38 25 21 15,0 0-11-15,38-21-8 0,-38 21 14 16,0 0-19-16,44-25 21 16,-44 25-4-16,37-17-6 0,-37 17-20 15,0 0 36-15,51-22-21 16,-51 22 8-16,0 0-7 16,44-24 16-16,-44 24-30 0,0 0 12 15,50-29 20-15,-50 29-17 16,0 0 8-16,38-21 2 15,-38 21 0-15,0 0-14 16,0 0 10-16,0 0-14 0,0 0 11 16,0 0 16-16,44-25-30 15,-44 25 27-15,0 0-35 0,0 0 16 16,0 0 22-16,44-31-32 16,-44 31 28-16,0 0-8 15,37-25-11-15,-37 25 13 0,0 0-6 16,44-21 0-16,-44 21 0 15,0 0 6-15,0 0-16 16,0 0 12-16,0 0 11 16,0 0 19-16,0 0-7 0,0 0-10 15,0 0-3-15,0 0-9 16,0 0-18-16,0 0 34 16,0 0-41-16,0 0 39 0,0 0-29 15,0 0 21-15,0 0-28 16,0 0 34-16,0 0-15 0,0 0 7 15,0 0-31-15,0 0 45 16,0 0-25-16,-44-7 12 16,44 7-19-16,0 0 22 0,-50-4-35 15,50 4 32-15,0 0-3 16,0 0 1-16,0 0-6 16,-44-7 9-16,44 7-25 15,0 0 25-15,0 0-19 0,0 0 23 16,0 0-28-16,0 0 15 15,0 0-11-15,0 0 29 0,0 0-25 16,-44-4 7-16,44 4 0 16,0 0-9-16,0 0 24 15,0 0-23-15,-50-14 26 0,50 14-42 16,0 0 27-16,0 0-10 16,0 0 18-16,0 0-24 15,0 0 13-15,0 0-10 16,0 0 26-16,0 0-16 0,0 0 2 15,0 0-7-15,0 0 8 16,0 0-6-16,0 0 3 0,0 0-27 16,0 0 27-16,0 0 0 15,0 0 23-15,0 0-29 16,0 0 1-16,0 0-2 0,0 0-5 16,0 0 36-16,0 0-16 15,0 0-20-15,50 36 25 16,-50-36-22-16,0 0 16 15,0 0 7-15,44 21-19 0,-44-21 5 16,0 0 2-16,0 0-21 16,0 0 51-16,0 0-39 15,0 0 16-15,0 0-5 0,0 0-8 16,0 0 12-16,0 0-2 16,0 0-20-16,0 0 9 0,0 0-6 15,0 0 30-15,0 0-9 16,0 0 1-16,0 0-17 15,0 0 2-15,0 0-7 0,0 0 18 16,0 0-18-16,0 0 16 16,0 0-23-16,0 0 34 15,-6 46-16-15,6-46 0 16,-13 46-10-16,13-46 18 0,0 49-12 16,-6-13 18-16,6-36-20 15,0 42 26-15,0-42-20 0,6 35 3 16,-6-35-1-16,0 0 4 15,0 0-12-15,0 0 15 16,0 0-24-16,0 0 22 0,0 0-13 16,13 32 16-16,-13-32-21 15,0 0-32-15,0 0-345 0,0 0-350 16</inkml:trace>
  <inkml:trace contextRef="#ctx0" brushRef="#br0" timeOffset="4101">716 304 623 0,'0'0'147'15,"0"0"-43"-15,0 0-10 0,0 0 2 16,44-42-30-16,-44 42 3 16,0 0-29-16,38-53-45 15,-38 53 9-15,25-60-13 0,-12 10 20 16,-7 11-11-16,-6 39 36 16,6-42-39-16,-6 42 17 15,0 0-37-15,0 0-6 0,0 0 0 16,0 0 34-16,0 0 0 15,0 0-1-15,0 0 7 0,0 0-31 16,0 0 10-16,-56 11-7 16,56-11 24-16,-63 28-5 15,13-3 15-15,50-25-17 16,-57 31 7-16,57-31-3 0,-50 32-8 16,50-32 4-16,0 0-29 15,0 0 29-15,0 0 15 16,0 0-5-16,0 0-10 0,0 0 7 15,0 0-35-15,0 0 28 16,0 0-8-16,-38 57 12 16,26-11 6-16,12-46-6 0,0 49-28 15,0-49 24-15,0 53 36 16,0-53-23-16,6 46-8 16,-6-46-12-16,0 0 7 15,0 0-10-15,0 0-2 0,0 0 12 16,0 0 11-16,0 0-17 15,0 0 22-15,0 0-4 16,0 0-18-16,0 0 21 0,0 0-20 16,0 0-20-16,0 0 47 15,44 7-18-15,-44-7 5 0,44 0-15 16,-44 0 3-16,56-7-8 16,-56 7 2-16,57 4 17 15,-57-4-6-15,50 17 15 16,-50-17-14-16,57 25-19 0,-57-25 22 15,44 21-14-15,-44-21 27 0,0 0-8 16,0 0-11 0,0 0 19-16,0 0 22 0,0 0-19 15,6 46 8-15,-6-46-30 16,-31 46 16-16,31-46 3 16,0 0-29-16,-44 43 10 0,44-43 7 15,0 0-22-15,0 0-150 16,-38 28-147-16</inkml:trace>
  <inkml:trace contextRef="#ctx0" brushRef="#br0" timeOffset="4633">1106 251 461 0,'0'0'84'15,"0"0"15"-15,0 0 6 16,0 0 9-16,0 0-51 0,0 0-10 15,0 0-29-15,0 0 12 16,0 0-27-16,0 0 11 16,0 0-4-16,0 0-16 0,-6 46-19 15,6-46 27-15,-13 53-28 16,7-14 33-16,6-39-9 0,0 46 9 16,0-46-13-16,12 35-17 15,-12-35 30-15,0 0-31 16,44 22 23-16,-44-22 21 0,44 0-11 15,-44 0-15 1,44-18 12-16,-44 18-12 0,0 0-10 16,38-57-6-16,-25 11 16 15,-13 0-8-15,0 4 28 0,0 42 16 16,-19-42-16-16,19 42-28 16,0 0 8-16,0 0-3 15,-57-18-3-15,13 18 12 0,44 0-4 16,-50 18-10-16,50-18 39 15,-44 28-52-15,44-28-146 16,0 0-155-16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0:31.17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13576 898 500 0,'0'0'83'0,"0"0"25"16,0 0 14-16,0 0-20 15,0 0 13-15,38 25-38 0,-38-25 14 16,44 42-23-16,-44-42-14 15,50 57-17-15,-6-15 0 16,-44-42-30-16,57 60 18 0,-13-14-23 16,-44-46-17-16,44 49 20 15,-44-49 9-15,38 43 2 0,-38-43-19 16,0 0 0-16,0 0 22 16,12 42-19-16,-12-42 3 15,0 0-3-15,-56 32-10 16,5-11 27-16,7-14-32 0,0-3 35 15,44-4-46-15,-56-7 42 16,18 0 0-16,38 7-24 0,-44-18 29 16,44 18-44-16,-38-25 3 15,38 25 38-15,0 0-46 16,0 0 48-16,0 0-32 0,0 0 2 16,-37-24 10-16,37 24-9 15,0 0-3-15,0 0 0 0,0 0 0 16,0 0 12-1,0 0 28-15,0 0-42 0,19 42 32 16,-19-42-41-16,0 0 33 16,0 0 15-16,0 0-33 0,0 0 32 15,0 0-57-15,0 0 37 16,-44 28-117-16,44-28-17 0,-38 4 17 16,38-4-13-16,0 0 11 15,-38-25 16-15,38 25 28 16,-25-32 49-16,25 32-1 0,0 0 16 15,0 0 7-15,0 0 18 16,0 0 8-16,0 0 20 0,0 0-18 16,0 0 41-1,0 0-48-15,0 0 14 0,0 0 20 16,0 0-22-16,38 32 31 16,-38-32 2-16,0 0 11 0,0 0-34 15,0 0-25-15,0 0 1 16,-51 28 36-16,1-14-12 15,12-6-21-15,1-8 41 0,37 0 13 16,-44-8 38-16,44 8-43 16,-38-17-35-16,38 17 8 0,-25-39-48 15,6 0-5-15,13-14 24 16,-7-11-26-16,1-10 11 16,-1-4-4-16,-6-6-18 15,0 2 22-15,-6 1 12 0,6 7-29 16,0 14-11-16,-6 7-97 15,0 10-214-15,0 8-169 0</inkml:trace>
  <inkml:trace contextRef="#ctx0" brushRef="#br0" timeOffset="212">13463 385 1117 0,'63'4'136'16,"0"-4"-68"-16,0 3-37 0,0-3 2 16,6 0-69-16,-6-3-211 15,0 3-178-15</inkml:trace>
  <inkml:trace contextRef="#ctx0" brushRef="#br0" timeOffset="967">12458 1082 631 0,'37'21'182'0,"-37"-21"20"16,44 28-26-16,0-7-38 16,-6-3-43-16,0 0-40 15,-38-18-23-15,38 21-10 0,-38-21-18 16,0 0 15-16,0 0-28 16,0 0 47-16,0 0-34 0,0 0 13 15,0 0-44-15,0 0 15 16,0 0 24-16,-38 10-3 0,38-10 12 15,-38-3-8-15,38 3-6 16,0 0-12-16,-31-35-13 16,31 35 45-16,-13-39-27 0,13 39 38 15,0 0-13-15,-6-36 24 16,6 36-32-16,0 0 8 16,0 0-11-16,0 0-21 0,0 0 21 15,0 0-11-15,-38 4 1 16,38-4-13-16,-38 32 3 15,38-32 21-15,-31 49-6 0,6 4 33 16,19 0-2-16,6 4 0 16,6 3-27-16,6 7 10 0,20 0-38 15,-7 7 35-15,13 0-25 16,-1-3 14-16,1-4-21 16,0-3 15-16,0-4-175 15,-7-11-260-15,-31-49-166 0</inkml:trace>
  <inkml:trace contextRef="#ctx0" brushRef="#br0" timeOffset="1548">11842 926 1538 0,'0'0'7'15,"0"0"36"-15,0 0 74 0,0 46-59 16,0 0 10-16,12-4-33 16,-5 1 14-16,-1-4-36 15,-6-4 19-15,0-35-17 0,-32 49-1 16,1-13-19-16,-13-11 8 15,0-1-11-15,-6-10 3 0,-1-3 17 16,7-11-29-16,7-11 3 16,37 11-45-16,0 0-34 15,-38-49-3-15,25 3 22 16,7 7 27-16,12 7 16 0,-6 32 21 16,0 0-19-16,0 0 23 15,44-28 25-15,-6 21-35 0,-38 7 20 16,44 21-4-16,-44-21 20 15,25 36 11-15,-25-36-43 16,7 35 59-16,-7-35 4 0,-26 42-15 16,26-42-33-16,-62 29 65 15,5-12-34-15,7-13 76 0,-1-8 28 16,14-6 31-16,-1-12-7 16,7-6-90-16,12-11-28 15,0-10-38-15,6-15 3 16,7-10 12-16,0-7-12 0,6-1 9 15,0 5-7-15,0 6-7 16,0 7-9-16,0 11-3 0,6 7-2 16,-6 11-86-16,0 35-187 15,6-39-268-15,-6 39-85 0</inkml:trace>
  <inkml:trace contextRef="#ctx0" brushRef="#br0" timeOffset="1733">11735 81 1740 0,'0'0'250'0,"0"0"-111"16,12-45-64-16,-12 45-45 15,0 0-69-15,0 0-316 0,0 0-223 16,0 0-42-16</inkml:trace>
  <inkml:trace contextRef="#ctx0" brushRef="#br0" timeOffset="1916">11483 544 1278 0,'0'0'220'16,"0"0"71"-16,0 0-67 15,0 0-83-15,38 11-82 16,12-11-34-16,1 0-16 0,-1-7-115 16,0 7-271-16,-6 3-178 15,-44-3-30-15</inkml:trace>
  <inkml:trace contextRef="#ctx0" brushRef="#br0" timeOffset="2231">10295 1205 1349 0,'0'-39'269'16,"7"-7"-24"-16,12 4-104 0,6 0-62 15,6 3-52-15,7 7-18 16,6 11-9-16,0 7-16 15,6 10 21-15,-6 11-27 16,-6 11 44-16,-7 10-17 0,-6 7 16 16,-18 8-6-16,-7 3 0 15,-19 0-15-15,-13 0 4 0,-5-4-4 16,-20 0 0-16,1-6 0 16,-7-4-19-16,0-8-123 15,6-9-134-15,1-8-80 0,12-11-58 16,0-10 30-16</inkml:trace>
  <inkml:trace contextRef="#ctx0" brushRef="#br0" timeOffset="2435">10239 127 1045 0,'0'0'239'15,"12"61"-45"-15,1 2 70 0,6 8-114 16,0 3-84-16,6 4-18 16,6 7-32-16,-6-1-11 15,1 8 8-15,-8 4-7 0,-18-1-322 16,-6-7-328-16</inkml:trace>
  <inkml:trace contextRef="#ctx0" brushRef="#br0" timeOffset="2875">9453 990 1006 0,'38'-14'270'16,"-38"14"-19"-16,0 0-8 0,0 0-50 16,44 7-52-1,-6 7-22-15,-38-14-19 0,37 32-29 16,-5 3-23-16,-7 7 19 16,-6 1-7-16,-13 3-14 0,-12-4-19 15,-13 8-27-15,-13-1 18 16,-12 1-16-16,-6-5-147 15,-13 1-268-15,-6-10-277 0</inkml:trace>
  <inkml:trace contextRef="#ctx0" brushRef="#br0" timeOffset="3092">9107 392 1355 0,'0'0'44'0,"0"0"185"15,32 39-129-15,-20 11 78 0,7 6-84 16,-6 4-48-16,6 15-28 16,-7 6 0-16,-5 7-25 0,-7 1-306 15,-7-1-199 1</inkml:trace>
  <inkml:trace contextRef="#ctx0" brushRef="#br0" timeOffset="3779">8523 1453 1343 0,'-13'-39'302'16,"13"0"-57"-16,7-4-70 15,5-6-78-15,7-4-42 0,12 0-39 16,1 4 5-16,6 10-38 16,-1 7 11-16,1 11 21 0,6 10-25 15,-6 11 10 1,-1 7 7-16,-5 11-10 0,-1 3-7 16,-31-21 13-16,25 39 5 15,-12-7-22-15,-13-4 5 0,0-28 19 16,-19 39 1-16,-19-11-6 15,-6-7-13-15,-12-7 18 0,-1-3-6 16,1-7 2-16,5-4-19 16,1-4 34-16,6-10-21 15,13-4 0-15,6-14-5 0,-7-6 16 16,13-12-17-16,0-6 6 16,7-5-17-16,-1-6 19 0,7-7-2 15,0 0-7-15,6 0 9 16,-7-4-7-16,1 7 13 15,6 11-12-15,0 7 4 0,0 11-5 16,0 6 8-16,0 36 4 16,0 0-7-16,0-31-13 15,0 31-2-15,0 0 20 0,0 0-5 16,13 38-8-16,-1 15 15 16,1 15 18-16,6 6-14 0,0 11 42 15,-1 10 14-15,8 4-50 16,-14 7 16-16,7 0-11 0,-6 0-17 15,-7-3 2 1,-6-4-3-16,0-8 13 0,-6-9-17 16,-7-8 4-16,0-7-4 15,-5-14 16-15,-1-11-16 0,-13-3-11 16,32-39 27-16,-63 39-13 16,7-18 3-16,6-10-6 0,-1-11-5 15,7-14 10-15,0-14 3 16,7-15-11-16,-1-10-4 0,13-18 7 15,6-6 4-15,6-5-26 16,20 1-100-16,-1 0-124 0,13-4-179 16,18 4-136-16</inkml:trace>
  <inkml:trace contextRef="#ctx0" brushRef="#br0" timeOffset="4008">8774 537 1611 0,'38'-7'304'16,"-38"7"26"-16,0 0-58 16,0 0-80-16,31 0-80 15,-31 0-55-15,26 4-45 16,-26-4-12-16,31 7 9 0,-31-7-116 15,0 0-237-15,0 0-347 16,0 39-168-16</inkml:trace>
  <inkml:trace contextRef="#ctx0" brushRef="#br0" timeOffset="4327">7266 908 1528 0,'0'0'76'0,"0"0"95"0,0 0 25 15,0 0-20-15,0 0-74 16,0 0-26-16,50 25-31 15,-12 7-6-15,-7 3-17 0,-12 4 8 16,-6 0-2-16,-13 0-24 16,0 3 6-16,-19 4-1 15,-6-3 3-15,-7 3-26 0,-6-4 0 16,-6-3-167-16,0-11-184 16,0-7-188-16,7-10-35 0</inkml:trace>
  <inkml:trace contextRef="#ctx0" brushRef="#br0" timeOffset="4532">7134 442 1192 0,'0'0'0'15,"0"0"171"-15,0 0 26 0,19 53-39 16,-1 7-79-16,-5 7-54 15,-7 4-17-15,1 3 21 16,-7 11-1-16,-7 0-183 16,-5 0-247-16,-13-4-136 0</inkml:trace>
  <inkml:trace contextRef="#ctx0" brushRef="#br0" timeOffset="4804">6895 1029 1307 0,'0'0'239'0,"0"0"42"16,6-29-80-16,-6 29-72 0,0 0-101 16,0 0-15-16,0 0-17 15,0 0 10-15,-44 29 14 0,0 9-6 16,-6 8-21-16,0 7 153 15,-1 4-69-15,-5-1-42 0,-1 5-22 16,-6-1 4-16,-6 0-17 16,-6-4 8-16,-7 1-234 0,7-4-200 15,-1 0-121 1,-5-4 16-16</inkml:trace>
  <inkml:trace contextRef="#ctx0" brushRef="#br0" timeOffset="4960">6373 1909 1154 0,'82'-4'259'0,"0"-3"-8"16,6-4-98-16,-7-3-70 0,-5 0-59 16,-13 3-177-16,-7-6-295 15</inkml:trace>
  <inkml:trace contextRef="#ctx0" brushRef="#br0" timeOffset="5296">5883 894 1436 0,'0'0'214'16,"0"53"28"-16,19-3-45 16,12 3-37-16,1-4-81 0,-1 1-32 15,1-8-23-15,-14 1-24 16,1-5 10-16,-6 1-10 0,-13-7 0 16,-13-4 3-16,13-28 2 15,0 0 4-15,-37 29 4 0,37-29-7 16,-38 3 36-16,6-17 17 15,14-11-27-15,5-14-9 0,7-14-23 16,6-7 0-16,6-3-30 16,7-1-100-16,12 8-149 15,0 6-255-15,13 8-126 16</inkml:trace>
  <inkml:trace contextRef="#ctx0" brushRef="#br0" timeOffset="6411">5474 887 633 0,'0'0'84'0,"0"0"-21"0,0 0-2 16,0 0-39-16,0 0-26 15,0 0 9-15,0 0 8 0,0 0-7 16,0 0 10-16,0 0 37 16,0 0-6-16,0 0 11 15,0 0-31-15,0 0-27 0,0 0 25 16,0 0-15-16,0 0-25 15,0 0 4-15,0 0 36 0,0 0-37 16,0 0 5-16,0 0 23 16,0 0 30-16,0 0-29 15,0 0 7-15,0 0-7 0,0 0 15 16,0 0-32-16,0 0-18 16,0 0 31-16,0 0-19 15,0 0 8-15,0 0 10 0,0 0-32 16,0 0 20-16,0 0 21 15,0 0-43-15,0 0 24 0,-25 39 39 16,0-4 126-16,0 1-90 16,0-1-20-16,0 4-15 0,-7-4-8 15,-5 4-13 1,-7-3-21-16,0-1 173 0,0-3-99 16,0-4-57-16,6 0 29 15,0-3-38-15,0 3-4 0,7-3-11 16,0 7 11-16,5-4 12 15,1 4-16-15,0-4 0 0,25-28-4 16,-38 50 14-16,1-15-29 16,-1-3-325-16,-6-4-160 0,-13-3-54 15</inkml:trace>
  <inkml:trace contextRef="#ctx0" brushRef="#br0" timeOffset="6688">5041 1573 1179 0,'44'-21'291'16,"0"-1"6"-16,0 12-106 0,-7-1-42 15,1 8-27-15,-38 3-51 16,44 7-36-16,-44-7-35 16,0 0 14-16,0 0 6 0,19 42-17 15,-19-3-18-15,0-39-105 16,-38 46-275-16,1-14-229 0</inkml:trace>
  <inkml:trace contextRef="#ctx0" brushRef="#br0" timeOffset="6936">4770 859 1073 0,'38'28'327'16,"-19"0"-16"-16,-19-28-40 15,19 43-99-15,-13-8-45 16,0-3-45-16,-12 0-34 0,0 3-31 16,-13 1-17-16,-12-1 12 15,-7-3-15-15,-12 3-175 0,-1-10-248 16,-5-4-243-16</inkml:trace>
  <inkml:trace contextRef="#ctx0" brushRef="#br0" timeOffset="7147">4550 463 1125 0,'26'39'327'0,"-8"7"-5"0,-5 3-23 15,-7 4-105-15,1 4-69 16,-1 0-74-16,0 6-14 15,-12-3-19-15,-7 7-18 0,-12 4-27 16,-13 0-280-16,-12-4-253 16,-6-11-60-16</inkml:trace>
  <inkml:trace contextRef="#ctx0" brushRef="#br0" timeOffset="7332">4173 1159 1035 0,'0'0'334'0,"-12"29"12"0,-1 2-54 16,1 1-88-16,-7 4-107 15,6-1-48-15,-6 0-39 16,-6-3 17-16,25-32-14 0,-56 50-216 16,12-15-316-16,0-10-172 15</inkml:trace>
  <inkml:trace contextRef="#ctx0" brushRef="#br0" timeOffset="7505">4217 626 1467 0,'38'-14'110'0,"-38"14"25"16,0 0-42-16,0 0-73 15,0 0-76-15,0 0-272 0,0 0-209 16</inkml:trace>
  <inkml:trace contextRef="#ctx0" brushRef="#br0" timeOffset="7976">3872 707 790 0,'-13'42'109'0,"7"-3"140"15,6 0 21-15,-13-4-2 16,1 1-132-16,-7-1-73 0,19-35-16 16,-38 50-27-16,0-11-25 15,38-39 21-15,-44 38-4 0,44-38-6 16,-37 25 20-16,37-25 2 15,0 0 22-15,-38 0-37 0,38 0 8 16,0 0-16-16,0 0-3 16,0 0 4-16,0 0-34 0,0 0 32 15,0 0-9 1,0 0-2-16,-13 43 23 0,1 10-14 16,12 7 12-16,-13 0 3 15,1 3 23-15,-14 1-18 0,-5-8-8 16,-7-3 13-16,-12-10-9 15,-7-4-28-15,1-11 10 0,-1-10 11 16,-6-8 46-16,13-13 59 16,6-4-10-16,0-18-52 0,6-10-22 15,13-18-14-15,6-18-13 16,1-14-5-16,11-14 4 0,7 0-16 16,13 0 9-16,-1 7-22 15,7 8-223-15,6 13-346 16,7 4-192-16</inkml:trace>
  <inkml:trace contextRef="#ctx0" brushRef="#br0" timeOffset="8172">3513 279 1152 0,'25'-42'200'16,"-25"42"53"-16,0 0-22 15,0 0-96-15,38-39-80 16,-38 39-32-16,38-7 1 0,-38 7-58 16,0 0-106-16,44 50-199 15,-32-1-91-15,-12 8-1 0</inkml:trace>
  <inkml:trace contextRef="#ctx0" brushRef="#br0" timeOffset="8643">2740 735 833 0,'0'0'48'0,"0"0"-27"16,0 0-1-16,0 0 100 0,0 0-78 15,0 0 111-15,0 0-66 16,0 0-17-16,13 39-43 0,-13-39-14 15,0 0 10-15,44 32-15 16,-44-32-23-16,37 14 36 16,-37-14-9-16,38-11-34 0,-38 11 30 15,25-35-1-15,-25 35-29 16,13-46 89-16,-7 11 9 0,-6 35-3 16,-6-35-7-16,6 35-40 15,0 0-30-15,0 0 31 16,-38 21-20-16,7 14 4 0,-7 15 155 15,7 6-33-15,-7 8-17 16,0-1-39-16,0 4-32 0,-6-3-18 16,-6-4 4-16,-6-7-15 15,-7-7 86-15,6-7-60 0,7-11 6 16,6-10 32-16,0-11-6 16,12-11-28-16,32 4-6 0,-25-35-36 15,13-7 11-15,12-15-8 16,6-10-7-16,7-11 0 15,5 1-23-15,1-5-131 16,6 8-211-16,1 3-271 0,-1 11-76 16</inkml:trace>
  <inkml:trace contextRef="#ctx0" brushRef="#br0" timeOffset="9044">2017 304 1135 0,'-44'-14'38'15,"44"14"56"-15,0 0 160 16,0 0-24-16,-44 42 2 16,7 11-113-16,-1 4-56 0,-12 10-32 15,-7 4-6-15,-12 3-14 16,-7 0-6-16,1-3-9 0,0-8 13 15,5-10 4-15,1-10-20 16,13-15 39-16,12-14-32 0,44-14 11 16,-32-7-35-16,32 7 37 15,-12-49-20-15,24-1 14 0,7 8-31 16,6 7 31-16,-25 35-16 16,38-32 20-16,-38 32-35 15,38-7 37-15,-38 7-30 0,0 0 23 16,19 56-3-16,-19 1 1 15,-19 6 6-15,-19 5 8 0,-19-1-6 16,-5-4-21-16,-8-3-53 16,8-14-153-16,-1-10-162 0,12-8-84 15,1-14-20-15</inkml:trace>
  <inkml:trace contextRef="#ctx0" brushRef="#br0" timeOffset="9228">1389 32 1374 0,'50'-25'207'0,"-50"25"-56"16,44-14-77-16,-44 14-30 0,0 0-19 16,38 28-12-16,-13 11-87 15,-25 11-198-15,-13 6-170 0,-12 8-79 16</inkml:trace>
  <inkml:trace contextRef="#ctx0" brushRef="#br0" timeOffset="9587">685 548 1009 0,'0'0'268'15,"0"0"-80"-15,37 39 11 0,-11 3-84 16,-8 8-39-16,-5-1-47 16,0 4-13-16,-13 4 2 0,-7-4-6 15,1-4-3-15,-13-6-17 16,19-43 16-16,-19 39 7 0,19-39 4 16,0 0-31-16,0 0 24 15,0 0-26-15,-37-53 23 16,24-4-42-16,0-3 35 15,7 10 1-15,6 8-7 0,0 42 11 16,0-32-15-16,0 32 16 16,0 0-15-16,0 0 150 0,-38 46-71 15,-6 11-32-15,-6 13-25 16,-13 12 11-16,0 2-32 0,-12-2 24 16,6-5-266-16,0-16-181 15,18-19-115-15</inkml:trace>
  <inkml:trace contextRef="#ctx0" brushRef="#br0" timeOffset="9768">710 233 2070 0,'0'0'284'0,"31"-17"-15"0,-31 17-52 16,0 0-107-16,0 0-55 15,0 0-30-15,0 0-43 0,0 0-209 16,0 0-406-16,0 0-304 16</inkml:trace>
  <inkml:trace contextRef="#ctx0" brushRef="#br0" timeOffset="9924">0 608 2336 0,'0'0'165'16,"0"0"35"-16,0 0-56 0,0 0-84 16,31-32-31-16,-31 32-57 15,50-42-341-15,7 6-557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2:12.488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9787 300 430 0,'25'4'120'15,"1"-4"-15"-15,-26 0 19 0,0 0 7 16,0 0-3-16,25 10-12 16,-25-10 54-16,0 0 7 0,0 0 7 15,0 0-1-15,0 0-21 16,0 0-23-16,0 0-9 0,0 0-67 15,0 0-23-15,-32 4-3 16,-5-1-29-16,-1-3 29 16,0-3-18-16,0-1-15 0,1 1 4 15,-1-1 0-15,0 1-13 16,1 3 15-16,-1-7-10 16,0 7-7-16,-6-4 15 0,7 1-3 15,-1-1 8-15,0 0 4 16,0 1 0-16,1-4 29 0,-1 3-10 15,-1-3-32-15,2 4 15 16,-1-1-7-16,6 1-17 0,-5-1 15 16,-1 1 3-16,7-1-16 15,-7 1 20-15,6-5-15 0,1 5-8 16,0-1 20-16,-1 1-14 16,-6 3 13-16,7-7 32 0,0 3-26 15,-1 1 4-15,-6-1-10 16,7 1-1-16,0-1 23 15,-1-3-8-15,1 4-13 0,-1-1 4 16,1-3-15-16,-1 0-3 16,1 0 13-16,0-4-10 15,-1 4 5-15,1 0 15 0,-1 0 16 16,1 0-2-16,-1 0-5 16,1 0-21-16,-7 0 2 0,1 0 7 15,-1 0-4-15,0 0 1 16,0-1 1-16,1 1-15 0,-1 4 1 15,-6-4 11-15,6 0-15 16,-7 3 6-16,8 1 7 16,-7-4-11-16,0 3 3 0,0-3 4 15,6 3-15-15,0 1 15 16,0-1-4-16,38 4-13 0,-50-3 19 16,12-1-11-16,38 4 0 15,-37 0 6-15,37 0-15 0,-51-3 6 16,51 3 10-16,-44-4-16 15,0 4 18-15,7 4-5 0,37-4-10 16,-51 3 3-16,7-3 8 16,0 4-13-16,0-1 22 0,-6 1-19 15,6-1 5-15,0 5 6 16,0-1-14-16,6 0 14 0,-6 3 3 16,7-3-14-1,-1 4-4-15,0-4 21 0,1 0-17 16,37-7 5-16,-51 7 3 15,7 0-11-15,7-3 8 0,-1 3 8 16,38-7-16-16,-51 3 16 16,0 1-1-16,14 3-14 0,-1-4 9 15,38-3 2-15,-50 4-9 16,12 0 9-16,38-4-4 0,-50 7-11 16,6-4 16-16,6 1 2 15,0-1-10-15,0 1 0 0,-12-1 8 16,6-3-5-16,-6 4 3 15,-7-1 5-15,1-3-14 16,-13 0 6-16,-1 0 10 0,-5 0-13 16,0 0-5-16,-1-3 14 15,-6 3-6-15,1-4-7 0,-7 1 22 16,0-1-18-16,-1 1-6 16,1-1 19-16,0 1-5 0,0-1-16 15,6 1 19-15,7-5-2 16,-1 1-12-16,1 7 6 0,6-3 10 15,-7-1-14-15,7 4-4 16,-6-3 21-16,12-1-16 16,-6 1 3-16,-1 3 10 15,1 0-19-15,0 0 2 0,0-4 14 16,-7 4-14-16,6 0 7 16,1 4 16-16,6-1-26 0,1 1 5 15,-1-4 14-15,6 3-9 16,1 1-7-16,-7-1 19 0,0 1-18 15,6-1 0-15,-12 1 18 16,6 0-12-16,1-1-7 0,-8 1 16 16,-5-8-6-16,0 4-11 15,-7 0 18-15,6 0-10 0,1 0-14 16,6 4 24-16,-8-4-10 16,2 0-5-16,6 0 9 15,0 0-4-15,-7 3-12 0,7 1 22 16,-6-4-10-16,6 7-5 15,-1-4 13-15,1-3-11 0,0 4 3 16,6-4 3-16,-6 3-13 16,6 1 13-16,7-4-3 0,-1 0 2 15,-6 3 3-15,7 1-8 16,-1-1-5-16,7 1 12 0,0 0-8 16,-1-1 4-16,1 1 10 15,11-1-16-15,39-3 0 16,-63 7 18-16,19-3-21 15,44-4 1-15,-50 3 17 0,50-3-9 16,-44 4-5-16,44-4 16 16,-44 3-16-16,44-3 5 0,-50 7 10 15,50-7-24-15,-50 7 18 16,50-7-4-16,-57 8-5 0,57-8 0 16,-57 14 14-16,13-7-18 15,7 3 9-15,37-10 3 0,-51 14-9 16,51-14 14-16,-44 8 0 15,44-8-19-15,0 0 11 0,0 0 6 16,-31 10-10-16,31-10-9 16,0 0 13-16,0 0 7 15,0 0-10-15,0 0 3 0,69 25 0 16,7-11 5-16,5-3-5 16,-5-1 7-16,5-3-11 0,-5 0 4 15,-1-3 5-15,-6-1-14 16,7 5-1-16,-12-1 16 0,-1 0-4 15,-1-4-8-15,1 8 6 16,0-4 8-16,0 0-15 16,6 0 0-16,7 0 20 0,-1-3-13 15,13 3-8-15,6-4 12 16,-6 4-4-16,7-3 0 16,-1-1-5-16,-12 1 8 0,6-1 2 15,-7-3-9-15,-5 7-4 16,-6 1 11-16,-7-5-6 0,0 4-6 15,-1 4 16-15,1-4-7 16,0 0-11-16,6 7 14 0,-6-7 4 16,0 0-11-16,0 0-3 15,0 4 16-15,0-1-3 0,-1-3-18 16,-5 4 9-16,-7-4 14 16,0-3-14-16,7-1-5 0,-7 4 16 15,-6-7-8-15,7 4-7 16,5-4 7-16,-6 0 7 15,7 0-7-15,6 0-8 0,-6 0 12 16,6-4-4-16,-6 1-4 16,6 3-5-16,-7 0 19 0,-5 0-13 15,-1-4-5-15,-6 4 16 16,0 0-5-16,0-3-11 16,0-1 5-16,-6 1 9 0,6-4-6 15,0-1-7-15,6 1 7 16,-6-3 8-16,0 3-11 0,6-4-8 15,0 8 15-15,1-4 0 16,5-1-9-16,1 5 5 16,-1-4 6-16,1 0-14 0,0 7 8 15,-1-4 3-15,7-3-12 16,1 7 13-16,-1-3 1 0,6-4-17 16,6 3 12-16,1 4 11 15,12-7-24-15,-7 3 9 0,7 4 8 16,0-3-8-16,0 3 4 15,0 3 7-15,0-3-12 0,0 0-4 16,-6 4 12-16,0-4-11 16,-7 4 2-16,1-4 6 0,-1 0-15 15,-5 3 0-15,-1 1 9 16,1-1-8-16,-1 1 10 16,0-1 4-16,0-3-18 0,6 0 10 15,1-3-9-15,-1-1-3 16,7 1 4-16,0-1 16 15,6 4-5-15,0-3 1 0,6 3 9 16,-6 0-12-16,0 0 2 16,-6 0 8-16,-7 0 0 0,-11 0-9 15,-1 0 3-15,-7-4 3 16,1 4-14-16,-7-4-11 0,-6 1 14 16,0-4-8-16,0 3 2 15,0-3 20-15,0 0-3 0,0 4-10 16,-6-4 22-16,6 7-21 15,-6 0 2-15,-7 0 19 16,7 0-20-16,6 0-1 0,-6 0 18 16,6 3-18-16,0-3 6 15,0 7 12-15,0-7-6 0,6 4-12 16,0 3 15-16,7-4-6 16,-7 1-3-16,7-1 12 0,-13-3-16 15,0 4-1-15,0-1 20 16,-13 5-16-16,1-5-2 0,0 1 10 15,-1 3-4 1,1 0-7-16,-1-4 17 0,-6 1-10 16,13-1-7-16,-7 1 11 0,1-1 2 15,-7-3-10-15,6 0 0 16,-5-3-1-16,-1 3 5 16,0 3 4-16,-25-3 1 0,19 0-10 15,-19 0 5-15,0 0-5 16,19 0 10-16,-19 0-1 0,0 0-4 15,0 0-11-15,0 0 1 16,0 0 19-16,0 0-3 0,25 4-3 16,-25-4-3-16,0 0-6 15,0 0-64-15,0 0-121 0,0 0-268 16,0 0-357-16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2:16.20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0 766 253 0,'0'0'39'0,"0"0"-5"16,0 0 12-16,0 0-19 16,0 0 13-16,0 0 6 0,0 0-17 15,0 0 11-15,0 0 0 16,0 0-10-16,0 0-1 0,7-29-17 15,-7 29-12-15,0 0 20 16,25-28-27-16,-25 28 16 0,37-21-9 16,-37 21-7-16,32-21 11 15,-1 10-4-15,-31 11-4 0,38-10 20 16,-13 2-25-16,7 5 9 16,-1 3 15-16,-31 0-15 15,31-4-16-15,1 4 30 0,-7 0-5 16,6 0-9-16,1-3 11 15,-1-1-4-15,7 1-11 16,6-1 35-16,6-3-36 0,1 0 37 16,-1 0 8-16,13 0-28 15,-7 3 27-15,7-3-17 0,6 0-22 16,0 0 24-16,7 0-30 16,-1 0 6-16,7 4 4 0,0-5 3 15,-1 5 6-15,7-4-16 16,0 3-10-16,7-3 20 0,5 0-13 15,-5 0 6-15,-1 4 7 16,0-4-7-16,0 3-5 16,1 0 46-16,-7 1-19 0,6-1 34 15,-6 1-30-15,0-1 12 16,0 1 10-16,6 3-28 0,-6-4 5 16,7 1-17-16,-7 3 17 15,6-7-35-15,-6 7 18 16,0-4-8-16,0 1 7 0,0 3 19 15,0 0-38-15,6 0 4 16,0 0 26-16,1-4-14 0,5 4 6 16,-12 0-18-16,0-3 4 15,-6-1 28-15,-7 0-28 16,7 1-11-16,-6-1 41 0,5 1-48 16,-5-1 36-16,-1-3 1 0,-12 0-24 15,6 0 26-15,-6 4-17 16,0-1-22-16,0-3 35 15,0 3-10-15,6 1 17 0,-6-1-38 16,-1-3 13-16,1 4 15 16,0-4-18-16,-6 0 17 0,-1 0 5 15,1-4-9-15,-7 0-13 16,0-3 31-16,7 0-43 0,-7 4 50 16,-6-5-27-16,0 1-30 15,0 4 49-15,0-1-35 0,0 0 0 16,0 1 39-1,6 3-44-15,-6-4 37 0,13 1-19 16,-7-1 0-16,7 4-4 16,-7 0 25-16,0-4-37 0,7 4 10 15,-7 0 26-15,7 0-24 16,-1 3-16-16,-5-3 26 0,5 4-20 16,1-4 31-16,-7 0-17 15,7-7-3-15,-1 7 21 0,1-4-14 16,-1-3 1-16,7 7-12 15,0-4 4-15,0 11 26 0,6-3-39 16,0-1 20-16,7 4-2 16,-7 0 14-16,0-3-14 15,6-1-12-15,7 4 12 0,6 0-2 16,6-4 0-16,7 4 18 16,12 4-26-16,0-8 0 0,7 4-12 15,-1 4 49-15,-6 3-26 16,0 0 50-16,-6 4-9 0,0-4 2 15,0 0-33-15,0 3-3 16,0 1 23-16,0-4-25 0,-7 4-2 16,1-1-26-16,-7-3 39 15,0 8-30-15,-6-8 36 0,0 3-14 16,0 1-14-16,-6-1 22 16,0 5-2-16,-1-5-17 15,-5 1 8-15,-7-4 10 16,-6 3-29-16,-7 1-2 0,-5 0 20 15,-51-11 1-15,63 14 0 16,-63-14-12-16,56 21 6 0,-56-21-32 16,50 25 55-16,-50-25-40 15,44 28 15-15,-44-28 0 0,44 39 19 16,-44-39-33-16,38 42 17 16,-38-42 2-16,38 46 1 0,-38-46-2 15,44 50 5-15,-13-8-30 16,-31-42 38-16,44 57-28 15,-6-15-3-15,-38-42 8 0,50 53 24 16,-50-53-18-16,51 53-3 16,-51-53-3-16,50 50-6 0,-50-50 8 15,50 45 11-15,-50-45 2 16,44 39-6-16,-44-39 9 0,0 0-4 16,0 0-8-16,0 0-22 15,38 32 26-15,-38-32-1 0,0 0-1 16,0 0 7-16,0 0-9 15,0 0 17-15,0 0-6 0,0-46-17 16,-6 4 6-16,6 42 11 16,-13-53-22-16,0 7 18 15,1 3 16-15,12 43-26 0,-13-53-10 16,13 53 34-16,-6-49-21 16,6 49-11-16,0 0 20 0,0-46-14 15,0 46-7-15,0 0 25 16,0 0-22-16,0 0-7 0,0 0 16 15,0 0-8-15,0 0-7 16,0 0-4-16,0 0 11 0,0 0 21 16,0 0-28-16,0 0 15 15,0 0 28-15,0 53-43 16,-6-7 27-16,6 0-12 16,0-46-3-16,6 53 5 0,0-11-10 15,-6-42 22-15,13 50-23 16,-13-50-6-16,0 0 4 0,12 42 31 15,-12-42-37-15,0 0 21 16,0 0-10-16,0 0 6 0,0 0 11 16,0 0 13-16,0 0-17 15,0 0 8-15,0 0 16 0,0 0 12 16,0 0-11-16,0 0-6 16,0 0-11-16,0 0-13 0,0 0-8 15,0 0 11-15,-56 39-9 16,12-14 21-16,44-25-30 0,-57 21 17 15,13-7 7-15,44-14 1 16,-44 11-7-16,44-11-14 16,0 0-85-16,0 0-368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26:31.22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347 6 423 0,'0'0'105'16,"0"0"-5"-16,0 0 33 0,0 0-14 15,0 0-36-15,0 0-6 0,0 0-31 16,0 0-30-16,0 0-4 16,0 0-12-16,-38-7 7 15,7 7-1-15,-1 3 3 0,32-3-19 16,-44 15 10-16,13 2 3 15,-1 1 17-15,1 7 7 0,31-25 16 16,-38 35 1-16,13 0-20 0,6-3 11 16,0-4 4-16,19-28-13 15,-6 46 35-15,6-3-13 0,0-8 12 16,0-35 0-16,19 46-22 16,0-7 57-16,-19-39 5 0,25 46-21 15,-6-11-46-15,-19-35-4 16,19 39-25-16,-19-39 24 0,19 35-11 15,-19-35-17-15,0 0 14 16,18 46 4-16,-18-46-14 0,19 39 7 16,-19-39-11-16,0 0-4 0,0 0 8 15,0 0-4-15,-6 39 38 16,6-39-56-16,0 0-1 0,0 0 34 16,0 0-27-16,0 0 25 0,0 0-10 15,0 0 8-15,0 0-8 16,0 0-3-16,0 0-7 0,0 0-15 15,0 0-73-15,0 0-37 16,0 0-49-16,0 0-10 16,0 0 12-16,0 0 16 0,0 0-41 15,0 0-33-15,0 0-49 0</inkml:trace>
  <inkml:trace contextRef="#ctx0" brushRef="#br0" timeOffset="361">89 469 580 0,'0'0'157'16,"0"0"-34"-16,0 0-43 15,0 0 42-15,0 0 20 0,0 0-18 16,0 0-60-16,0 0-25 0,44-32 9 16,-6 14 8-16,-38 18 15 15,44-17 4-15,-6 10-15 0,-1-4-15 16,-37 11-37-16,32-14 3 0,-1 3-16 16,-31 11 18-16,32-14-20 15,-32 14-7-15,0 0 33 16,0 0-15-16,0 0-13 0,0 0 9 15,0 0-14-15,0 0-100 16,0 0-58-16,0 0-56 0,0 0-31 16,0 0-24-16,0 0-21 0</inkml:trace>
  <inkml:trace contextRef="#ctx0" brushRef="#br0" timeOffset="2484">567 1048 774 0,'0'0'58'0,"0"0"-20"16,0 0-15-16,0 0 46 0,0 0 25 16,0 0 0-16,0 0-12 0,44 36 22 15,-44-36-31-15,44 42-3 16,-13-3 7-16,-31-39 6 0,44 46-31 16,-44-46-29-16,32 39-15 15,-32-39-4-15,0 0 4 0,37 39-4 16,-37-39 3-16,0 0 11 15,0 0 38-15,0 0 42 0,0 0 9 16,0 0-73-16,0 0 0 16,0 0-40-16,26-39 11 0,-1 4 11 15,-13-4-23-15,1-7 12 0,-1 0-5 16,1-4-14-16,-7-3-36 16,1 14 27-16,-1 4 3 0,-6 35 30 15,12-39-7-15,-12 39-22 0,0 0-10 16,0 0-10-16,0 0 16 15,7-35-25-15,-7 35-37 0,0 0-62 16,0 0-70-16,0 0-20 16,0 0-34-16,0 0-27 15</inkml:trace>
  <inkml:trace contextRef="#ctx0" brushRef="#br0" timeOffset="2872">1334 836 699 0,'0'0'155'0,"0"0"24"0,0 0-32 16,0 0-10-16,0 0 56 16,0 0 16-16,0 0-53 0,6 43-3 15,-12-4-39-15,-1 0-12 16,-5-1-11-16,-1 1 5 0,1-3-22 16,-1 2-19-16,-6 5-2 0,0-1-24 15,7-3-8-15,-1 0-14 16,1-7-13-16,5 0 9 15,7-32-15-15,-12 28-6 0,12-28-62 16,0 0-77-16,0 0-86 0,0 0-108 16,0 0-1-16,0 0 33 15,0 0 23-15,0 0-15 0</inkml:trace>
  <inkml:trace contextRef="#ctx0" brushRef="#br0" timeOffset="3200">1145 999 460 0,'0'0'89'16,"0"-35"-5"-16,0 35 9 0,0 0-41 16,0 0-22-16,0 0-22 0,0 0-8 15,0 0 28-15,0 0-1 16,0 0 6-16,0 0 12 0,0 0 47 15,19 35 30-15,-19-35-9 0,0 0 7 16,25 49-18-16,-25-49-25 16,25 43 11-16,-25-43-54 0,32 42-11 15,-32-42 10-15,37 39-24 16,-37-39-14-16,0 0 5 0,38 32-4 16,-38-32 11-16,0 0-14 15,38 25 7-15,-38-25 3 0,38 21-21 16,-38-21-168-16,0 0-79 0,0 0-27 15,37 21-93-15</inkml:trace>
  <inkml:trace contextRef="#ctx0" brushRef="#br0" timeOffset="3916">1629 621 352 0,'0'0'101'0,"0"0"46"16,0 0-40-16,0 0 12 15,0 0-3-15,0 0-12 0,19 42 18 16,-19-42-25-16,19 46 34 0,0-10-38 15,-19-36 7-15,25 45-45 16,-25-45 3-16,38 43-18 0,-38-43-26 16,0 0 4-16,37 42-18 15,-37-42 5-15,0 0 48 0,0 0 9 16,38 29 14-16,-38-29 29 0,0 0 19 16,38 7-15-16,-38-7-26 15,0 0 4-15,37-25-11 0,-37 25-28 16,38-35-13-16,-38 35-16 15,32-46-12-15,-7 0-7 0,-6 14-8 16,-13-11 8-16,0 8-3 16,0-4 0-16,-6 0 5 0,0 4-2 15,0 3 0-15,0 0 0 0,0 32-30 16,0-31-79-16,0 31-76 16,0 0-120-16,0 0-143 0,0-36-4 15,0 36-9-15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2:31.31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14 1140 0,'50'25'246'16,"13"-11"-19"-16,6-7-84 0,-6-10-84 15,6-8-74-15,-6-6-285 16,0-12-231-16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2:29.58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2188 848 727 0,'0'0'272'16,"0"0"-4"-16,-7 46-54 15,7-46-64-15,-19 42-53 0,19-42-2 16,-31 32-42-16,31-32-26 16,0 0-3-16,-44 28 31 0,6-10 8 15,38-18-23-15,-44 3 1 16,44-3-9-16,-44-7 7 0,44 7-26 16,-37-17 34-16,37 17-15 15,-32-36-9-15,13 1-1 16,7-11-10-16,12-1-30 0,-7-6 18 15,7-11-18-15,0 4-4 16,0-3-113-16,0 6-153 0,0 3-202 16,0 5-62-16</inkml:trace>
  <inkml:trace contextRef="#ctx0" brushRef="#br0" timeOffset="212">2162 294 1317 0,'44'-3'369'0,"7"-4"-29"16,-7-4-120-16,6 1-110 0,0-1-63 15,7-3-30-15,-7 3-13 16,-6 1-146-16,-12 3-223 0,-32 7-229 15</inkml:trace>
  <inkml:trace contextRef="#ctx0" brushRef="#br0" timeOffset="1356">1452 957 604 0,'0'0'173'15,"0"0"-4"1,0 0-14-16,6 36-20 0,-6-36 17 16,0 0-6-16,0 0 0 15,0 0-64-15,0 0-28 0,0 0-33 16,0 0-15-16,-44 17 10 16,44-17-9-16,-37-3-33 0,37 3-86 15,0 0-73-15,-32-46 2 16,26-4-34-16,6 8 84 0,13 2 53 15,5 8 32-15,-18 32 35 16,26-28-5-16,-26 28 7 0,37-7 25 16,-37 7 11-16,44 21-8 15,-44-21 17-15,32 39 17 16,-32-39 6-16,19 50-8 0,-19-14-31 16,0-36 9-16,-26 39 0 15,26-39-25-15,-50 35 24 0,6-17-26 16,0-8-20-16,0-6 20 15,0-8 4-15,44 4-1 0,-50-14-8 16,12-4-30-16,38 18-40 16,-25-38 23-16,25 38 1 0,-6-46 26 15,-7 10 8-15,13 36 25 16,0 0-17-16,0-25-4 16,0 25 46-16,0 0-24 15,0 0 21-15,0 0 41 0,0 0 17 16,6 43-20-16,-6-4 3 15,0-39-44-15,0 0 0 0,-6 39 18 16,6-39-20-16,0 0-12 16,0 0-7-16,-44 35-4 0,44-35-2 15,-44 11-16-15,0-11 46 16,44 0-38-16,-38-22-21 0,38 22-29 16,-31-45-24-16,18-12-20 15,1-1 24-15,12 2 38 0,6-1 15 16,0 15 29-16,1 10-1 15,-7 4-25-15,0 28 22 16,0 0 13-16,0 0 29 0,0 0-18 16,-7 35 15-16,7 11 12 15,0-3-24-15,0 6 35 0,7-3-15 16,-7 1-67-16,6-8 47 16,-6-39-27-16,6 42-8 0,-6-42 27 15,0 0-19-15,0 36 107 16,0-36-43-16,0 0-25 0,0 0-24 15,0 0-4-15,0 0 9 16,-37-11-1-16,37 11 63 16,-38-21 19-16,13 10 42 0,25 11-13 15,-44 0 3-15,0 11 3 16,0 6-20-16,-13 12 3 16,7 10-9-16,-7-1-18 0,7 1-16 15,-7 4-43-15,1-3-16 16,6-2 3-16,-1-6-14 0,1 0-14 15,6-11-214-15,0-3-278 16,44-18-293-16</inkml:trace>
  <inkml:trace contextRef="#ctx0" brushRef="#br0" timeOffset="1552">1666 11 2040 0,'0'0'245'0,"38"-11"-93"16,-38 11-78-16,0 0-88 0,0 0-166 16,0 0-233-16,37 4-226 15</inkml:trace>
  <inkml:trace contextRef="#ctx0" brushRef="#br0" timeOffset="1940">0 386 1712 0,'0'0'323'0,"44"7"-54"16,19 0-108-16,6 4-84 16,7-4-50-16,5-3-215 15,-5-4-296-15,5 0-289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2:39.63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235 41 971 0,'0'0'276'16,"25"14"61"-16,-25-14-58 15,0 0-110-15,-32 14-97 0,-5 0-33 16,-2-7-18 0,-5-3 9-16,19-4-11 0,25 0-5 15,-33 0 64-15,33 0-27 16,0 0-36-16,0 0 5 0,0-28-25 15,0 28 8-15,45-29-13 16,-7 8 20-16,0 11-10 0,-6 3-21 16,-32 7 41-16,32 10-3 15,-32-10 6-15,12 32 11 0,-24 0-27 16,-20 10-7-16,-19 4-77 16,-18 4-304-16,-14 3-328 15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2:37.51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379 590 649 0,'0'0'152'16,"0"0"-21"-16,0 0 18 0,0 0 38 16,0 0-56-16,0 0-48 15,0 0-29-15,0 0-63 0,0 0 42 16,0 0-30-16,0 0-3 16,-38-35 5-16,38 35-39 0,-50-29 49 15,6 15-24-15,0 7-24 16,6 7 58-16,38 0-57 15,-50 32 49-15,12 0 5 16,7 7-47-16,12-1 51 0,0 5-43 16,13-4 41-16,6-4 60 15,6 0 8-15,-6-35 26 0,19 43-42 16,-19-43 43-16,38 35-41 16,0-17-18-16,6-8 1 0,-7-10-37 15,1-10-1-15,6-4 5 16,-6-11-40-16,-1-7 23 15,1-10 4-15,0-15-38 0,-7-10 23 16,7-14 10-16,-7-8-32 16,-5-10-3-16,-1 8-12 0,-6 2 20 15,-1 19 17-15,-11 13 5 16,-1 11-5-16,-6 11 13 16,0 35-46-16,0 0 9 0,0 0 13 15,0 0 3-15,0 0 11 16,-19 32-3-16,7 6 13 0,-1 12-19 15,0 3 29-15,7 7-3 16,6 0-8-16,0 4 5 0,0-4-11 16,0-7 19-16,6-4-13 15,7-6 10-15,-7-8-5 16,1 0-17-16,-7-35-21 0,6 36-182 16,-6-36-238-16,6 28-68 15,-6-28-54-15</inkml:trace>
  <inkml:trace contextRef="#ctx0" brushRef="#br0" timeOffset="281">1045 502 974 0,'0'0'282'0,"0"0"-20"16,0 0-68-16,0 0-8 0,0 0-23 16,0 0-41-16,-12 28-34 15,6 0-57-15,-1 0-4 0,7 4-3 16,0-32-24-16,0 43 7 16,0-8 0-16,0 0-31 0,0-3 38 15,0-32-68-15,0 39-129 16,0-39-141-16,0 0-125 0,7 35-20 15</inkml:trace>
  <inkml:trace contextRef="#ctx0" brushRef="#br0" timeOffset="461">1265 247 942 0,'0'0'304'0,"0"0"-66"16,0 0-106-16,0 0-66 0,0 0-20 16,0 0-56-16,0 0-174 15,0 0-199-15,0 0-111 0</inkml:trace>
  <inkml:trace contextRef="#ctx0" brushRef="#br0" timeOffset="909">1467 565 848 0,'0'0'276'16,"0"0"-37"-16,0 0-95 0,0 0-47 15,37 18-29-15,1-15-60 16,0-6-8-16,-7-1 29 15,-31 4-14-15,44-21-28 0,-44 21 13 16,44-32 3-16,-44 32-33 16,32-49 0-16,-20 3 10 0,-12 7 7 15,0 39-3-15,-19-42-7 16,19 42-4-16,-56-25 47 0,5 14-25 16,1 15-18-16,0 6 49 15,6 12-7-15,6 2-37 0,38-24 34 16,-44 50-7-16,25-11-2 15,7 0 10-15,12-1 35 0,19-2-29 16,6 3 37-16,-25-39-21 16,56 46-42-16,-12-8 46 15,0 1 55-15,0-7-35 16,-12 0 25-16,-32-32 13 0,31 46-36 16,-12-7-2-16,-13-4-20 15,-6-35-23-15,-19 46-20 0,-6-11 0 16,25-35-117-16,0 0-167 15,-44 39-173-15,44-39-82 0</inkml:trace>
  <inkml:trace contextRef="#ctx0" brushRef="#br0" timeOffset="1161">2039 74 1194 0,'0'0'236'0,"0"0"-56"16,0 0 29-16,0 0 22 15,0 0-6-15,6 53-55 0,-6 4-35 16,6 3-25-16,0 7-59 16,1 0-7-16,-1 4-22 0,0-4-10 15,7-4-9-15,-7-6-14 16,7-4-136-16,-7-11-207 15,-6-42-240-15,6 46-41 16</inkml:trace>
  <inkml:trace contextRef="#ctx0" brushRef="#br0" timeOffset="1488">2409 219 865 0,'0'0'136'0,"0"0"-14"16,0 0 17-16,0 0-54 0,0 0 35 16,0 0-68-16,0 0-26 15,0 0 8-15,-25 39-3 16,-6-4-23-16,-7-7 17 0,0 4-25 16,1-7-14-16,37-25 29 15,0 0 3-15,-44 28-3 0,44-28-5 16,0 0 38-16,0 0 58 15,-13 43 24-15,13-43-4 0,0 46 4 16,13-11 2-16,-13-35-24 16,25 53-43-16,0-14-21 0,0 3-4 15,7-3-17-15,-1 0-9 16,7-4-28-16,6-3-149 0,-44-32-277 16,56 42-233-1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2:40.56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326 389 835 0,'0'0'202'0,"0"0"18"15,0 0-58-15,6-36-58 16,-6 36-31-16,0 0-19 16,-12-35 0-16,12 35 3 0,0 0-28 15,0 0 3-15,-51-25-12 16,14 22 3-16,-1 17-15 0,7 18-14 15,-7 7-7-15,6 14 37 16,1 0-24-16,6-4 20 0,6 1 13 16,6-5 64-16,7-2-20 15,12-8-8-15,7-6 15 16,-13-29-8-16,0 0-21 16,44 28-20-16,-6-14-7 0,-1-14-15 15,1-7-8-15,6-7-2 16,-12-11-15-16,5-3-18 0,-5-15-51 15,-7-6-4-15,0-8 34 16,-6-6 27-16,-7 3 20 16,-5 10 18-16,-1 15-12 0,-6 35-13 15,0 0 5-15,0 0 6 16,0 0 25-16,0 0 9 0,13 35-16 16,-7 8-11-16,6 2 53 15,1 1-48-15,6 0 10 16,6-7-1-16,0-3-13 15,-25-36 6-15,32 38-91 0,-32-38-213 16,44 25-286-16,-13-18-109 16</inkml:trace>
  <inkml:trace contextRef="#ctx0" brushRef="#br0" timeOffset="340">885 127 735 0,'19'39'246'0,"0"0"64"0,0 7-48 15,0 7-63-15,6-4-35 16,0 8-62-16,0-4-26 0,-6 0-31 16,0-4-37-16,0-6 21 15,-7-1-21-15,-5-6 25 0,-1-8-33 16,-6-28 12-16,0 0 8 15,0 32-20-15,0-32 143 16,0 0 35-16,0 0-20 0,0 0-57 16,0 0-59-16,13-32-36 15,-1-11 3-15,1-13-12 16,6-8-31-16,-7-3-19 0,7 0-54 16,0 7-52-16,0 7-61 15,0 11-83-15,-7 3-113 0,-6 7-37 16,-6 32 3-16</inkml:trace>
  <inkml:trace contextRef="#ctx0" brushRef="#br0" timeOffset="545">1351 42 701 0,'0'0'186'0,"0"0"55"15,0 0-25-15,0 0 5 0,0 0-75 16,0 0-64-16,37-10-43 16,1 3-25-16,-38 7-25 15,44-11-162-15,-6 1-113 0,-38 10-96 16,31-4-31-16</inkml:trace>
  <inkml:trace contextRef="#ctx0" brushRef="#br0" timeOffset="794">672 240 711 0,'0'0'245'0,"0"0"40"15,0 0-35-15,0 0-67 16,44 14-73-16,-7-10-76 0,-5-4-4 16,-32 0-19-16,50-4-57 15,-12-3-196-15,6 0-141 16,-13 0-60-16</inkml:trace>
  <inkml:trace contextRef="#ctx0" brushRef="#br0" timeOffset="1240">1520 474 1084 0,'0'0'160'0,"0"0"-15"16,0 0-31-16,0 0-67 15,51 3-6-15,-1-6-30 0,-6-5-11 16,0-2 20-16,0-1-52 16,-6 1-17-16,-38 10-7 0,37-22 14 15,-37 22-7-15,0 0 1 16,25-35 34-16,-25 35 2 0,0 0-32 15,-31-35 61 1,31 35-14-16,-57-11-7 0,13 15 21 16,0 10 7-16,0 11-16 15,7 10 61-15,5 0-49 0,7 8 75 16,6-1 18-16,13 0 15 16,6-6-19-16,13 3-46 0,-13-39 1 15,37 46-12-15,1-11-23 16,6-10-15-16,0-8-104 0,-6-6-234 15,6-7-174-15,-13-8-74 16</inkml:trace>
  <inkml:trace contextRef="#ctx0" brushRef="#br0" timeOffset="1544">2061 396 536 0,'0'0'192'16,"0"0"57"-16,25 42-14 0,-6-6-30 16,-7 2-73-16,1 1-43 15,0-7-29-15,-13-32-29 0,18 46-10 16,-18-46-21-16,13 39 0 16,-13-39 34-16,0 0 33 15,0 0 68-15,0 0 62 16,0 0-57-16,0 0-52 0,0 0-17 15,0 0-32-15,0 0-18 16,6-57-17-16,1-3-4 0,5-3-19 16,1-4-43-16,6 6-73 15,-1 8-84-15,-5 8-127 0,6 9-103 16,-19 36-39-16</inkml:trace>
  <inkml:trace contextRef="#ctx0" brushRef="#br0" timeOffset="2533">2551 399 1025 0,'0'0'199'16,"0"0"0"-16,0 0-47 0,0 0-63 15,-25-31-21-15,25 31-6 16,0 0-31-16,0 0-36 0,-44-11 8 15,44 11 12-15,-44 32-5 16,19 0 75-16,-7 6-6 16,20 1-2-16,6 0-8 15,6 0-5-15,0-39-17 0,12 46 3 16,-12-46-9-16,19 39 10 16,-19-39-26-16,0 0-8 0,50 25 0 15,-12-18-22-15,0-11 5 16,-38 4-38-16,44-28-17 0,-7-4 7 15,-5-7 11-15,-1-3 19 16,-6-4 4-16,-12 3 14 0,6 8 40 16,-19 35 21-16,6-32-21 15,-6 32-30-15,0 0 3 16,0 0-3-16,0 0-10 16,0 0 0-16,0 0 11 0,-6 50 5 15,6-11-5-15,0-39 9 16,6 49-6-16,13-14 4 0,-19-35-11 15,0 0-63-15,44 39-112 16,-6-21-73-16,-38-18-81 0,50 3-42 16,-6-13 59-16,-6-11 51 15,-7-8 73-15,1-6 64 0,-1-7 67 16,-6 6 97-16,-6 1 47 16,-19 35 70-16,19-35 45 15,-19 35-3-15,0 0-22 0,0 0-69 16,0 0-20-16,0 0-44 15,0 0-26-15,0 0-4 16,0 0-10-16,0 0 0 0,-44 31 5 16,44-31-16-16,-25 43 53 15,12-8-14-15,13-35-28 0,0 43 5 16,0-43 8-16,0 0-6 16,6 35-7-16,-6-35-20 0,0 0 0 15,0 0-1-15,0 0-28 16,38-7-22-16,-38 7 27 15,32-43-14-15,-7-6 7 0,-6-8 32 16,-7 4-9-16,-6 4 14 16,-6 7 47-16,0 42-17 15,0-36-2-15,0 36-32 0,0 0 10 16,0 0 6-16,0 0 7 16,0 0 3-16,-6 57 33 0,12-4 16 15,7 10-5-15,6 1 12 16,12 7 39-16,13 3-48 0,0 7-17 15,6 0-16-15,1 8 4 16,-1 3-17-16,-6 0 9 16,-13-4-20-16,-12-3-12 0,-12-8 7 15,-14-9 1-15,-12-12 2 16,-12-10-4-16,31-46-6 0,-63 43 0 16,7-19-5-16,12-13 3 15,0-11 5-15,44 0-14 16,-63-39 14-16,19-7-20 0,6-7-24 15,0-11-20-15,13-3 26 16,6-3 1-16,7-1-4 0,6 0-95 16,12 8-100-16,13-1-111 15,6 0-59-15,19 4-50 16</inkml:trace>
  <inkml:trace contextRef="#ctx0" brushRef="#br0" timeOffset="2960">3752 463 845 0,'31'39'262'15,"-31"-39"87"-15,0 0-40 0,0 0-52 16,44 25-83-16,-13-15-76 16,-31-10-46-16,51 7-29 15,-14-7-23-15,1-7 5 0,-38 7-5 16,44-18-17-16,-12-6-68 15,-32 24-49-15,37-50 17 0,-12 4 49 16,-12 11 15-16,-13 35 42 16,6-46-20-16,-6 46 43 0,-6-35-12 15,6 35-6-15,0 0-1 16,-38-18 7-16,1 18 6 16,-1 14 2-16,0 11 51 0,7 10 7 15,-7 4 37-15,13 11 41 16,0-1-19-16,6 8-34 15,13-4 3-15,-1 7-30 0,14-7 10 16,5-4 19-16,13-3 34 16,13-7-30-16,0-4-42 0,12-6-23 15,0-5-15-15,7-10-1 16,-1-6-13-16,-5-8-3 0,-1-8-18 16,-6-9-110-16,6-4-144 15,-50 21-143-15,51-46-193 16,-20 10-65-16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2:45.09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82 0 172 0,'0'0'41'0,"0"0"23"16,0 0 8-16,0 0-2 15,0 0-13-15,0 0 9 16,0 0 8-16,0 0-11 16,0 0-24-16,0 0 4 0,0 0-4 15,0 0-11-15,0 0 12 16,0 0-16-16,0 0-7 0,0 0-25 15,0 0 3-15,0 0 17 16,0 0 11-16,0 0 20 0,0 0 15 16,0 0-18-16,0 0 28 15,0 0 9-15,0 0 38 0,37 15-1 16,-37-15-30-16,32 14 4 16,-32-14 9-16,0 0-9 15,37 17 24-15,-37-17-10 16,0 0-16-16,0 0 25 0,7 29-35 15,-7-29-3-15,-19 31-41 16,19-31-19-16,-38 39 9 0,0-10-33 16,38-29-47-16,-56 31-324 15,12-6-387-15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2:54.63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25 1025 0,'0'0'223'15,"0"0"57"-15,0 0-75 0,50 31-114 16,7-27-32-16,5-15-134 16,8-10-223-16,-8-7-203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2:49.97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140 828 414 0,'0'0'60'16,"0"0"28"-16,-31-14-29 0,31 14-43 16,0 0 0-16,-38 11 4 15,38-11-29-15,-31 32 1 16,12-3 8-16,0-1 31 0,19-28 35 16,0 50 4-16,6-12 40 15,-6-38 2-15,26 44-36 0,11-12 5 16,1-8-20-16,6-9-11 15,0-5-27-15,0-6-14 0,-6-4 16 16,-1-4 1-16,-37 4-26 16,44-18 27-16,-44 18-38 15,26-31 20-15,-26 31-19 16,12-51 24-16,-12 5-35 0,-12 0 11 16,-7 4 21-16,0-2-30 15,-6 9 33-15,25 35-23 0,-32-35 9 16,32 35-9-16,0 0-30 15,-37-11 30-15,37 11 28 0,-38 18-5 16,38-18-44-16,-32 42 56 16,32-42-17-16,-18 50-12 0,11-14-131 15,7-36-103-15,-6 35-61 16</inkml:trace>
  <inkml:trace contextRef="#ctx0" brushRef="#br0" timeOffset="533">599 775 505 0,'0'0'110'0,"0"0"-16"16,19-35-52-16,-19 35-13 15,32-29-9-15,-1 7 13 0,-31 22-18 16,38-10 14-16,-38 10-2 16,31 0 6-16,-31 0 0 0,0 0 32 15,32 39-8-15,-20 1-24 16,-12-2-2-16,0 1-28 0,-6-3 12 16,0 0-5-16,6-36-19 15,-19 46 18-15,19-46-17 16,-13 39 15-16,13-39-7 0,0 0 17 15,0 0-9-15,0 0 35 16,0 0 14-16,0 0-48 16,0 0 20-16,0 0-36 0,25-35-30 15,7-8-9-15,-1-4 11 0,-6 5 6 16,0 6 31-16,-25 36-2 16,26-31-4-16,-26 31 4 15,0 0-3-15,0 0 38 0,37 14-17 16,-37-14 17-16,25 39-8 15,-6-1 38-15,-19-38-29 16,25 47 6-16,-12-11-22 0,-13-36-4 16,25 32-10-16,-25-32 22 15,0 0-45-15,0 0 23 0,0 0-10 16,32 35-35-16,-32-35-108 16,44 3-96-16,-7-13-84 0,1-11 34 15</inkml:trace>
  <inkml:trace contextRef="#ctx0" brushRef="#br0" timeOffset="917">1498 682 528 0,'0'32'109'0,"0"-32"11"16,0 37-23-16,0-6-8 0,0-31-9 15,0 0 5-15,25 43-27 16,-25-43-12-16,0 0-2 0,44 28-26 15,-12-17-7-15,-32-11-6 16,44 0 5-16,-44 0-10 16,37-22-31-16,-37 22 0 0,32-42-9 15,-20 3 17-15,1 4 0 16,-13 35-9-16,-6-37 2 0,6 37 18 16,0 0 6-16,-38-24-9 15,0 24 11-15,7 17 12 0,-13 8 3 16,6 8-11-16,0 6 14 15,1-4 26-15,12 4-19 16,-1 1 5-16,26-40 32 0,-6 46 21 16,6-7-4-16,0-39 40 15,32 35-61-15,5-10 12 16,7-7-46-16,0-7-13 0,0-4 12 16,0-3-94-16,-6-11-147 15,6-4-109-15,-6-7-62 0</inkml:trace>
  <inkml:trace contextRef="#ctx0" brushRef="#br0" timeOffset="1817">2058 721 484 0,'0'0'109'0,"0"0"-26"15,0 0-51-15,37-10-10 16,-37 10-17-16,44-25 3 16,-5 4 0-16,-39 21-20 0,31-36 28 15,-31 36-14-15,32-46 14 16,-13 7-12-16,-13 0 6 15,-12 3-6-15,6 36-4 0,-13-42 25 16,13 42-20-16,-25-36 8 16,25 36 4-16,0 0-13 0,-50-11 12 15,11 22-20-15,39-11 1 16,-44 39 27-16,19 0 37 0,6 0-13 16,6-3-23-16,7 3 30 15,6-3 23-15,0 3 1 0,0-39 58 16,25 46-25-16,0-3 17 15,7-8-17-15,13-6-26 16,-1 2-28-16,6-2 6 0,-12-4 13 16,0 0-54-16,-38-25-17 15,44 36 38-15,-44-36-25 16,25 38-3-16,-25-38 9 0,12 39-12 16,-12-39-25-16,-12 44 34 15,12-44-35-15,0 0-118 0,-32 42-96 16,32-42-138-16,-37 32-50 15,37-32-48-15</inkml:trace>
  <inkml:trace contextRef="#ctx0" brushRef="#br0" timeOffset="4273">4133 832 697 0,'0'0'202'0,"0"0"35"16,0 0 5-16,0 0-37 16,0 0-9-16,0 0-26 15,0 0-33-15,0 0-24 0,0 0-63 16,0 0-17-16,0 0-33 15,0 0 3-15,0 0-20 0,0 0-77 16,0 0-54-16,0 0-110 16,0 0-48-16,25-39 61 0,0 4 68 15,-25 35 94-15,38-40 10 16,-38 40 47-16,37-29 12 16,-37 29 17-16,0 0 21 0,38-10 10 15,-38 10 33-15,0 0 27 16,0 0 3-16,0 0-12 15,-6 42-20-15,6-42-13 0,-32 44-52 16,-5-16 0-16,-1-3 3 16,0-8 31-16,1-3-19 0,-1-3 1 15,38-11-25-15,-38 4 39 16,38-4-30-16,0 0 0 0,-44-15 30 16,44 15-17-16,0 0-30 15,-25-38 4-15,25 38-4 16,0 0 28-16,-19-36-27 0,19 36 1 15,0 0 12-15,0 0-13 16,0 0 8-16,0 0 27 16,0 0 6-16,0 0-15 0,0 0 7 15,0 0 16-15,0 0 23 16,-31 39-56-16,31-39 26 0,0 0 0 16,0 0-26-16,-32 32 2 15,32-32-12-15,0 0 4 0,0 0 30 16,-44 3-24-16,44-3 10 15,0 0-37-15,-31-35-64 0,6-7-38 16,18-12-22-16,1-10 17 16,0 1 54-16,6 5 30 15,0 12 45-15,0 11 1 0,0 35-3 16,0 0 51-16,0 0 69 16,0 0 23-16,6 53-35 15,0 0 42-15,1-3-69 0,-7 0-6 16,6-4-8-16,-6-3-31 15,0-8-24-15,0-35 22 0,0 39-8 16,0-39-6-16,0 0 4 16,0 0-22-16,0 0 2 15,0 0 16-15,0 0-5 0,-38 21 2 16,38-21-17-16,-37-7 10 16,5-10-12-16,32 17 2 0,-38-22-8 15,38 22 15-15,-37-10-28 16,-1 17 23-16,0 18 104 15,-12 10 42-15,-7 12-16 0,1 6-51 16,-1 0-20-16,7 1-16 16,0 3-19-16,-7-8-5 0,13-6 25 15,6-7-50-15,38-36 2 16,-50 28-164-16,50-28-218 16,0 0-149-16,-31 7-51 0</inkml:trace>
  <inkml:trace contextRef="#ctx0" brushRef="#br0" timeOffset="4478">4126 0 1724 0,'32'-7'225'16,"-32"7"-24"-16,0 0-110 15,0 0-30-15,0 0-45 16,0 0-130-16,0 0-220 0,44 25-228 16,-25 3-74-16</inkml:trace>
  <inkml:trace contextRef="#ctx0" brushRef="#br0" timeOffset="4846">2825 163 1856 0,'0'0'81'0,"0"0"102"0,0 0-22 15,44-21-70-15,19 0-42 16,13 3-60-16,5-4-260 0,-5 4-332 16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3:09.89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1463 14 545 0,'0'0'15'15,"0"0"13"-15,0 0 9 16,0 0 55-16,0 0 17 0,0 0-14 16,-25 35 25-16,0 1 59 15,0-8-36-15,0 8 13 0,-7-4-1 16,1 0-1-16,-19-7-25 16,12-4-44-16,-19 4-19 0,1-4-6 15,-7-7-17-15,0 0-15 16,7-7-11-16,-7 0-7 15,6-7-7-15,1 0-7 0,5-7-11 16,-5 0 15-16,12-4 4 16,0-3-11-16,6 4 4 0,7-4 12 15,-1-1-9-15,32 15 0 16,-44-17 0-16,13 6-15 0,-7 8 21 16,0 3-4-16,13 0-2 15,-13 10 0-15,7 1 29 0,-7 3 39 16,1 4-11-16,11-1-29 15,26-17-1-15,-37 29-2 0,37-29-5 16,-32 38 5-16,13-9-22 16,19-29 5-16,-12 36 11 0,12-36-12 15,6 39-10 1,-6-39-6-16,0 0-90 0,25 39-119 16,-25-39-82-16,32 25-111 15,12-18-36-15,-7-7-6 0</inkml:trace>
  <inkml:trace contextRef="#ctx0" brushRef="#br0" timeOffset="277">288 0 669 0,'0'0'250'0,"0"0"46"16,0 0-31-16,0 0-68 16,31 3-80-16,20 5-69 0,-1-1-6 15,13 0-34-15,-7 3-18 16,1-6-111-16,-13-1-180 15,-13 4-105-15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3:12.98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6556 0 1126 0,'0'0'300'16,"0"0"36"-16,-51 31 13 15,-5 5-106-15,-1-1-89 16,-18 4-73-16,-7 3-48 0,-12 1-4 16,-19 3-22-16,0-4-2 15,-7 4-106-15,7 0-183 0,6 3-257 16,0 8-80-16</inkml:trace>
  <inkml:trace contextRef="#ctx0" brushRef="#br0" timeOffset="-293">5317 872 366 0,'0'-21'83'0,"0"21"10"15,0 0-20-15,0 0-4 16,0 0 52-16,0 0-6 0,0 0 2 16,0 0-19-16,32 32 37 15,-13-4 47-15,-7 4-19 0,1 3-26 16,-7 1-5-16,-6 3-34 16,6 3-56-16,-6-3-13 15,0 0-18-15,7-4 0 16,-7-7-5-16,0-28 10 0,-7 32-3 15,7-32-9-15,0 0-10 16,-18 29 6-16,18-29 0 0,-38 14 16 16,0-7-12-16,7-7-16 15,-1-4 17-15,1-3-16 0,-1-3 1 16,1-1 2-16,0 4 16 16,-1 0 6-16,32 7-9 0,-50 7 9 15,6 7-9-15,44-14 4 16,-44 21-3-16,44-21 2 15,-38 32-12-15,38-32-13 0,0 0-128 16,-19 35-189-16,19-35-183 0</inkml:trace>
  <inkml:trace contextRef="#ctx0" brushRef="#br0" timeOffset="539">4224 1212 492 0,'0'0'131'0,"0"0"-6"16,0 0-7-16,0 0-70 16,0 0-14-16,0 0 0 15,0 0 7-15,19-36-32 16,-19 36 29-16,0 0 16 0,0 0 17 16,0 0-1-16,0 0 7 15,0 0-23-15,0 0 17 0,0 0 16 16,0 0-6-16,-38 0 46 15,6 14 7-15,1 4 1 0,0 3-32 16,-1 4 19-16,1 0-46 16,-1 3 4-16,-5 0-53 0,-1 1 14 15,0-8-41-15,0 4 18 16,7-4-27-16,-7 0 26 0,7-3-25 16,31-18 12-16,-50 24-151 15,6-2-144-15,0-5-194 16,44-17-48-16</inkml:trace>
  <inkml:trace contextRef="#ctx0" brushRef="#br0" timeOffset="748">4111 1625 1397 0,'44'7'337'0,"-44"-7"-68"0,37 4-70 16,-37-4-117-16,0 0-19 15,0 0-69-15,0 0-161 0,0 0-313 16,0 0-158-16</inkml:trace>
  <inkml:trace contextRef="#ctx0" brushRef="#br0" timeOffset="1012">3878 1155 863 0,'0'0'285'15,"0"0"34"-15,-31 28-69 16,5 1-46-16,26-29-85 0,-44 39-40 16,0-1-52-16,0-6 10 15,-6-3-42-15,-6 2 20 0,-1-2-112 16,0-5-166-16,7-6-227 16,6-4-102-16</inkml:trace>
  <inkml:trace contextRef="#ctx0" brushRef="#br0" timeOffset="1959">3639 816 617 0,'0'0'114'0,"0"0"1"15,0 0-26-15,0 0-48 0,0 0-19 16,0 0-17-16,0 0-5 16,0 0 7-16,0 0 31 0,-12 42-2 15,-7-13-15-15,19-29 19 16,-25 42-27-16,25-42-2 0,-32 42-11 15,32-42-11-15,-38 36 0 16,38-36 6-16,-37 28 5 0,37-28 11 16,-38 18 12-16,38-18-11 15,0 0-23-15,0 0 3 16,0 0-2-16,-31 7 7 0,31-7 3 16,0 0 2-16,0 0 22 15,0 0-13-15,0 0-9 16,0 0-2-16,-38 0-12 0,38 0 4 15,0 0 8-15,0 0 16 16,-44 10-9-16,44-10-13 0,-38 14 20 16,38-14-19-16,-44 22 5 15,44-22-21-15,-44 14 30 0,44-14 0 16,-44 14 4-16,44-14-13 16,-38 11-5-16,38-11-4 0,0 0 6 15,-44 10-12-15,44-10 25 16,0 0 22-16,-37 21-22 15,37-21 15-15,0 0-43 0,-38 29 0 16,38-29 15-16,0 0 8 16,0 0 13-16,-31 38-9 15,31-38-7-15,0 0 9 0,-7 39-17 16,7-39 21-16,0 0-10 16,13 39 24-16,-13-39-18 0,0 0-17 15,38 25 1-15,-38-25 9 16,37 18 12-16,-37-18 15 0,0 0-16 15,0 0-39-15,0 0 15 16,32 14 9-16,-32-14 19 16,0 0 8-16,0 0 59 0,0 0-29 15,0 0 28-15,0 0-20 16,0 0 1-16,6 39-10 0,-6-39 2 16,0 0-44-16,-31 46 22 15,31-46-36-15,-51 28 25 0,7-3-15 16,7-11 31-16,-1-4-31 15,38-10 15-15,-57 14-8 0,7-6 52 16,12-8-35-16,38 0 43 16,-50-4-9-16,12-7 21 15,38 11-21-15,-44-21-9 16,44 21-27-16,-44-42 14 0,13 3-24 16,18-3 4-16,1-4-26 15,12 0 12-15,6-4-4 0,7-3-25 16,6 0 28-16,6 4-33 15,12-1-44-15,-5 1-127 0,-1 3-112 16,-6 3-167-16,13 5-47 16</inkml:trace>
  <inkml:trace contextRef="#ctx0" brushRef="#br0" timeOffset="3111">2816 438 433 0,'0'0'76'15,"0"0"20"-15,0 0 0 0,0 0 17 16,0 0-23-16,0 0 41 15,0 0-2-15,0 0-50 0,0 0 6 16,-44-7-21-16,6 10-28 16,0 8 47-16,38-11-13 0,-50 21 29 15,0 4-25-15,12 3 40 16,-6 4-28-16,6 7 16 16,1 3-30-16,-7 1 16 0,6 2-28 15,0 1 36-15,1 0-19 16,-7 0-19-16,6-3-20 0,-6-1-4 15,6-3-3-15,-12 3-11 16,0-6 15-16,-1 6-2 0,-12-7-8 16,1 1-21-16,-8-8 1 15,1 0 5-15,0-6-10 0,0-8-10 16,6 0 19-16,7-7-5 16,5 0-16-16,1-3 23 15,6-4-18-15,6-8-10 16,7-2 11-16,-1-1-15 0,32 11-7 15,-37-21 31-15,37 21-12 16,-32-25-5-16,32 25 20 0,0 0-6 16,-31-24-9-16,31 24 20 15,0 0-22-15,0 0-25 0,-32-25 32 16,32 25-12-16,0 0-3 16,0 0 23-16,0 0-4 0,-25-21-6 15,25 21 15-15,0 0-6 16,0 0-9-16,0 0 14 0,0 0-8 15,0 0-15-15,0 0 24 16,0 0-5-16,0 0-9 16,0 0 15-16,0 0-10 0,-31-7-13 15,31 7 16-15,0 0 2 16,0 0-10-16,0 0 14 0,0 0-9 16,0 0-10-16,0 0 10 15,0 0 5-15,0 0-15 0,-32-25 12 16,32 25-2-16,0 0 0 15,0 0-5-15,0 0 12 0,0 0-18 16,0 0 14-16,0 0 7 16,0 0-18-16,0 0 0 15,0 0 18-15,0 0-10 16,0 0-13-16,0 0 18 0,0 0 7 16,0 0-21-16,0 0 13 15,0 0 4-15,0 0-23 0,0 0 19 16,-25-28-4-16,25 28-13 15,0 0 23-15,0 0-6 0,0 0-12 16,0 0 8-16,0 0 5 16,0 0-26-16,0 0 25 0,0 0 7 15,0 0-32-15,0 0 24 16,0 0 2-16,0 0-15 16,0 0 18-16,0 0-6 0,0 0-9 15,0 0 23-15,0 0 4 0,-31 35-10 16,6 0 2-16,25-35-2 15,-32 39-10-15,1-7-4 16,31-32-102-16,-50 39-108 0,-1-11-90 16,51-28-94-16,-50 28 9 15,12-14-4-15,38-14 18 16</inkml:trace>
  <inkml:trace contextRef="#ctx0" brushRef="#br0" timeOffset="3376">1125 445 861 0,'38'-43'201'0,"-38"43"30"15,37-35-56-15,-37 35-85 16,51-32-49-16,-20 18 27 0,-31 14-24 15,44-10-20-15,-44 10-1 16,38 10 6-16,-38-10 7 0,25 28-41 16,-12 4 17-16,-20 7 4 15,-5 0-84-15,-13 3-175 16,-7 1-124-16,-18 3-49 16</inkml:trace>
  <inkml:trace contextRef="#ctx0" brushRef="#br0" timeOffset="3783">540 897 451 0,'0'0'123'0,"0"0"13"0,13 43-4 16,-7-8-21-16,7 0-3 15,-7 1 32-15,-6-1-82 0,0-35-18 16,0 46 11-16,0-46 12 16,-19 49-26-16,19-49-63 15,-19 43 26-15,19-43-5 0,0 0 5 16,0 0 34-16,0 0-45 16,-44 35-2-16,44-35 23 0,0 0 20 15,-44-3-55-15,44 3-21 16,0 0 1-16,-37-53-5 0,37 53 33 15,-25-46 32-15,25 46-22 16,0 0 0-16,0 0 29 16,0 0 11-16,0 0-11 0,-57 21 47 15,19 11-4-15,38-32 5 16,-56 60-13-16,5-11-34 0,7-6-32 16,0-5 21-16,0-2-42 15,44-36-272-15,-56 32-105 0</inkml:trace>
  <inkml:trace contextRef="#ctx0" brushRef="#br0" timeOffset="4113">496 402 515 0,'0'0'125'16,"0"0"30"-16,0 0-32 0,0 0 5 15,0 0-71-15,0 0-13 16,0 0-13-16,0 0 45 0,0 0 23 16,0 0-2-16,0 0-19 15,0 0-52-15,0 0-1 16,0 0 7-16,0 0-13 0,19-46 10 15,-19 46 22-15,0-42 6 16,0 42-42-16,0 0-23 0,0 0 22 16,0 0-1-16,0 0-19 15,0 0-201-15,0 35-255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26:48.335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1062 411 743 0,'0'0'156'16,"0"0"3"-16,0 0 33 0,0 0-63 16,0 0-53-16,0 0-21 15,0 0-59-15,0 0 12 0,0 0 25 16,0 0-46-16,0 0 19 16,-31-22 4-16,31 22-25 0,0 0 38 15,0 0-50-15,-32-24 45 16,32 24-22-16,-6-36-5 15,12 7 2-15,-6 29-21 0,19-32 20 16,-19 32-23-16,0 0 23 16,32-25-10-16,-32 25 12 15,37-10 2-15,-37 10-25 0,25 3 14 16,-25-3 23-16,0 0 27 16,13 43-26-16,-19-7 29 0,-7-8-26 15,-6 4 17-15,19-32-34 16,-44 39 8-16,7-11 18 15,-1-6-18-15,6-5-3 0,7-6 19 16,25-11-14-16,-37 7-5 16,37-7-9-16,-32-4 18 0,32 4-36 15,-31-17-22-15,31 17 17 16,-19-36-3-16,6 8 32 16,13 28-19-16,-12-28 4 0,12 28 3 15,0 0-14-15,0 0 39 16,0 0-18-16,0 0 13 15,0 0-33-15,0 0 41 0,-19 28 5 16,6 0 18-16,13-28-24 16,-19 36-6-16,19-36 15 0,-25 35 4 15,25-35 18-15,-25 32-59 16,25-32 60-16,-31 18-49 0,31-18 12 16,-32 7 10-16,32-7-48 15,0 0 9-15,-31-11-14 16,31 11-44-16,-25-35 26 15,18-4-7-15,7-7 1 0,0-4 8 16,7-3 12-16,5 6 44 16,-5 12-30-16,-7 35 32 0,0 0-35 15,0 0 42-15,0 0 3 16,0 0 42-16,12 54-14 0,-6-1-11 16,-6-3-20-16,-6-1-38 15,6-3 42-15,-6-4-4 0,0-6-20 16,6-36 16-16,-7 39 15 15,7-39-10-15,0 0 3 16,-19 35-7-16,19-35 11 16,0 0-18-16,-44 11 23 0,44-11-52 15,-44-15 37-15,44 15-30 16,-44-17 13-16,44 17-12 0,-37-11 40 16,37 11-14-16,-51 18 42 15,7 17-17-15,7 8 31 0,-7-1 19 16,0 4-44-16,6 3-1 15,0-5-28-15,38-44-10 0,-44 56 0 16,13-13-77-16,31-43-177 16,0 0-88-16,0 0-26 15</inkml:trace>
  <inkml:trace contextRef="#ctx0" brushRef="#br0" timeOffset="216">842 0 916 0,'25'0'105'16,"-25"0"26"-16,0 0-74 0,0 0-46 15,0 0 5-15,32 3-4 16,-32-3-3-16,25 7-4 15,-25-7-177-15,31 32-194 0</inkml:trace>
  <inkml:trace contextRef="#ctx0" brushRef="#br0" timeOffset="404">421 1182 976 0,'0'0'52'16,"0"0"-7"-16,57 21-17 15,-7-21-2-15,0-14-22 16,-6-4-4-16,-6-10-237 0</inkml:trace>
  <inkml:trace contextRef="#ctx0" brushRef="#br0" timeOffset="637">63 183 1189 0,'0'0'127'15,"0"0"-68"-15,0 0 3 0,0 0-54 16,0 0 21-16,0 0-29 16,44-24-10-16,6 13-8 0,-6 11-187 15,0 4-237-15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3:18.40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3215 0 1015 0,'-26'11'312'0,"26"-11"20"16,-25 31-31-16,13 1-63 16,5 14-38-16,7 0-23 15,7 11-13-15,-7 3-45 0,12 0-50 16,-5 7-24-16,-1-7-34 16,13 4 6-16,-7-4-17 0,-5-7-47 15,-1-4-175-15,0 1-225 16,-18-4-304-16</inkml:trace>
  <inkml:trace contextRef="#ctx0" brushRef="#br0" timeOffset="226">2781 816 1057 0,'0'0'388'0,"-38"14"20"16,38-14-64-16,0 0-65 0,-44 43-87 16,26-1-41-16,18-42-57 15,-50 50-51-15,12-11-17 0,-6-4-21 16,0-7-24-16,7-3-183 16,37-25-215-16,-57 21-346 0</inkml:trace>
  <inkml:trace contextRef="#ctx0" brushRef="#br0" timeOffset="434">2574 417 1216 0,'0'0'166'0,"0"0"-55"16,0 0-70-16,0 0-20 0,26-21-174 16,-26 21-181-16,0 0-114 15</inkml:trace>
  <inkml:trace contextRef="#ctx0" brushRef="#br0" timeOffset="853">2065 459 958 0,'0'0'382'15,"-31"39"-53"-15,12-3-66 0,19-1-56 16,-6 4-37-16,6 0-74 15,-7-4-3-15,-5 0-35 0,12-35-12 16,-32 46-19-16,-12-10-12 16,0-5-21-16,-12-9-8 0,-1-5-80 15,13-6-52-15,44-11-7 16,-56 3 8-16,56-3 14 16,0 0 13-16,0 0 16 0,0 0 32 15,-19-46 7-15,19 46 63 16,0 0 20-16,0 0 87 0,0 0 24 15,0 0 39-15,0 0-12 16,0 0 33-16,0 0-46 16,19 53 11-16,-19 0-53 0,-19 0-10 15,-6 4-54-15,-6 0-17 16,-6-4-13-16,-7-4 8 0,0-7-164 16,44-42-233-16,-70 39-400 15</inkml:trace>
  <inkml:trace contextRef="#ctx0" brushRef="#br0" timeOffset="1054">1933 187 1549 0,'25'-25'146'0,"-25"25"50"0,0 0-105 16,0 0-40-16,0 0-63 16,0 0-227-16,0 0-274 0</inkml:trace>
  <inkml:trace contextRef="#ctx0" brushRef="#br0" timeOffset="1329">1067 212 1446 0,'-44'-4'262'0,"0"15"-10"16,0 7-44-16,-6 6-93 15,-7 5-60-15,0 13-27 16,7 1 2-16,0 2-25 0,12-2-3 16,7 3-11-16,12-4-122 15,19-42-132-15,0 53-183 0,0-53-52 16,31 43 40-16</inkml:trace>
  <inkml:trace contextRef="#ctx0" brushRef="#br0" timeOffset="1757">1186 601 615 0,'0'0'156'0,"0"0"20"16,-44-25-48-16,0 18-4 0,0 10 14 15,0 4 3-15,0 11 12 16,-6 0-29-16,-7 7 34 0,7-1-39 15,-6 12 22-15,-1-1-10 16,0 4-21-16,1 7-39 0,-6 7-12 16,-7 10-8-16,0 5-19 15,0-1-2-15,-1 3-30 0,8 1 28 16,5 3 23-16,13-3 12 16,6-4-27-16,13 0 10 0,13-7 20 15,5 0-1-15,14-3 9 16,5-1-17-16,13 1 8 15,7 0 13-15,18-1-8 16,7-3-10-16,5-3-21 0,14-4-11 16,-7-8-11-16,13-6 3 15,-2-7-8-15,8-7-9 0,7-11-3 16,-1-4 3-16,7-6-8 16,-7-11 16-16,0-8-23 0,-6-6-58 15,0-18-129-15,-6-3-148 16,-13-4-186-16,-12-4-259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3:22.82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3916 1237 865 0,'0'0'177'0,"0"0"74"16,0 0-10-16,0 0-17 0,0 0-75 15,0 0-37-15,0 0-30 16,0 0-9-16,0 0-22 0,0 0-23 16,-37 42-8-16,37-42-13 15,-51 39 23-15,7-14-57 16,44-25 18-16,-44 18 9 0,44-18 21 15,-37 10 44-15,37-10 12 16,0 0-12-16,-38-3-16 16,38 3-29-16,-32-25 0 15,32 25-13-15,-31-46 18 0,6 0-14 16,6-3-11-16,6-4 9 16,1-11-12-16,6-7 3 15,-7-6-11-15,7-5-9 0,-1 8 23 16,-5 14-34-16,6 11 25 15,-1 10-73-15,1 11-126 0,6 28-119 16,0 0-164-16,0 0-66 16</inkml:trace>
  <inkml:trace contextRef="#ctx0" brushRef="#br0" timeOffset="241">3778 1640 1396 0,'0'0'314'0,"0"0"-18"16,50 7-99-16,-50-7-71 0,0 0-76 16,51 11-18-1,-51-11 1-15,0 0-28 0,56 38-17 16,-56-38 30-16,0 0-12 15,19 57-21-15,-19-57-87 0,-25 53-235 16,25-53-288-16</inkml:trace>
  <inkml:trace contextRef="#ctx0" brushRef="#br0" timeOffset="992">3055 1000 741 0,'0'0'116'16,"0"0"21"-16,0 0-14 15,-19 57-35-15,19-57 12 16,-6 53-7-16,6-53-51 0,6 46-13 15,-6-46 10-15,0 0-11 16,0 0-18-16,0 0-1 0,-50 46 0 16,6-29-9-16,0-10 12 15,44-7-27-15,-56-7 25 16,56 7-33-16,-51-17-22 0,51 17 0 16,0 0-30-16,0 0 52 15,-31-46-18-15,31 46 16 16,0 0 38-16,0 0-10 0,0 0-45 15,0 0 63-15,0 0-4 16,0 0 4-16,0 0-14 0,0 0 8 16,6 49 10-16,-6-49-7 15,0 0-29-15,-6 50 38 0,6-50-43 16,0 0 31-16,0 0-2 16,0 0 17-16,-57 28-56 0,57-28 47 15,-63 4-34 1,63-4 13-16,-56-11 19 0,56 11-24 15,0 0 14-15,-50-42-20 16,50 42 8-16,-32-43 24 0,32 43-35 16,0 0-1-16,0 0-17 15,0 0 50-15,0 0-11 0,0 0-3 16,0 0 16-16,0 0-24 16,0 0 16-16,0 60 82 0,6-10-10 15,-6-50 60-15,0 70-54 16,0-17-14-16,0-53 4 15,-6 68-31-15,6-68 19 16,-44 70-36-16,-12-20-32 0,-7-8-7 16,-6-3 27-16,-1-11-23 15,-5-7-11-15,-7-6 35 0,7-12-36 16,6-6 36-16,0-12-9 16,12-6-4-16,0-11 10 0,7-10 19 15,6 0-40-15,13-11 12 16,6-7-5-16,12-1-15 15,7-2-36-15,18-4-189 0,13-4-152 16,13 4-116-16</inkml:trace>
  <inkml:trace contextRef="#ctx0" brushRef="#br0" timeOffset="1189">2842 1757 1090 0,'50'49'343'15,"-50"-49"-45"-15,69 35-88 16,0-17-115-16,-6-7-55 0,0-8-64 16,-7 1-229-16,-5-8-275 15</inkml:trace>
  <inkml:trace contextRef="#ctx0" brushRef="#br0" timeOffset="1365">2144 2170 1305 0,'0'0'16'16,"50"0"7"-16,13-7 16 15,0-7-26-15,6-7-206 16,0-8-215-16</inkml:trace>
  <inkml:trace contextRef="#ctx0" brushRef="#br0" timeOffset="1565">1710 887 1857 0,'0'0'83'0,"0"0"38"16,0 0-45-16,0 0-31 0,0 0-30 16,0 0-15-16,0 0-282 15,0 0-344-15</inkml:trace>
  <inkml:trace contextRef="#ctx0" brushRef="#br0" timeOffset="1960">1050 912 1864 0,'0'0'112'16,"0"0"40"-16,-6 49-21 0,6-3-18 16,0-7-40-16,0 0-33 15,-6 4-19-15,-7 2-4 0,-6-2 1 16,-6-4 1-16,25-39-19 16,-38 56-28-16,38-56 8 0,-50 43-76 15,50-43-67-15,0 0-40 16,-50 24 10-16,50-24-1 15,0 0 20-15,0 0 105 16,-19-60 32-16,13 7 19 0,6 14 100 16,0 39 35-16,0 0-36 15,0 0-17-15,0 0-7 0,0 0 52 16,-44 8-45-16,0 20 15 16,-7 7-56-16,51-35-23 0,-75 71 22 15,12-15-40-15,13-13-371 16,50-43-253-16</inkml:trace>
  <inkml:trace contextRef="#ctx0" brushRef="#br0" timeOffset="2312">2125 0 1378 0,'-19'53'158'15,"-6"-3"25"-15,-6-8-39 16,-1 1-88-16,-12-8-26 16,-6-7 13-16,-7-3-27 0,1-7-36 15,-1-8-109-15,7-10 5 16,0-10-16-16,50 10-28 15,-44-43 38-15,18-6 48 0,14 3 33 16,-1 7 34-16,13 39 9 16,0 0 10-16,0 0 97 0,0 0-35 15,-37 25-44-15,5 13-12 16,7 5 15-16,0 6-45 16,0 1-3-16,-7 3-61 0,-5-4-336 15</inkml:trace>
  <inkml:trace contextRef="#ctx0" brushRef="#br0" timeOffset="2518">742 873 1887 0,'0'0'348'0,"0"0"-40"15,0 0-115-15,0 0-82 16,0 0-51-16,0 0-100 16,0 0-237-16,0 0-374 0,0 0-277 15</inkml:trace>
  <inkml:trace contextRef="#ctx0" brushRef="#br0" timeOffset="2780">422 1371 2230 0,'0'0'177'0,"0"0"2"16,0 0-44-16,0 0-39 15,0 0-12-15,0 0-2 0,-51 25-34 16,51-25-31-16,-63 67-4 16,1-3 2-16,5-4-25 0,0 0-118 15,-5 0-251-15,-8-3-426 16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3:31.06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2385 0,'0'0'218'0,"0"0"-32"0,0 0-81 16,0 0-39-16,0 0-36 15,0 0-79-15,0 0-227 16,0 0-396-16,0 0-291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3:30.44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2929 280 574 0,'0'0'105'0,"0"0"28"15,0 0 10-15,0 0-16 0,25 42-8 16,-25-42-16-16,32 57-11 15,-7-15 0-15,-25-42-37 16,38 53-30-16,-38-53 2 0,31 46 25 16,-31-46-17-16,0 0-12 15,0 0-11-15,0 0 10 0,0 0-3 16,0 0-68-16,0 0-67 16,-50 25-31-16,6-22 25 15,44-3 53-15,-57-18 31 16,19 1 18-16,38 17-6 0,-44-32 19 15,44 32-16-15,0 0 35 16,-31-35 19-16,31 35-44 16,0 0 18-16,0 0-25 0,0 0 25 15,0 0-28-15,0 0 18 16,0 0-6-16,0 0 20 0,0 0 20 16,0 0 8-16,0 0-26 15,0 0 17-15,0 0 14 0,0 0 3 16,0 0 34-16,0 0-75 15,-50 42 26-15,50-42-36 16,0 0 6-16,0 0 85 16,-19 42-36-16,19-42-29 0,0 0-6 15,0 0-9-15,0 0 36 16,50 36-25-16,-50-36-9 16,50 14 9-16,-6-14-10 0,-44 0-1 15,51-11-16-15,-7-3 18 16,-13 0 4-16,-31 14 42 0,38-14 23 15,-38 14 10-15,0 0 8 16,0 0 7-16,0 0-44 16,0 0-37-16,0 0-3 0,0 0 18 15,-63 7-14-15,-6 11 13 16,-7 3 7-16,-12-3 21 16,-12 6-13-16,-7-2-26 15,-6-1-16-15,-7-7-1 0,-5-4 6 16,-7 1-5-16,-13-7-7 15,7-8-12-15,6 1 0 0,12-5 17 16,14 1 6-16,18-7-7 16,12-3-7-16,20-1 3 0,5 4 25 15,14-4-25-15,37 18-15 16,0 0 5-16,0 0 26 16,-38-21-21-16,38 21-15 15,0 0 6-15,0 0 18 0,0 0 4 16,0 0-11-16,0 0-7 15,0 0 21-15,0 0-11 16,0 0-15-16,0 0 11 0,0 0 10 16,-38 32 2-16,38-32-12 15,-44 17-9-15,6-10-19 0,38-7-26 16,-50 0-32-16,50 0-19 16,-44-14-15-16,44 14 9 15,0 0 27-15,-31-42 22 0,6-1 7 16,25 43 32-16,-7-38 27 15,7 38 7-15,0 0-5 16,0 0-14-16,0 0 17 0,0 0 36 16,0 0 10-16,0 0-25 15,-19 35 11-15,19-35-6 16,-6 46 13-16,6-46-5 0,-12 42-26 16,12-42 3-16,0 0 16 15,-26 39-11-15,26-39-21 0,-44 25-18 16,0-14 18-16,0-8 18 15,0-6-6-15,7-8-21 16,37 11-6-16,-51-32 7 0,51 32 1 16,-44-49-19-16,19 3 10 15,6 10 1-15,19 36 15 16,0 0 12-16,0 0-15 16,0 0-16-16,0 0 23 0,-37 4 12 15,-1 21 0-15,0 10-2 16,38-35 5-16,-62 60 3 0,5-7-4 15,7-7-9-15,-1-7-23 16,51-39-337-16,-50 39-366 0</inkml:trace>
  <inkml:trace contextRef="#ctx0" brushRef="#br0" timeOffset="208">1546 7 1872 0,'82'0'122'16,"-7"-3"-87"-16,1 3-6 0,-13 0-29 15,-7 0-258-15,-18-4-318 16</inkml:trace>
  <inkml:trace contextRef="#ctx0" brushRef="#br0" timeOffset="400">641 181 1809 0,'0'0'32'0,"0"0"11"16,0 0-33-16,0 0-22 16,0 0 18-16,0 0-332 15,-25 35-260-15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3:38.65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145 0 1085 0,'0'0'253'0,"0"0"45"16,0 0-93-16,0 0-102 0,0 0-41 16,0 0-30-16,0 0-19 15,0 0 22-15,0 0-44 16,0 0 16-16,0 53-18 0,0-53 8 16,0 49 22-1,0-49-11-15,0 0 10 0,12 39-5 16,-12-39-11-16,0 0-7 15,0 0-10-15,0 0-36 0,0 0 34 16,0 0-1-16,0 0-23 16,0 0 1-16,0 0-16 15,-12-42 24-15,12 42 47 0,0 0-23 16,0 0 8-16,-51-39-13 16,51 39-36-16,-44-14-111 0,44 14-99 15,0 0-62-15,-50 3-15 16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3:39.00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88 92 814 0,'0'0'130'0,"0"0"58"0,0 0-10 15,0 0-67-15,0 0-15 16,0 0-41-16,0 0-8 16,0 0-12-16,0 0-28 15,32 18 7-15,-32-18-9 0,0 0 28 16,38-14 5-16,-38 14-13 15,0 0-21-15,31-43 41 16,-31 43 56-16,6-39 14 0,-6 39-21 16,0 0-53-16,-31-17-14 15,-7 17-10-15,0 14-8 0,38-14-9 16,-50 28 0-16,50-28-36 16,-38 42-272-16,38-42-289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3:45.27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13467 1050 479 0,'0'0'117'15,"0"0"-1"-15,0 0 8 16,0 0 14-16,38 38 16 0,-38-38-8 16,0 0 3-16,0 0-16 15,0 0-38-15,0 0-41 16,0 0-40-16,0 0 13 0,0 0-8 15,0 0 7-15,0 0-17 16,0 0-25-16,0 0-10 0,0 0 16 16,0 0 21-16,0 0 9 15,0 0-9-15,0 0-21 16,0 0 27-16,0 0-5 16,0 0-27-16,0 0 15 15,0 0 25-15,0 0-25 0,0 0 0 16,0 0-27-16,0 0 17 15,0 0 25-15,0 0-11 0,0 0 4 16,0 0 12-16,0 0-20 16,0 0 4-16,0 0-21 15,0 0 7-15,0 0-16 0,0 0 5 16,0 0 5-16,0 0-24 16,0 0 2-16,0 0 38 0,0 0-24 15,0 0 17-15,0 0-4 16,0 0 29-16,0 0-3 15,0 0-15-15,0 0-18 16,0 0 24-16,-32-38-6 16,32 38-18-16,0 0 26 0,0 0-3 15,0 0 2-15,0 0-21 16,0 0 1-16,0 0 4 0,0 0 13 16,0 0 21-16,0 0-14 15,0 0-19-15,0 0-13 16,0 0 15-16,0 0 6 0,0 0 35 15,0 0-32-15,0 0-3 16,0 0 0-16,0 0-4 16,0 0 4-16,0 0-14 15,0 0 24-15,0 0-3 0,0 0-33 16,0 0 14-16,0 0 1 16,0 0 28-16,0 0-8 15,0 0 20-15,0 0-45 0,0 0-4 16,0 0 5-16,-25-43-12 15,25 43 1-15,0 0 3 0,0 0 2 16,0 0-11-16,0 0-8 16,-6-42 42-16,6 42-21 15,0 0 3-15,0 0 7 16,0 0 6-16,0 0 3 16,0 0 18-16,0 0-11 0,0 0 6 15,44-25-34-15,-44 25 27 16,44-4-24-16,-44 4 28 0,0 0-31 15,38 18 50-15,-38-18-36 16,0 0 10-16,0 0-3 16,50 28 5-16,-50-28-5 0,0 0 2 15,0 0 23-15,0 0-23 16,0 0-2-16,0 0 6 0,0 0 38 16,0 0 5-1,0 0-17-15,0 0-1 0,-13 46-25 16,13-46 7-16,-50 32-10 15,6-14 12-15,-6-4-20 16,6-7 11-16,0 0-27 0,0-3 15 16,44-4-11-16,-57 3 28 15,57-3 24-15,-50-7-26 0,50 7-29 16,-38-7 8-16,38 7 26 16,0 0-14-16,0 0 24 15,0 0-42-15,0 0 18 0,0 0-16 16,0 0 11-16,0 0 23 15,0 0 30-15,0 0 27 16,0 0 30-16,0 0 9 0,0 0-4 16,32 53 14-16,-20-11 8 15,-12-3-11-15,-6-3-28 16,6-36-41-16,-38 46-26 16,-6-11-18-16,0-3-8 0,-12-4-86 15,-7-7-199-15,12-10-293 16,1-4-175-16</inkml:trace>
  <inkml:trace contextRef="#ctx0" brushRef="#br0" timeOffset="341">13322 714 1096 0,'0'0'327'16,"0"0"-12"-16,0 0-75 15,0 0-63-15,0 0-79 0,0 0-44 16,0 0-28-16,38 28-4 16,-38-28 1-16,0 0-31 15,0 0 8-15,32 11-11 16,-32-11 14-16,0 0-3 0,0 0-25 15,0 0 13-15,0 0-10 16,0 0 30-16,0 0-27 16,0 0 19-16,0 0-4 0,0 0 10 15,0 0-13-15,0 0-117 16,0 0-220-16,0 0-192 0,0 0-94 16</inkml:trace>
  <inkml:trace contextRef="#ctx0" brushRef="#br0" timeOffset="932">12461 1028 800 0,'0'0'252'16,"0"0"45"-16,0 0-51 16,0 0-65-16,0 0-43 0,0 0-26 15,0 0-22-15,0 0-49 16,0 0-11-16,0 0-21 0,0 0-18 15,0 0-9-15,0 0-33 16,32-24-4-16,-32 24-7 16,50-39 1-16,-6 7 39 0,0 11 10 15,0 3 25-15,-6 11-13 16,-1 0 0-16,-37 7-7 0,44 3 13 16,-12 4-21-16,-32-7 15 15,0 0-20-15,44 25 15 0,-44-25 23 16,0 0 9-1,6 43 21-15,-6-43-3 0,-31 42-10 16,-7-7-28-16,-6-3-13 16,0-7 3-16,6-7-3 0,-6-1 12 15,0-6-6-15,44-11 24 16,-44 0 53-16,44 0-4 0,-37-14-36 16,37 14-13-16,0 0-6 15,-26-50-18-15,14 1-9 0,6-4-14 16,6-7 17-16,0-11-50 15,-7-10-59-15,7-11 12 16,-6 0-11-16,-7 4-111 0,1 6-19 16,6 19-66-16,-13 10-67 15</inkml:trace>
  <inkml:trace contextRef="#ctx0" brushRef="#br0" timeOffset="1182">13209 0 1002 0,'-6'42'213'0,"-13"11"7"15,-12 7-91-15,-1 8-48 0,-5 2-61 16,5 1 5-16,-12 0 3 16,0-1-198-16,-6-3-275 15</inkml:trace>
  <inkml:trace contextRef="#ctx0" brushRef="#br0" timeOffset="2328">11933 841 910 0,'0'0'92'0,"0"0"12"0,0 0-10 15,0 0-51-15,0 0-7 16,0 0 35-16,0 0 43 16,0 0-27-16,0 0-37 0,0 0 13 15,32 46-8-15,-32-46-1 16,12 46-8-16,-12-46-31 0,0 42-11 16,0-42 9-16,0 0-13 15,-12 43 4-15,12-43-21 0,0 0 24 16,0 0 16-16,-44 24-13 15,44-24-13-15,0 0-22 16,-44 4-13-16,44-4-19 0,0 0 0 16,0 0 32-16,-38-39-2 15,38 39 24-15,0 0-18 16,0 0 12-16,0 0 9 0,0 0 16 16,0 0-16-16,0 0-17 15,0 0 19-15,0 0 4 0,0 0 3 16,0 0 14-16,0 0-4 15,0 0-9-15,0 0-35 0,-44 11 35 16,44-11-7-16,-50 7 2 16,6-4-13-16,44-3-13 0,-51 0 0 15,51 0-32-15,-44-17 2 16,44 17 51-16,0 0-13 16,0 0-7-16,0 0-17 15,0 0 28-15,0 0 0 0,0 0 44 16,0 0-2-16,0 0-18 15,0 0-19-15,44-25 20 0,-44 25 26 16,0 0 5-16,0 0-10 16,0 0 10-16,0 0 1 0,0 0-36 15,0 0 29-15,0 0-25 16,-56 32-16-16,6-11 4 0,-7-10-4 16,0-4 0-16,7-7 14 15,-7 0-10-15,13-4-17 0,0 1-3 16,44 3 4-16,-51-18 4 15,51 18 27-15,-44-18-13 0,44 18-3 16,0 0-9 0,0 0-13-16,0 0 12 0,0 0-4 15,0 0 21-15,0 0 2 16,0 0-4-16,0 0-8 0,32 46-8 16,-32-46-5-16,31 43 24 15,-31-43 5-15,0 0-19 0,13 56 15 16,-13-56-24-16,-19 53 9 15,19-53 10-15,-44 42-14 0,0-13-3 16,44-29-8-16,-57 10-17 16,57-10-47-16,0 0-50 0,-50-21 11 15,50 21-18 1,-31-46 9-16,31 0 42 0,6 0 8 16,6-7 6-16,7 4 32 15,6 6 29-15,-6 8 21 0,-19 35-35 16,38-39 27-16,-38 39 13 15,0 0 11-15,50-14 10 0,-50 14-22 16,0 0-5-16,0 0 21 16,0 0 21-16,13 43-9 0,-13-43 3 15,0 0 18-15,-38 49 28 16,38-49 76-16,-63 32-40 0,19-18-14 16,0-11 18-16,0-3 17 15,7-7-48-15,37 7-32 16,-51-21-33-16,14-4-9 15,37 25 0-15,-38-56-2 0,6 6-22 16,7-6-11-16,0-4-6 16,6 0-12-16,0-4-36 0,1 1-109 15,5-1-181-15,0-3-78 16,1 0-37-16</inkml:trace>
  <inkml:trace contextRef="#ctx0" brushRef="#br0" timeOffset="2537">11569 283 1695 0,'44'17'245'16,"-44"-17"-43"-16,0 0-99 15,0 0-55-15,37 18-90 0,-37-18-286 16,0 0-294-16</inkml:trace>
  <inkml:trace contextRef="#ctx0" brushRef="#br0" timeOffset="3145">10197 753 973 0,'0'0'126'0,"0"0"38"16,0 0-58-16,0 0-18 15,0 0 4-15,0 0-21 16,0 0-3-16,-25 39-20 0,25-39-12 16,-31 42-11-16,31-42-19 15,-57 39 21-15,13-7-51 16,0-11 44-16,7 4-3 0,37-25-45 16,-57 24 28-16,57-24 11 15,-44 22-42-15,44-22 61 0,0 0-23 16,0 0 4-16,0 0 3 15,0 0-14-15,0 0-8 0,0 0 8 16,6 45 21-16,-6-45-14 16,44 36-15-16,0-8 20 15,-6-7-7-15,-38-21-5 0,50 29 61 16,-50-29-10-16,51 35-3 16,-51-35 35-16,0 0 13 0,12 49-45 15,-12-49-39-15,-25 46 22 16,25-46-20-16,-69 36-19 0,6-8 0 15,0-14 13-15,0-7-25 16,1-7 22-16,5-7 17 16,13-11-18-16,0-6-8 0,44 24 29 15,-50-60-18-15,18 3 1 16,13 0 72-16,1 1 29 16,18 3-47-16,0 3-39 0,6 1 2 15,6 7-15-15,1 3-60 16,0 0-142-16,-13 39-144 0,18-39-245 15,-18 39-97-15</inkml:trace>
  <inkml:trace contextRef="#ctx0" brushRef="#br0" timeOffset="3492">8821 830 1077 0,'0'0'276'0,"19"50"-14"15,-19-50-7-15,12 39-18 0,-12-39-84 16,0 0-54-16,-18 39-29 16,18-39-42-16,0 0 34 0,-44 31 29 15,6-13 9-15,38-18 3 16,-44 0 27-16,19-7-17 0,25 7-50 15,-38-28-20 1,13-4-12-16,6-7-31 0,6-7 2 0,-5-10 9 16,5-8-14-1,0-10-3-15,1 0-6 0,-1-4 4 16,7 11-74-16,0 7-51 16,-1 10-86-16,7 18-107 0,0 32-236 15,0 0 22-15,0 0 19 16</inkml:trace>
  <inkml:trace contextRef="#ctx0" brushRef="#br0" timeOffset="3717">8670 1212 858 0,'57'25'229'0,"-57"-25"63"15,50 10-112-15,-50-10-66 0,50 11-49 16,-50-11-14-16,0 0-31 16,0 0 1-16,51 42 1 0,-51-42-22 15,0 0 0-15,18 57-43 16,-18-57-188-16,-18 49-205 0,18-49-128 16</inkml:trace>
  <inkml:trace contextRef="#ctx0" brushRef="#br0" timeOffset="4404">8394 749 877 0,'0'0'274'15,"0"0"28"-15,0 0-47 0,31 43-88 16,-31-43-64-16,13 38-70 16,-13-38 11-16,-13 36-19 15,13-36-16-15,-44 35-12 0,6-10 3 16,-6-11-12-16,44-14-115 16,-56 11-30-16,12-11-15 0,44 0 7 15,0 0 28-15,-44-32 79 16,44 32 4-16,0 0 45 0,0 0 26 15,-25-36-46-15,25 36 51 16,0 0 25-16,0 0-19 0,0 0 35 16,0 0-12-16,0 0 16 15,0 0-21-15,0 0-29 16,-7 43 4-16,7-43-14 0,0 0-15 16,0 0 22-16,-31 46-14 15,31-46 3-15,-57 28-19 0,13-17 9 16,44-11-1-16,-56 0 17 15,56 0-23-15,-57-22-66 0,57 22 5 16,0 0 57-16,-31-42 4 16,31 42-27-16,0 0 58 0,0 0-30 15,0 0 28-15,0 0 38 16,0 0-9-16,0 0 4 16,0 0 1-16,37 57 13 0,-18-11-9 15,-19-1-4-15,0-45-21 16,-31 61-2-16,-13-12-8 15,-13-7 8-15,-12-6-22 0,-6-8 16 16,-7-10-20-16,-6-8 39 16,-13-10-8-16,7-7 45 0,6-10-12 15,13-12-9-15,6-10-7 16,12-3 16-16,7-7 60 0,12-4 13 16,13 0-43-16,12 0-36 15,13 7-20-15,13 3-23 0,18 4-15 16,13 11-31-16,13 3-116 15,6 8-175-15,12 6-218 16,1 11-104-16</inkml:trace>
  <inkml:trace contextRef="#ctx0" brushRef="#br0" timeOffset="4997">7331 597 2096 0,'0'0'198'0,"0"0"25"16,0 0-59-16,0 0-82 16,0 0-48-16,0 0-38 0,0 0-258 15,0 0-356-15,0 0-157 16</inkml:trace>
  <inkml:trace contextRef="#ctx0" brushRef="#br0" timeOffset="5253">6350 1148 1618 0,'0'0'157'16,"0"0"40"-16,0 0 47 15,0 0-15-15,0 0-90 0,0 0-71 16,-57 39-45-16,19 4-3 16,-6 6-16-16,0-3-8 0,-6 4 4 15,0-4-178-15,-7-8-195 16,13-6-272-16</inkml:trace>
  <inkml:trace contextRef="#ctx0" brushRef="#br0" timeOffset="5572">5891 276 597 0,'0'0'122'16,"0"0"64"-16,0 0 45 0,0 0-40 16,0 0 4-16,0 0 76 15,0 0-13-15,6 31-58 0,-6 5-7 16,0 13-48-16,0-3-42 15,6 11-44-15,1-1-36 0,-1 8-13 16,0-1-6-16,7 1 7 16,-1 3-14-16,-5-3-13 15,-1 3-224-15,0-3-341 0,-6-1-303 16</inkml:trace>
  <inkml:trace contextRef="#ctx0" brushRef="#br0" timeOffset="6240">5243 438 1014 0,'0'0'310'16,"0"0"-19"-16,-25-28-72 15,25 28-77-15,0 0 100 0,0 0 8 16,-12 28-12-16,12 7-54 16,6 8-48-16,7 3-69 0,-1 0-24 15,1 7-16-15,12-4-17 16,-6 1 2-16,0-1-12 16,-1-3-14-16,-5 0-183 15,0-3-259-15,-13-1-407 0</inkml:trace>
  <inkml:trace contextRef="#ctx0" brushRef="#br0" timeOffset="6473">5093 986 2072 0,'0'0'272'15,"0"0"38"-15,0 0-75 16,0 0-71-16,0 0-59 16,-51 32-27-16,51-32-38 0,-69 60-20 15,13-4-12-15,-1-3-92 16,0-7-135-16,7 0-262 0,0-10-272 16,6-8-106-16</inkml:trace>
  <inkml:trace contextRef="#ctx0" brushRef="#br0" timeOffset="6661">4891 721 2380 0,'0'0'33'0,"0"0"-7"15,0 0-30-15,0 0-117 0,0 0-327 16,0 0-198-16</inkml:trace>
  <inkml:trace contextRef="#ctx0" brushRef="#br0" timeOffset="7144">4269 989 1479 0,'-31'-38'172'0,"18"-5"-55"15,13 1-44-15,13-4-38 0,-1 0 2 16,13 3-47-16,7 5 10 16,6 13-15-16,6 11 20 0,0 10-27 15,-7 15 36-15,1 6-27 16,-38-17 18-16,44 39-22 15,-44-39 32-15,38 50-31 0,-38-50 27 16,6 46-11-16,-6-46 11 16,-31 46-25-16,-20-15 18 15,-5-9-24-15,-13-5 42 0,-7-2-27 16,-12-5 11-16,0-6-21 16,0-4 19-16,19-7 6 0,0-8-15 15,25 1-8-15,44 14 13 16,0 0-28-16,-32-35 28 0,32 35-6 15,0 0-6-15,38-25 0 16,6 18 22-16,-6 11-7 0,-7 6 12 16,-31-10 9-16,44 36 8 15,-44-36 109-15,38 46-1 0,-25-8 17 16,-20 5-54 0,7-43-29-16,-44 53-34 0,-19-7-20 15,-12-7-8-15,-7-8-5 16,-6-6-30-16,7-4-180 0,5-14-303 15,7-7-169-15</inkml:trace>
  <inkml:trace contextRef="#ctx0" brushRef="#br0" timeOffset="7334">4024 353 1633 0,'0'0'181'0,"0"0"24"16,0 0-103-16,0 0-46 0,31 0-56 15,-31 0-171-15,0 0-270 16,0 0-185-16</inkml:trace>
  <inkml:trace contextRef="#ctx0" brushRef="#br0" timeOffset="7569">3282 640 1216 0,'19'35'346'0,"-19"-35"-20"15,38 42-16-15,0-6-56 0,-38-36-63 16,31 49-67-16,-12-10-22 15,-19 3-29-15,-13-3-35 0,-12 4-14 16,-19-1-28-16,-12 1 8 16,-14-1-48-16,-5-3-181 0,-13-4-257 15,13-10-253 1</inkml:trace>
  <inkml:trace contextRef="#ctx0" brushRef="#br0" timeOffset="8288">2905 375 1131 0,'0'0'25'15,"0"0"74"-15,-50 3 0 0,0 15 11 16,6 10-82-16,0 11 36 16,6 7-62-16,7-4 25 0,5 4-9 15,26-46 8-15,-18 57-1 16,18-11 3-16,0-46-9 0,25 42 3 16,-25-42-33-16,44 32 14 15,-44-32-10-15,50 21 29 0,-50-21-55 16,44 11 57-16,-44-11-29 15,0 0 17-15,0 0 9 0,0 0-16 16,0 0-5-16,0 0-8 16,0 0 4-16,-50-4 1 15,-1-3-12-15,1 0 12 0,6-4-17 16,-6-3 25-16,6-7-60 16,44 21-16-16,-44-32-19 0,44 32 37 15,0 0 2-15,-38-49 20 16,38 49 1-16,0 0 25 15,0 0 24-15,0 0 5 0,0 0-8 16,0 0 34-16,0 0 40 16,0 0 8-16,0 56-15 0,-6-10-33 15,6-46 8-15,-25 53-38 16,25-53 10-16,-57 53-36 16,6-17 13-16,-6-12-29 0,7-6 36 15,0-7-31-15,50-11 39 16,-51 0-74-16,51 0-56 0,0 0-86 15,0 0 15-15,-31-57 53 16,25 15 75-16,12 6 35 0,-6 36 9 16,0 0 15-16,0 0 18 15,0 0 13-15,44-3 81 0,-44 3 15 16,0 0-4-16,13 46-5 16,-13-46-42-16,-19 53 19 15,-6-11-50-15,25-42-5 16,-63 53-55-16,0-14 25 0,0-11-15 15,0-3-7-15,7-7-98 16,-1-4-215-16,7-7-228 0</inkml:trace>
  <inkml:trace contextRef="#ctx0" brushRef="#br0" timeOffset="8481">2289 1332 1182 0,'0'0'280'0,"0"0"-61"15,44 11 29-15,-44-11-73 0,0 0-66 16,0 0-70-16,0 0-25 16,0 0-195-16,0 0-331 0,0 0-210 15</inkml:trace>
  <inkml:trace contextRef="#ctx0" brushRef="#br0" timeOffset="8740">1748 767 1749 0,'0'0'266'0,"0"0"9"16,0 0-89-16,-25 42-44 15,-1-3-83-15,-5 0-17 0,-13 7-14 16,0 0-28-16,-6-4 0 16,-13 4-78-16,6-3-202 15,1-8-242-15,-1-10-161 0</inkml:trace>
  <inkml:trace contextRef="#ctx0" brushRef="#br0" timeOffset="9225">1257 643 956 0,'0'0'169'0,"38"7"48"16,-38-7-69-16,50 14-65 15,-12-7-37-15,-6-3-8 16,5-8-35-16,-37 4 16 0,44-7-44 16,-44 7 40-16,38-21-15 15,-38 21-7-15,0 0-8 0,13-42 1 16,-13 10 27-16,0 32-39 15,0 0 9-15,-38-28-13 0,0 21 54 16,0 21-45-16,1 14 2 16,-1 14 43-16,0 4-8 0,7 7 15 15,-1 0-37-15,1 4 41 16,0-4 1-16,5-7 7 16,-5 0-3-16,31-46-29 15,-50 53 48-15,50-53 20 0,-51 39 33 16,51-39-12-16,-44 28 41 15,44-28-15-15,0 0-32 0,0 0-59 16,0 0-1-16,-37-42-34 16,24-4 9-16,13-7-9 0,13-4 6 15,6 4-14-15,-1 7-7 16,1 4-118-16,-19 42-178 0,32-46-237 16,-32 46-113-16</inkml:trace>
  <inkml:trace contextRef="#ctx0" brushRef="#br0" timeOffset="9497">761 367 1346 0,'0'0'229'0,"0"0"-3"16,44 22-10-16,-13 17-79 16,-12 6-19-16,-6 9-54 15,-7-1-32-15,-12 3-14 0,-1-3-13 16,-11 0 1-16,-8-7-10 16,-5 3-3-16,31-49-184 0,-57 53-159 15,57-53-160-15,-69 50-47 16</inkml:trace>
  <inkml:trace contextRef="#ctx0" brushRef="#br0" timeOffset="10140">547 459 581 0,'0'0'79'0,"44"-3"67"0,-44 3 4 15,0 0-6-15,44 35-72 16,-44-35-17-16,32 43-38 0,-32-43 1 16,18 42 3-16,-18-42-4 15,0 0 35-15,-6 46-44 0,6-46-8 16,0 0 0-16,0 0-31 16,0 0 48-16,0 0-4 15,-50 28 5-15,50-28-10 16,0 0 0-16,-44-28-31 0,44 28 37 15,-19-57 1-15,6 1-36 16,7 3-8-16,6 10 61 0,0 43-25 16,6-42-11-16,-6 42-34 15,0 0 8-15,0 0 44 0,0 0 3 16,0 0-29-16,0 0 8 16,-6 57 19-16,12-15-11 0,-6-42 13 15,7 49-10-15,-7-49-20 16,19 43 21-16,-19-43-26 0,0 0 27 15,0 0 8 1,0 0-34-16,0 0 13 0,12 42 24 16,-12-42-10-16,0 0 38 15,0 0-56-15,-50 39 29 0,50-39-26 16,-50 25 36-16,50-25 30 16,0 0 32-16,0 0-64 0,-44-7 10 15,44 7-35-15,0 0 24 16,-26-64-53-16,14 11 38 0,12 0-36 15,0 7 38-15,0 46-25 16,-6-49 54-16,6 49 39 0,-7-36-53 16,7 36 15-16,0 0-37 15,0 0 5-15,0 0 6 0,0 0 32 16,-12 46-34-16,-7 0 9 16,0 4-17-16,0-1-18 15,-6 1 18-15,0-4-13 0,0 0 7 16,0-4-60-16,25-42-302 15,-44 53-200-15</inkml:trace>
  <inkml:trace contextRef="#ctx0" brushRef="#br0" timeOffset="10336">0 618 1549 0,'38'4'272'16,"-38"-4"-15"-16,0 0-107 0,0 0-53 15,0 0-66-15,0 0-60 16,0 0-269-16,38 7-295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3:49.89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509 85 2142 0,'76'17'207'0,"12"-13"-47"16,12-8-69-16,1-10-42 16,-1 0-49-16,-5-4-203 0,-20-7-369 15,-12-6-343-15</inkml:trace>
  <inkml:trace contextRef="#ctx0" brushRef="#br0" timeOffset="171">0 244 1789 0,'0'0'119'0,"0"0"5"15,69-29-59-15,-6 1-54 0,-6 0-264 16,-1-4-296-16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4:10.05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11125 1759 1549 0,'88'10'207'0,"0"-6"-115"16,0-8-20-16,-6-6-184 15,-13-8-278-15,-12-14-238 0</inkml:trace>
  <inkml:trace contextRef="#ctx0" brushRef="#br0" timeOffset="-193">11176 638 600 0,'0'0'141'15,"0"0"-5"-15,0 0 57 0,0 0 19 16,0 0-1-16,0 0-33 15,31 53 10-15,0-10-25 16,-31-43-4-16,38 49-39 0,0-6-43 16,-13-8-17-1,-25-35-26-15,31 46-12 0,-31-46-22 16,19 42 21-16,-19-42-21 16,-25 39 17-16,-19-14-7 0,-6-7-10 15,-7-8-15-15,1 1 15 16,5-8-23-16,1-3 7 15,12-7-7-15,38 7-36 0,-44-14-12 16,44 14-18-16,-25-35-18 16,13-1-20-16,12 36 13 0,6-56 33 15,13 14 29-15,-19 42 23 16,0 0 8-16,0 0 13 16,44-36-24-16,-44 36 15 15,0 0 22-15,0 0 17 0,44 36-7 16,-44-36-40-16,25 42 21 15,-25-42-4-15,13 46 38 16,-13-46-16-16,0 0-6 0,-7 39-1 16,7-39-29-16,0 0 12 15,-50 28 16-15,6-17-6 0,0-11-24 16,6-11-36-16,38 11-3 16,-44-28-36-16,44 28 63 0,-37-39 2 15,37 39 21-15,0 0 1 16,-44-39-1-16,44 39 13 15,-51-14 16-15,7 14 5 16,7 10-21-16,-1 12 7 0,38-22 1 16,-44 39 62-16,44-39 19 15,-32 49-14-15,14-10-38 16,18-39-9-16,12 46-9 0,-12-46-6 16,44 42 1-16,0-10-10 15,0-7-4-15,6-4 6 0,-6-3-16 16,0 3 10-16,-6-3 16 15,-38-18-27-15,44 21-9 16,-44-21 32-16,0 0 8 16,0 0-16-16,0 0 36 0,0 0-7 15,-6 39-15-15,6-39-9 16,-44 21-2-16,0-7-20 16,-6-7 42-16,-1-7-27 0,-5-7-7 15,5-4 9-15,1-10 12 16,0 0 29-16,6-7-7 0,6-8-26 15,0-10 1-15,7-7-25 16,6 0 38-16,12 0-31 0,-6 0 15 16,13 0-18-16,6 0-77 15,0 4-205-15,13 10-158 16,-1 4-83-16</inkml:trace>
  <inkml:trace contextRef="#ctx0" brushRef="#br0" timeOffset="219">10277 469 2172 0,'0'0'162'0,"37"-39"3"16,-37 39-51-16,51-25-66 16,-51 25-14-16,0 0-150 15,44-11-271-15,-44 11-315 0</inkml:trace>
  <inkml:trace contextRef="#ctx0" brushRef="#br0" timeOffset="863">9604 688 1185 0,'0'0'162'15,"0"0"27"-15,25 32-62 0,-25-32-28 16,38 49-59-16,-13-7-20 16,-6-10-13-16,-19-32 14 0,0 46-34 15,-13-7 45-15,13-39-45 16,-50 43 26-16,-6-8-19 15,-1-14 6-15,-6-7-19 16,-6 0-4-16,6-14 4 0,7 0-7 16,5-3-5-16,7-11-42 15,44 14-73-15,0 0-26 16,-25-57 28-16,19 8 71 0,6 49 4 16,31-50 27-16,-31 50 32 15,51-46 0-15,-51 46-1 0,50-17-12 16,-50 17 36-1,50 10 2-15,-12 8-15 0,-38-18-3 0,25 42-6 16,-25-42 20-16,6 46 12 16,-6-10 0-16,0-36-19 15,-12 38-11-15,12-38-3 16,0 0 22-16,-38 39 11 0,38-39-21 16,-50 29-2-16,12-19 0 15,0-3 8-15,1-7 4 16,37 0-9-16,-51-14 21 0,14-4-28 15,37 18 29-15,-44-17 51 16,44 17 16-16,-44-14-12 0,44 14 51 16,-44 10 78-16,0 15 43 15,6 10-53-15,-6 8 9 16,0 10-40-16,0 3-48 16,0 4-41-16,0 0-47 0,6-3-28 15,-12-8 6-15,12-3-22 16,-6-14-212-16,0-7-334 0,0-18-211 15</inkml:trace>
  <inkml:trace contextRef="#ctx0" brushRef="#br0" timeOffset="1067">9472 338 1817 0,'76'-7'93'15,"-14"-7"-37"-15,-5 3-45 0,-13 4-72 16,-44 7-240-16,0 0-310 16</inkml:trace>
  <inkml:trace contextRef="#ctx0" brushRef="#br0" timeOffset="1247">8837 575 1894 0,'0'0'199'15,"0"0"-67"-15,0 0-58 16,0 0-63-16,0 0-172 0,0 0-292 15,0 0-222-15</inkml:trace>
  <inkml:trace contextRef="#ctx0" brushRef="#br0" timeOffset="1436">8938 1684 1977 0,'0'0'329'16,"0"0"-63"-16,56 18-73 0,-5-18-75 16,5-11-67-16,7-3-32 15,-6-7-96-15,-7-7-208 0,-12-11-351 16,-7-3-229-16</inkml:trace>
  <inkml:trace contextRef="#ctx0" brushRef="#br0" timeOffset="1664">8322 310 1908 0,'0'0'293'0,"0"0"-32"16,0 0-75-16,44 60-89 0,-6 0-34 15,-7 0-54 1,0 0-5-16,-12 4-17 0,0-8-159 16,-13 4-228-16,1-7-284 15,-20-3-81-15</inkml:trace>
  <inkml:trace contextRef="#ctx0" brushRef="#br0" timeOffset="2006">8070 833 972 0,'0'0'171'16,"0"0"99"-16,0 0 2 0,0 0-57 16,38 32-49-16,-38-32-29 15,32 45-39-15,-14-6-17 16,-11-3-4-16,-14-5 3 0,-5 1 16 15,-20-3-27-15,-18-5-28 16,-13-3-19-16,-12-3-16 0,-7-7-12 16,-12-8 3-16,-13-3 3 15,-6-10 0-15,-7-1 12 0,-5-3-1 16,5 0-11-16,7 3-4 16,6-3 4-16,13 7-7 0,12-4-5 15,7 1 12-15,12 3 9 16,0-4-15-16,13 4-106 15,0-7-181-15,12 3-249 16,0-6-142-16</inkml:trace>
  <inkml:trace contextRef="#ctx0" brushRef="#br0" timeOffset="2183">6669 691 1302 0,'94'-21'230'0,"13"3"-6"16,12 1-91-1,-6 3-63-15,-6 3-156 0,-6 0-299 16,-26 1-299-16</inkml:trace>
  <inkml:trace contextRef="#ctx0" brushRef="#br0" timeOffset="2971">6279 398 595 0,'0'0'53'16,"0"0"54"-16,0 0 33 0,0 0 25 16,0 0 31-16,38 46 3 15,-26-4 6-15,-18 1-14 0,0 3-61 16,-13 3 14-16,-6 4 5 15,-13 0-49-15,0 0-30 0,-12 0-26 16,-7-3-11-16,-5-4-12 16,-8-7-26-16,-5-4 29 15,0-7-24-15,-1-7 0 0,1-7 3 16,6-6-8-16,6-12-8 16,0-3 13-16,6-7-15 15,7-11 15-15,0-7-89 0,6-7-10 16,0-7 23-16,12 4 49 15,1 3 5-15,31 39 11 0,-31-39-11 16,31 39 4-16,0 0-3 16,0 0 21-16,-38-14 14 0,38 14-1 15,-44 32-2-15,6 7 15 16,0 3-9-16,-6-3-2 16,0 4-15-16,0-5-22 0,0-2-203 15,0-8-271-15,0-3-83 16</inkml:trace>
  <inkml:trace contextRef="#ctx0" brushRef="#br0" timeOffset="3207">5387 197 1177 0,'50'-32'177'0,"-50"32"-1"0,56-21-13 16,-18 6-53-16,-38 15-55 15,38 8-24-15,-38-8-38 16,0 0-23-16,19 45-141 0,-13-2-143 16,-25-1-97-16,-19 8-41 15</inkml:trace>
  <inkml:trace contextRef="#ctx0" brushRef="#br0" timeOffset="3595">4720 652 540 0,'0'0'119'0,"0"0"-3"16,0 0 45-16,0 0-10 15,0 0 3-15,0 0 18 0,-6 53-68 16,-7-3-41-16,7-1-38 16,-13 1-20-16,0-8 10 0,-6-3 15 15,25-39-20-15,-25 43-28 16,25-43 10-16,0 0 8 16,-25 31 3-16,25-31-11 0,0 0-59 15,0 0-4-15,0 0-4 16,-13-42 32-16,7 0 22 15,6-1-15-15,0 43 36 0,0-53 84 16,0 53-40-16,0 0-44 16,0 0-3-16,0 0 113 0,0 0 0 15,-38 4-32-15,1 17-57 16,-1 14-4-16,-6 8-17 0,0 6 15 16,-6-3 7-16,6 0-58 15,-7-4-272-15,7-3-138 0</inkml:trace>
  <inkml:trace contextRef="#ctx0" brushRef="#br0" timeOffset="3764">4481 1660 1716 0,'63'-4'123'0,"13"-6"-46"15,-13-1-59-15,-1-3-38 0,-11-4-258 16,-14-3-329-16</inkml:trace>
  <inkml:trace contextRef="#ctx0" brushRef="#br0" timeOffset="4352">3740 918 1135 0,'0'0'275'16,"0"0"27"-16,6 35-42 15,0-7-56-15,-18 0-52 16,-1 8-70-16,-18-1-44 0,-7 4-15 16,0-4-15-16,-12 8 1 15,-7-4-179-15,-5-4-203 0,5-3-273 16</inkml:trace>
  <inkml:trace contextRef="#ctx0" brushRef="#br0" timeOffset="4663">3256 1119 896 0,'0'0'149'0,"-19"-42"46"16,19 42-3-16,-13-43-89 15,13 11-67-15,0 32-19 0,19-39-5 16,-19 39-7-16,50-28-23 16,-6 11 18-16,-6 13 12 0,-38 4-36 15,44 14 24-15,-44-14 16 16,25 39 59-16,-25 3 20 0,-19-3-25 15,-12 0-28-15,-7 4-4 16,-12 2-33-16,0-2-11 0,-13-4-83 16,-6 0-246-1,0-11-180-15</inkml:trace>
  <inkml:trace contextRef="#ctx0" brushRef="#br0" timeOffset="5251">3281 380 739 0,'-50'11'201'16,"50"-11"19"-16,-51 46-28 0,7-4-27 16,0 4-34-16,-6 0 18 15,-7 0-18-15,-12 0-81 16,-12 0-5-16,-7-4 3 0,-7-3-25 16,-5 0-38-16,-1-7 26 15,7-7-3-15,-7-4-11 0,13-7-9 16,0-7-5-16,19-7 17 15,0-3 7-15,6-8-33 16,13-7-47-16,50 18-11 0,-50-39 0 16,50 39 72-16,-38-38 12 15,38 38-40-15,0 0 14 0,0 0 8 16,0 0 14-16,0 0 4 16,0 0 14-16,0 0-4 15,0 0 8-15,-19 35 11 0,19-35 0 16,-13 42-7-16,13-42 10 15,-37 46-5-15,-1-10-12 0,0-12-15 16,1-6 17-16,-7-7-11 16,12-8 15-16,32-3 0 15,-44-18 21-15,44 18 23 0,-31-45 19 16,18-12-56-16,13-7-18 16,0-6 9-16,13-15-4 0,-1-3-35 15,7-1 20-15,-6 1-9 16,-1 7-136-16,7 13-165 15,-6 12-142-15,6 10-89 0</inkml:trace>
  <inkml:trace contextRef="#ctx0" brushRef="#br0" timeOffset="5452">2187 34 976 0,'0'0'208'0,"57"-18"82"16,-13 8 10-16,-7 6-70 16,-5 8-109-16,-32-4-43 0,38 21-24 15,-38-21-47-15,31 42-18 16,-18 1-135-16,-20 3-191 0,-12-4-153 16,-12 4-89-16</inkml:trace>
  <inkml:trace contextRef="#ctx0" brushRef="#br0" timeOffset="5627">1716 578 1243 0,'0'0'222'15,"0"0"24"-15,0 0-76 0,44-17-70 16,-44 17-56-16,0 0-102 15,44-7-232-15,-44 7-221 0</inkml:trace>
  <inkml:trace contextRef="#ctx0" brushRef="#br0" timeOffset="6050">1100 811 1174 0,'0'0'101'0,"0"0"48"0,0 0-14 16,0 0-66-16,0 0-11 15,0 0-28-15,0 0 1 0,0 0 48 16,-44 36 5-16,12 6-43 15,7 4 14-15,6 4 6 0,0-1 20 16,1-3-44-16,5 4 19 16,0-8-14-16,7-3-8 15,6-39 41-15,-19 46 16 0,19-46-23 16,-19 39-18-16,19-39-16 16,0 0 6-16,-37 21 29 0,37-21-1 15,-38-7-13-15,38 7-15 16,-25-43-17-16,6-6-19 0,13-11-4 15,12-7 6-15,13-8-6 16,6 1-14-16,6 7 7 16,1 11 7-16,-1 13-117 0,-31 43-171 15,44-35-242-15,-44 35-119 16</inkml:trace>
  <inkml:trace contextRef="#ctx0" brushRef="#br0" timeOffset="6207">949 1479 1300 0,'50'43'185'16,"0"-26"-7"-16,-6-9-71 16,7-8-84-16,-51 0-193 0,50-18-297 15</inkml:trace>
  <inkml:trace contextRef="#ctx0" brushRef="#br0" timeOffset="6483">220 727 1555 0,'0'0'136'0,"0"0"110"15,0 0 12-15,19 60-28 0,-13 0-84 16,-12 0-61-16,-13 0-23 16,0 4-47-16,-6-4-15 0,0 3-16 15,-1-10-161-15,-5-3-237 16,0-8-279-16</inkml:trace>
  <inkml:trace contextRef="#ctx0" brushRef="#br0" timeOffset="6732">119 186 974 0,'0'0'135'0,"0"0"202"15,0 0-47-15,0 0-25 0,0 0-93 16,-38 74-64-16,13-7-28 16,13 8-50-16,-1-5-37 0,13 4-2 15,-6 1-129-15,-7 2-274 16,1 1-215-16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4:20.39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3111 0 992 0,'-37'46'5'0,"-20"7"64"16,-31 0 65-16,-13 4-62 0,-5 3-34 16,-8 4 12-16,8-1-71 15,-8 8-232-15,-11-4-207 16</inkml:trace>
  <inkml:trace contextRef="#ctx0" brushRef="#br0" timeOffset="-2704">2458 2085 1121 0,'0'0'333'0,"0"50"-38"16,-7-8-49-16,1-6-36 15,0 2-56-15,-13 1-44 0,-6 0-56 16,-7 0-27-16,-5 3-34 15,-14-3-5-15,1 0-234 0,-6-7-253 16,-7-7-184-16</inkml:trace>
  <inkml:trace contextRef="#ctx0" brushRef="#br0" timeOffset="-2397">1923 1743 853 0,'0'0'156'0,"57"-7"4"16,-13 14 66-16,-44-7-7 15,50 35-46-15,-50-35-34 16,44 53-33-16,-19-4 18 0,-18 1-31 16,-7-4-33-16,-19 3-33 15,-19 1 9-15,-12 3-15 16,-7-4-49-16,-12 1-213 0,-13-8-224 16,7-7-179-16</inkml:trace>
  <inkml:trace contextRef="#ctx0" brushRef="#br0" timeOffset="-1672">1798 1520 537 0,'0'0'8'0,"0"0"31"15,0 0 41-15,0 0-3 16,0 0 40-16,-69 71 43 16,12-8 11-16,7 1 16 0,6 3-59 15,6-7-51-15,13 0-29 16,6-7 39-16,6-7 4 15,13-46-44-15,-6 53-19 0,6-53-17 16,6 43 26-16,-6-43-49 16,0 0 32-16,0 0-7 0,0 0-2 15,0 0-26-15,38 0 22 16,-38 0-3-16,0 0-24 16,0 0 40-16,32-50 2 0,-32 50-6 15,0 0-22 1,0 0 29-16,0 0-15 0,0 0 82 15,0 0-28-15,0 0-47 16,-26 42 3-16,1-6 5 0,0 6-4 16,0-3-13-16,-13 0 2 15,1-4-5-15,-1-6 3 16,-6-5-6-16,0-6 9 0,0-4 87 16,44-14 29-16,-44 4 27 15,6-11-21-15,38 7-37 0,-31-43-36 16,18-6-33-16,7-11-3 15,18-8-22-15,7 5 6 16,6-1-6-16,1 4-17 0,5 7 19 16,0 7-111-16,-5 7-172 15,-26 39-369-15,44-46-205 16</inkml:trace>
  <inkml:trace contextRef="#ctx0" brushRef="#br0" timeOffset="-1476">1628 1382 2166 0,'0'0'355'16,"0"0"-65"-16,19-35-116 15,-19 35-75-15,0 0-47 0,0 0-44 16,0 0-137-16,0 0-226 15,0 0-416-15</inkml:trace>
  <inkml:trace contextRef="#ctx0" brushRef="#br0" timeOffset="-404">742 1283 884 0,'0'0'98'0,"0"0"108"15,0 0 72-15,37 4-54 16,-37-4-12-16,38 53-60 16,-13 3-52-16,-6 4 9 0,-6 0-67 15,-7-3-15-15,0-1-16 16,-6-2 18-16,-6-5-16 16,-7-3 0-16,1-7-10 15,-13 0 5-15,25-39-8 0,-38 49-3 16,38-49-5-16,-50 43 14 15,6-15-24-15,44-28 35 0,-38 17-33 16,38-17 16-16,0 0-21 16,-50-7 6-16,50 7-53 0,0 0 38 15,0 0 13-15,-44-38-25 16,44 38 42-16,0 0-37 16,0 0 25-16,-32-43-24 0,32 43 36 15,0 0-14-15,0 0 19 16,0 0-16-16,0 0 11 15,0 0 16-15,0 0-26 16,0 0 14-16,0 0-11 0,0 0 10 16,0 0-3-16,0 0-16 15,0 0 32-15,0 0-16 0,0 0 0 16,0 0 0-16,0 0 0 16,0 0-3-16,0 0-14 0,0 0 32 15,0 0-32-15,0 0 37 16,0 0-20-16,0 0 0 15,0 0 11-15,0 0-40 0,0 0 38 16,0 0-36-16,0 0 32 16,0 0-5-16,0 0 15 15,0 0-15-15,0 0 3 0,0 0-3 16,0 0-16-16,-12 46 38 16,12-46-33-16,-25 46 30 15,25-46-12-15,0 0-1 0,-38 46-2 16,38-46-11-16,0 0 23 15,0 0-12-15,-50 32 7 0,50-32-16 16,0 0 16-16,0 0-20 16,-44-25-29-16,44 25-61 15,-32-60 18-15,20 7-28 0,-1 3 103 16,13 50-25-16,-6-53 41 16,6 53-33-16,0 0 16 15,0 0 2-15,0 0 88 0,0 0-6 16,0 0 13-16,0 0 4 15,-25 64-17-15,6-14-3 16,0-5-44-16,19-45 1 0,-25 61-20 16,-7-15-2-16,32-46-22 15,-44 49-5-15,44-49-205 0,-56 42-195 16,12-20-105-16,6-12-21 16</inkml:trace>
  <inkml:trace contextRef="#ctx0" brushRef="#br0" timeOffset="-240">333 1587 562 0,'0'0'-10'0,"44"-14"-1"15,-44 14 18-15,0 0-25 0,0 0-73 16,44-18-85-16</inkml:trace>
  <inkml:trace contextRef="#ctx0" brushRef="#br0" timeOffset="180">57 1541 1243 0,'0'0'41'16,"0"0"-47"-16,0 0-40 16,0 0-141-16,0 0-114 0</inkml:trace>
  <inkml:trace contextRef="#ctx0" brushRef="#br0" timeOffset="34804">2439 389 132 0,'0'0'22'0,"0"0"-3"0,0 0-7 15,0 0-4-15,-38 18-13 16,38-18 17-16,0 0 2 0,0 0-2 16,0 0 10-16,0 0 0 15,0 0 3-15,-38 28 16 16,38-28-12-16,0 0-14 0,-37 28 5 16,37-28 1-16,0 0-18 15,-44 32 9-15,44-32-16 0,-38 28 4 16,38-28 0-16,-44 32 5 15,44-32-9-15,-44 39-6 16,0-7 13-16,6-7-3 0,7-1 0 16,31-24 4-16,-57 32 15 15,57-32-19-15,-56 32-4 16,56-32-6-16,-51 35 14 0,51-35-16 16,-50 32 12-16,12-11 10 15,38-21 8-15,-44 25-11 0,7-7-12 16,37-18 0-16,-44 21 11 15,6 0-11-15,38-21 5 0,-38 21 4 16,1-3-10-16,37-18-2 16,-57 25 8-16,19-8 3 15,1-2 6-15,37-15 4 0,-51 17-2 16,14-3-15-16,37-14 6 16,-44 18-2-16,44-18-11 15,-44 14 13-15,44-14-7 0,-32 14 5 16,32-14-10-16,0 0 4 15,0 0 15-15,0 0-21 16,-38 21 18-16,38-21 5 0,0 0-11 16,0 0 0-16,0 0 0 15,0 0 12-15,-37 25-9 0,37-25-15 16,0 0 18-16,0 0 0 16,0 0-10-16,0 0 11 0,0 0-1 15,0 0 2-15,-51 36 2 16,51-36-3-16,0 0 3 15,0 0-10-15,0 0-9 16,-44 35 6-16,44-35 3 0,0 0 3 16,0 0-1-16,0 0 5 15,0 0-11-15,0 0 9 0,0 0 7 16,0 0 11-16,0 0-3 16,0 0-8-16,0 0 5 15,0 0-10-15,0 0-4 0,0 0 2 16,0 0 5-16,0 0-10 15,0 0 0-15,0 0 7 0,0 0-16 16,0 0-48-16,0 0-40 16,0 0-44-16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26:49.915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3294 420 569 0,'0'0'149'0,"0"0"-5"16,-13 39 47-16,13-39 39 0,0 0 32 15,0 0-42-15,-31 39-15 16,31-39-43-16,0 0-35 0,-44 28-23 16,44-28-53-16,-38 18-13 15,38-18 5-15,-32 7 2 16,32-7-7-16,-25-4-10 0,25 4-10 15,-37-17-1-15,37 17-1 16,-38-36-5-16,13 1 5 0,6 0-6 16,0-11-7-16,0 0-10 15,13 0-12-15,0 0 26 0,-1 3-31 16,1 5 14 0,6 2 1-16,0 36-14 0,0-32-58 15,0 32-16-15,0 0-109 16,0 0-156-16,0 0-112 0,0 0-14 15</inkml:trace>
  <inkml:trace contextRef="#ctx0" brushRef="#br0" timeOffset="181">2960 819 669 0,'0'0'150'15,"19"46"10"-15,-19-46-19 16,0 0-55-16,0 0-52 0,0 0 19 16,0 0-46-16,0 0-7 15,0 0-136-15,0 0-252 0</inkml:trace>
  <inkml:trace contextRef="#ctx0" brushRef="#br0" timeOffset="448">2678 0 1038 0,'0'0'139'0,"0"0"6"16,0 0-60-16,0 0-42 0,0 0-38 15,0 0-10-15,0 0 22 16,0 0-11-16,18 49 19 0,-5 8-15 16,0 6-18-16,-1 8 2 15,-6 3-17-15,1 0-209 0,-1-7-143 16,-12 4-8-16</inkml:trace>
  <inkml:trace contextRef="#ctx0" brushRef="#br0" timeOffset="984">2420 576 923 0,'0'0'34'0,"0"0"-12"16,0 0 9-16,0 0 11 15,0 0 1-15,0 0-6 0,0 0 29 16,44 49 31-16,-44-49-7 16,6 57-61-16,-6-57 18 0,-12 53-24 15,12-53 11-15,-32 42-25 16,32-42 21-16,0 0-54 0,0 0 54 16,0 0-47-16,0 0 17 15,0 0-32-15,0 0-22 0,0 0-6 16,0 0 49-16,-38-57-16 15,38 57 11-15,0 0 19 0,0 0-29 16,0 0 26 0,0 0-21-16,0 0 14 0,0 0-9 15,0 0 23-15,0 0 22 16,0 0-34-16,0 0 13 0,0 0 11 16,-25 50-19-16,25-50-6 15,0 0 18-15,0 0-6 0,-56 49 4 16,56-49-10-16,-63 18 12 15,63-18 8-15,-50-7 28 0,50 7 19 16,0 0-67-16,-51-64 53 16,26 4-37-16,6-3-16 0,7 3 13 15,5 0 22-15,1 7-18 16,6 10-2-16,0 43-27 16,0-42 2-16,0 42-91 15,0 0-5-15,0 0-106 0,0 0-192 16</inkml:trace>
  <inkml:trace contextRef="#ctx0" brushRef="#br0" timeOffset="1145">2388 1003 749 0,'13'46'109'0,"-13"-46"15"16,0 0-3-16,0 0-25 0,0 0-54 15,0 0-22-15,0 0-156 16,0 0-277-16</inkml:trace>
  <inkml:trace contextRef="#ctx0" brushRef="#br0" timeOffset="1396">1842 515 888 0,'0'0'38'0,"0"0"40"16,0 0 29-16,0 0 16 16,0 0 61-16,50 78-41 0,-12-4 38 15,-20-3-73-15,-5 0-45 16,-19-1-17-16,-7-2-27 0,-12-1 0 15,-6 3-146-15,-13-10-306 16,-7-7-128-16</inkml:trace>
  <inkml:trace contextRef="#ctx0" brushRef="#br0" timeOffset="2156">371 519 591 0,'0'0'142'15,"0"0"9"-15,0 0-13 16,0 0-30-16,0 0-46 0,0 0-24 15,0 0-8-15,0 0-5 16,-7 53 0-16,7-53-16 0,-12 49 4 16,12-49 3-1,0 0-3-15,0 0 0 0,-32 53-4 16,32-53-9-16,0 0 12 16,0 0-8-16,0 0-25 0,0 0-31 15,-56-3-9-15,56 3 31 16,0 0 20-16,0 0-1 0,0 0 4 15,0 0 23-15,0 0 1 16,0 0-4-16,0 0 21 0,0 0-17 16,0 0-17-16,-13 46-8 15,13-46 46-15,-6 49-57 0,6-49 38 16,0 0 49-16,-19 50-9 16,19-50-4-16,0 0-19 15,0 0-12-15,0 0-6 0,0 0-18 16,-50 14-8-16,50-14 13 15,0 0-9-15,-57-32-16 16,57 32 37-16,-37-53-23 0,37 53 16 16,0 0-34-16,0 0 21 15,0 0-3-15,0 0 6 0,0 0 20 16,0 0 0-16,-7 53-32 16,14 0 63-16,5 7-51 0,1-3 23 15,6 6-23-15,-7-3 0 16,7-3 12-16,-13-8-31 15,7-10 32-15,-13-39-11 0,12 43-190 16,-12-43-124-16,0 0-84 16</inkml:trace>
  <inkml:trace contextRef="#ctx0" brushRef="#br0" timeOffset="2429">735 696 975 0,'0'0'238'16,"-25"56"-8"-16,6 1-62 15,0 6-1-15,7 5-55 0,6-5-40 16,-1 1-49-16,1-1-3 15,6-6-23-15,6-8-6 0,-12-3 9 16,6-7-4-16,0-39-149 16,0 0-204-16,-13 50-80 0,13-50 29 15</inkml:trace>
  <inkml:trace contextRef="#ctx0" brushRef="#br0" timeOffset="2641">509 954 1166 0,'0'0'60'15,"0"0"34"-15,44 7 25 16,-44-7 40-16,63 35-23 0,-7 7-5 16,1 1-59-16,0-1-35 15,-1 1-29-15,1-1 25 16,-1-3-56-16,-5-4 26 0,-51-35-259 15,56 43-204-15,-24-15-108 16</inkml:trace>
  <inkml:trace contextRef="#ctx0" brushRef="#br0" timeOffset="3240">1452 328 879 0,'0'0'71'16,"0"0"-31"-16,0 0-15 0,0 0 13 15,0 0-3-15,0 0 8 16,0 0-4-16,0 0-12 0,31 50 1 15,-31-50 35-15,7 49 5 16,-7-49-32-16,0 0-27 16,-32 53-2-16,32-53 9 0,0 0-86 15,-50 32-7-15,50-32 23 16,-44 7-6-16,44-7 13 16,0 0 4-16,-44-28-2 0,44 28 39 15,-25-46-19-15,25 46 30 16,-19-36-20-16,19 36 20 0,0 0-8 15,0 0 12-15,0 0 35 16,0 0-7-16,0 0 12 0,-32 50-9 16,7-4-1-16,25-46-28 15,-31 49 10-15,31-49-16 0,0 0 21 16,-57 43-31-16,57-43 5 16,0 0 0-16,-50 17 0 15,50-17 0-15,0 0 11 16,-44-21 8-16,44 21-17 0,0 0 6 15,-38-46 27-15,38 46 32 16,0 0-60-16,0 0-7 0,0 0 0 16,0 0-3-16,0 0 35 15,0 0-5-15,0 0-39 0,19 64 4 16,6 3 28-16,0-3-13 16,1 3 16-16,-8-7-34 0,1-4 26 15,0-6-109-15,-19-50-225 16,0 49-135-16</inkml:trace>
  <inkml:trace contextRef="#ctx0" brushRef="#br0" timeOffset="4300">509 328 344 0,'0'0'97'0,"0"0"0"16,0 0 19-16,0 0-10 15,0 0-61-15,0 0-39 0,0 0 11 16,0 0 12-16,0 0-13 15,0 0 0-15,19 50-9 0,-19-50 56 16,12 56-4-16,-12-13-26 16,0-43-7-16,-6 53-45 0,6-53 33 15,-19 49 13-15,19-49-4 16,-25 50-44-16,25-50 78 16,0 0-5-16,0 0-3 0,0 0-26 15,-56 42 8-15,56-42-3 16,0 0-33-16,-51 0 10 0,51 0-25 15,0 0 45-15,-50-39-25 16,50 39 9-16,-38-53 2 16,19 7 18-16,19 46-14 0,-18-53-11 15,5 11-12-15,13 42 4 16,0 0 27-16,-6-43-5 0,6 43-37 16,0 0 24-16,0 0-2 15,0 0-14-15,0 0 21 0,0 0 5 16,0 0-37-16,0 0 39 15,0 0 6-15,0 0-51 0,0 0 51 16,0 0-17-16,6 46-15 16,-6-46 24-16,0 50-11 0,0-50 18 15,-6 49 10 1,6-49 18-16,-19 53-2 0,19-53-21 16,-32 50-35-16,32-50 13 15,0 0-1-15,-37 53 22 0,37-53-17 16,0 0 29-16,0 0-51 15,0 0 48-15,-51 35-50 0,51-35 28 16,0 0-10-16,0 0 5 16,-50 0-17-16,50 0 9 0,0 0 16 15,0 0-21-15,0 0-5 16,-50-32-3-16,50 32 22 0,0 0-18 16,0 0 48-16,0 0-57 15,0 0 18-15,0 0-13 16,0 0 27-16,0 0-6 0,0 0-8 15,0 0 15-15,0 0-25 16,0 0 23-16,0 0-13 16,0 0 18-16,0 0-50 0,0 0 20 15,0 0 12-15,0 0 0 16,0 0-13-16,0 0-9 0,0 0 25 16,0 0-6-16,0 0 21 15,0 0 3-15,0 0-25 0,0 0-5 16,6 57 20-16,0-8-16 15,1-6 15-15,5 3 6 16,1-4-20-16,-7 4 4 0,0 0-5 16,-6 0-35-16,-6 3-369 15,6 1-128-15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5:14.84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63 3 897 0,'0'0'-185'16,"-32"4"28"-16,32-4 6 0,-31-7-34 15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9:04.11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709 43 455 0,'0'0'149'0,"-13"-29"6"15,13 29 18-15,0 0 3 16,0 0-4-16,0 0 25 0,0 0-21 16,0 0-35-16,0 0-29 15,0 0 34-15,0 0 96 16,0 0-71-16,0 0-66 0,-31 25-42 15,-2 0-25-15,2 0-22 16,-7 1-11-16,13-5-13 16,-6 4 23-16,31-25-10 0,-45 22-1 15,45-22-65-15,-51 21-49 16,51-21-40-16,0 0-26 0,-31 0-25 16,31 0 19-16,0 0 31 15,-19-47 40-15,13 8 72 16,6-1 19-16,0 1 49 0,0 39 76 15,0-39 35-15,0 39-3 16,0 0-39-16,0 0-13 0,0 0 10 16,-58-4-40-16,2 18-28 15,-8 15-3-15,13 10-127 16,-6 1-348-16,-12 3-224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9:06.46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530 4 1673 0,'0'0'146'0,"0"0"47"16,0 0-29-16,0 43-65 15,0-43-36-15,-38 43-28 0,-12-18-9 16,-1-3-8-16,-6-8-18 16,1 0-4-16,12-7-15 15,-7-7-39-15,14-3-19 0,37 3-13 16,-52-25-25-16,52 25-2 16,-37-58 26-16,24 15 81 15,13 43 65-15,-12-43 8 0,12 43-36 16,0 0 0-16,0 0 84 15,0 0 20-15,0 0-52 0,0 0-46 16,0 0-15 0,0 0-33-16,-13 47-162 0,13-47-243 15,-19 50-195-15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9:04.82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3048 305 611 0,'0'0'140'0,"0"0"27"15,38 47 18-15,-38-47 24 0,0 0-4 16,19 46-40-16,-19-46-39 16,6 42-29-16,-6-42 8 0,-6 46-33 15,6-46 1 1,-25 44-4-16,25-44-5 0,-38 46-30 16,38-46-20-16,-57 35 5 15,13-10 3-15,44-25-2 16,-50 17 0-16,12-6-14 0,38-11 9 15,-37 0 1-15,37 0-11 16,0 0 25-16,-38-42-14 0,25-1-1 16,7-3-15-16,6-11-4 15,6-10 23-15,-6-4 24 16,7-1 30-16,-1 5 9 0,0 7-17 16,0 10-12-16,-6 11 2 15,7 10-30-15,-7 29 1 0,0 0-35 16,0-28 12-16,0 28-93 15,0 0-106-15,0 0-83 16,0 0-209-16,0 0-105 16,19 39 4-16</inkml:trace>
  <inkml:trace contextRef="#ctx0" brushRef="#br0" timeOffset="200">3004 938 798 0,'0'0'267'0,"0"53"59"15,0-53-26-15,0 0-29 16,0 0-93-16,0 0-91 0,0 0-56 16,0 0-24-16,0 0-119 15,0 0-209-15,0 0-156 0,0 0 3 16</inkml:trace>
  <inkml:trace contextRef="#ctx0" brushRef="#br0" timeOffset="493">2432 85 1048 0,'0'0'249'0,"-12"-35"25"16,12 35-73-16,0 0 48 0,0 0 37 15,0 0-73-15,-32 64-48 16,7 0-57-16,6 3-23 16,0 1-23-16,7-1-34 0,-7-7-1 15,-6 1-10-15,0-7-22 16,-13-1 15-16,-6-8-30 15,-6-2-129-15,-1-10-112 16,51-33-174-16,-63 35-160 0,13-21 24 16</inkml:trace>
  <inkml:trace contextRef="#ctx0" brushRef="#br0" timeOffset="728">2068 18 1095 0,'0'0'173'15,"0"0"154"-15,0 0-10 16,0 0-67-16,-19 39-40 0,6 3-45 16,7 5-42-16,6 10-47 15,0-4-34-15,6-4-42 16,0 5 5-16,1-8-92 0,-1 0-208 15,-6-46-360-15,-6 53-150 16</inkml:trace>
  <inkml:trace contextRef="#ctx0" brushRef="#br0" timeOffset="1263">1452 384 490 0,'0'0'189'16,"0"0"-17"-16,0 0 12 0,0 0 102 15,0 0-56-15,0 0-17 16,0 0-13-16,-7 46-14 0,1 0-45 16,-7 8-41-16,7 2-33 15,-6-3-26-15,5-3-5 16,7-50-3-16,-19 64-16 0,19-64-2 15,-25 60-22-15,25-60 41 16,0 0-39-16,0 0-7 0,-56 43-24 16,56-43-48-1,-44 7-20-15,44-7-17 0,0 0 10 16,-44-57 31-16,12 8 65 16,32 49 26-16,-19-46 5 0,19 46 17 15,0 0 9-15,0 0 76 16,-44-4-1-16,0 29-41 15,0 11-31-15,-6 6-8 0,6 7-30 16,-6-2-16-16,0-1-57 16,6-7-156-16,44-39-242 15,-44 39-101-15</inkml:trace>
  <inkml:trace contextRef="#ctx0" brushRef="#br0" timeOffset="1841">924 419 1985 0,'0'0'265'16,"0"0"27"-16,0 0-46 0,0 0-80 16,0 0-77-1,0 0-39-15,0 0-107 0,0 0-169 16,0 0-257-16,0 0-280 15,0 0 79-15</inkml:trace>
  <inkml:trace contextRef="#ctx0" brushRef="#br0" timeOffset="2053">584 782 2096 0,'0'0'266'0,"0"0"-68"16,0 0-18-16,-50 31 0 0,-13 5-82 15,0 13-52-15,-12 9-37 16,-1 2-77-16,-12 4-176 16,0 0-276-16,7-4-287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9:18.17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434 2 1576 0,'0'0'132'0,"0"0"34"0,0 0 8 16,0 0-42-16,0 0-28 15,0 0-44-15,0 0-17 0,0 0-26 16,-44 47-12-16,0-18-11 15,44-29 0-15,-50 17 6 16,50-17-15-16,-51 0-35 0,51 0-44 16,0 0-10-16,0 0 16 15,-31-46 43-15,31 46 17 16,0-47 35-16,0 47 24 16,0 0 44-16,0 0 11 0,0 0-34 15,0 0-31-15,0 0-11 16,-57-7 0-16,7 10-41 15,0 8-217-15,-7 3-355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9:18.58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635 103 1768 0,'0'0'22'0,"0"0"-11"0,0 0-5 16,-38 25 40-16,38-25-16 15,0 0-8-15,-44 29-27 16,44-29 22-16,0 0-24 0,-38 22 1 15,38-22-31-15,0 0-64 16,0 0-24-16,0 0 18 0,0 0 45 16,-6-51 10-16,6 9 49 15,0 42-3-15,13-51 134 16,-1 16 35-16,-12 35 13 16,0 0 20-16,0 0 10 0,0 0 1 15,-37 0-28-15,-7 21-38 16,-13 12-59-16,-6 6-44 15,7-4-22-15,-7 5-8 0,0-1-102 16,6-4-179-16,1-9-379 16,18-1-190-16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9:17.40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1088 11 174 0,'0'0'-16'0,"0"0"38"16,0 0-13-16,0 0 3 15,0 0 19-15,0 0 23 16,0 0 34-16,0 0 11 0,0 0 49 16,0 0 19-16,0 0 7 15,0 0 119-15,0 0-1 16,0 0-58-16,0 0-43 0,-38 50-45 15,38-50-18-15,-57 51 17 16,7-12-59-16,6-10-36 16,44-29-31-16,-57 40-30 0,57-40-70 15,-44 32-81-15,44-32-47 16,0 0-73-16,0 0-74 0,0 0 3 16,0 0 89-16,0 0 72 15,0 0 10-15,0 0 27 16,13-44 24-16,-13 44 57 0,31-54 44 15,-31 54 56 1,38-46 50-16,-38 46 44 0,0 0 46 16,0 0-9-16,0 0 75 15,0 0 48-15,0 0-27 0,0 0-96 16,0 0-77-16,-56 11-25 16,56-11-75-16,-57 28-24 15,57-28-148-15,-57 29-163 0,57-29-97 16</inkml:trace>
  <inkml:trace contextRef="#ctx0" brushRef="#br0" timeOffset="399">440 65 1243 0,'0'0'239'0,"0"0"-27"16,0 0-17-16,0 0-68 16,0 0-51-16,-50 40-47 15,50-40-24-15,-57 39 4 0,13-14 6 16,44-25-15-16,0 0-41 15,0 0-48-15,0 0-117 16,-44 14 35-16,44-14 66 0,0 0 22 16,-6-39 65-16,12 0 10 15,-6 39 8-15,13-58 4 0,-1 15 104 16,-12 43 87-16,0 0-21 16,0 0-39-16,0 0-62 15,0 0-47-15,-56-11-9 0,6 18-20 16,-7 11-126-1,7 11-200-15,-7-1-236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9:19.92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477 78 1389 0,'0'0'180'0,"0"0"15"16,0 0-9-16,0 0-73 0,-12 31-57 15,12-31-5-15,-38 29-34 16,0-8 0-16,1-6-33 15,-1 3-29-15,0-8-53 16,1-3-43-16,5 0-5 0,32-7-43 16,-38-10-18-16,38 10 55 15,-25-35 84-15,13-2 26 16,5 2 51-16,1 0 38 0,6 5 100 16,0 30 34-16,0 0 4 15,-6-32-60-15,6 32-39 0,0 0-37 16,0 0-30-16,-44-3-65 15,12 14-184-15,-5 3-255 16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9:20.30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578 0 1599 0,'-37'39'47'0,"37"-39"65"15,-38 46-6-15,13-7-38 16,25-39-35-16,-44 35-30 15,12-3 17-15,-5-11-9 0,-1-3-86 16,6-8-22-16,32-10-55 16,-37 4-5-16,37-4-2 0,-38-18 94 15,38 18 24-15,-19-46 15 16,7 4 26-16,5 10 61 16,1 4 64-16,6 28 22 0,-6-29 23 15,6 29-26-15,0 0-92 16,-32 4-24-16,1 10-24 15,-1 11-20-15,-5 3-167 0,-1 0-282 16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9:20.80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610 71 1279 0,'0'0'181'16,"0"0"53"-16,0 0 28 0,0 0-120 15,0 0-19-15,0 0-63 16,0 0-32-16,0 0 7 16,-32 25-25-16,1-4-4 0,-7 4-1 15,-6 0-20-15,-6-4 11 16,0 0-43-16,6-3-14 15,-7-4 21-15,14-7-12 0,-1-3 16 16,13-4-33-16,25 0-14 16,0 0-42-16,-32-50 44 0,20 4 4 15,18-3 39-15,0 6 19 16,1 12-6-16,-7 31 94 0,0 0 1 16,12-39-6-16,-12 39 18 15,0 0-30-15,0 0-8 0,0 0-34 16,-56 32-125-16,5-1-249 15,1 12-165-15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27:04.05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353 61 907 0,'0'0'122'15,"0"0"-4"-15,0 0 61 16,0 0-20-16,0 0-30 16,0 0-40-16,0 0-17 0,0 0-40 15,0 0 16-15,0 0-41 16,0 0 6-16,0 0 103 16,19-39 37-16,-19 39-73 15,0 0-43-15,0 0-11 0,-44-21-40 16,6 14 1-16,38 7 28 15,-63 17-4-15,13 8-19 0,6 10 48 16,6 4 4-16,7 11-1 16,5 3 11-16,8 3-31 15,5 8 19-15,7-7-21 0,6 3-4 16,6 0 9-16,7-4-29 16,5-3 22-16,1 0-12 0,6-7-4 15,1-3 1 1,-1-1-11-16,6-14-9 0,-31-28-135 15,0 0-101-15,38 32-244 16,-38-32-208-16</inkml:trace>
  <inkml:trace contextRef="#ctx0" brushRef="#br0" timeOffset="217">89 390 1350 0,'25'-46'193'15,"-25"46"4"-15,63-29-3 16,-7 12-73-16,7 10-66 16,6 0-29-16,0 3-22 0,-12 4-148 15,-7 0-329-15,-6-4-206 16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9:21.35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591 1 1112 0,'0'0'252'16,"0"0"-11"-16,-7 35-50 15,-11 0-70-15,-14 2-40 0,1-5-34 16,-7-1-37-16,0 1-5 16,7-6 12-16,-1-1-6 0,32-25-27 15,-37 28-4-15,37-28 10 16,-32 14-49-16,32-14-97 0,0 0-22 16,0 0 51-16,-12-56 73 15,12 2 10-15,0 4 39 16,6 8 15-16,0 2 79 15,-6 40 50-15,-6-39-60 0,6 39-28 16,0 0-9-16,-38-18-17 16,-6 25-33-16,-6 11-17 0,0 10-111 15,-1 5-271-15,-5 2-189 16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9:22.02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302 89 412 0,'0'0'46'0,"0"0"70"15,0 0 13 1,0 0-9-16,0 0 37 0,0 0-23 16,0 0 112-16,0 0-30 15,-13 43-79-15,13-43-30 0,-19 43-25 16,19-43-42-16,-18 39 11 16,18-39-38-16,0 0-21 0,-26 40-43 15,26-40-51-15,0 0-24 16,0 0-74-16,-37 11 14 15,37-11 14-15,0 0 59 0,-32-43 64 16,20-4 23-16,5-3 6 16,1 4 39-16,6 6 37 15,0 40 86-15,0-39 37 0,0 39-33 16,0 0-25-16,0 0-65 16,0 0-8-16,-44 4-29 15,44-4-187-15,-50 39-222 0,12 0-180 16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9:25.71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692 0 1445 0,'0'0'298'0,"-6"49"27"0,-32-3-76 15,-25 3-42-15,-12-3-106 16,-13 0-45-16,-13 4-67 16,0-1-187-16,-5 4-289 0,-8 0-247 15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9:23.63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3853 569 1067 0,'0'0'297'16,"0"0"25"-16,0 0-16 15,0 0-28-15,0 0 7 0,0 0-16 16,0 0-110-16,0 0-60 16,-38 42-56-16,13-3-17 0,-7 0-18 15,1-4 2-15,-13 4-15 16,0-3-133-16,-6-4-171 16,-7-4-308-16,1-7-210 15</inkml:trace>
  <inkml:trace contextRef="#ctx0" brushRef="#br0" timeOffset="268">3237 297 1516 0,'0'0'326'0,"0"0"13"16,44 0-67-16,-44 0-69 0,37 39-81 16,-5 7-23-16,-7 0-21 15,-6 0-37-15,-7 3 3 16,1-3-30-16,-19 3 13 0,-7-6-25 16,-18-1-49-16,-7-3-157 15,-12-7-222-15,-13-7-339 0,6-4-51 16</inkml:trace>
  <inkml:trace contextRef="#ctx0" brushRef="#br0" timeOffset="803">2571 573 1475 0,'0'0'300'15,"0"0"-36"-15,-7 35-71 0,7 4-61 16,0-39-50-16,13 49-13 16,-13-49-55-16,25 43 11 15,-25-43-25-15,0 0-23 16,31 31-17-16,-31-31 11 0,0 0-35 15,0 0-39-15,38-10 42 16,-38 10-13-16,19-46 14 16,-6 3 14-16,-7-6 22 0,-6-4 4 15,-6 7 32-15,6 46 18 16,-7-42 36-16,7 42-18 0,0 0-5 16,0 0 24-16,-56 31-32 15,5 15 18-15,1 11-33 0,6 3 22 16,-6 7-37-1,6-3 8-15,-6-1 16 0,-1-6-6 16,7-11 43-16,7-7-23 16,37-39 5-16,-51 35 31 0,51-35 32 15,-37 21-31-15,37-21-36 16,0 0-8-16,-38-35-28 16,25-15 0-16,13-17-4 0,13-10-10 15,6-12-34-15,0-6 8 16,6 3 2-16,6 11-45 0,-6 6-23 15,0 19-123-15,-6 13-204 16,-19 43-270-16</inkml:trace>
  <inkml:trace contextRef="#ctx0" brushRef="#br0" timeOffset="1702">1722 21 1692 0,'0'0'152'0,"0"0"34"16,0 0 79-16,0 0-21 0,0 0-90 16,-19 60-66-16,0 4-12 15,13 0-40-15,0-4 4 16,-1-4-19-16,1 1 2 15,6-8-10-15,-6-3-2 0,-7-7 1 16,1-4-15-16,12-35 12 16,-32 36-13-16,7-12 0 0,-6-9-18 15,6-8-29-15,-7-11-5 16,-6-7-37-16,38 11 1 16,-50-38-7-16,6-5 40 0,6 4 27 15,13 4-2-15,25 35 26 16,-31-39-11-16,31 39 19 0,0 0-14 15,-19-35 14 1,19 35-5-16,0 0 5 0,0 0-6 16,0 0-4-16,0 0 24 15,0 0-14-15,0 0 19 0,0 0-15 16,0 0 13-16,0 0 8 16,0 0-14-16,0 0 16 0,0 0 0 15,0 0-1-15,0 0 12 16,0 0-13-16,0 0 21 15,0 0-27-15,0 0-16 0,0 0 7 16,0 0-13-16,0-36-7 16,0 36 14-16,0 0-11 0,0 0 13 15,-6-35-16-15,6 35 10 16,0 0-7-16,0 0 13 16,0 0-16-16,0 0 10 15,0 0 5-15,0 0-14 0,0 0 12 16,0 0-15-16,0 0 19 15,0 0 4-15,0 0-11 0,0 0 5 16,0 0-11-16,-13 50 13 16,7-8-20-16,6 0 23 15,-13-3-16-15,7-3 16 0,-7 2-23 16,7-6 24-16,-6 0-11 16,-7-4 8-16,19-28-19 15,-32 32 26-15,32-32-13 0,-37 21 5 16,-1-10 0-16,6-8-20 15,32-3 10-15,-31-10-52 16,31 10 1-16,-38-43-13 0,13-2 23 16,6 2 14-16,13-3 2 15,0 11 34-15,6 35-6 0,0-43 4 16,0 43-12-16,0 0 12 16,0 0-15-16,0 0 93 15,0 0 34-15,0 0-54 0,-19 36-13 16,0 6-37-16,-12 4 16 15,5 4-24-15,-5-8 8 16,0 0-70-16,-7-6-125 0,38-36-184 16,-44 39-217-16,44-39-82 15</inkml:trace>
  <inkml:trace contextRef="#ctx0" brushRef="#br0" timeOffset="1875">943 42 2293 0,'0'0'41'0,"0"0"52"16,0 0-38-16,0 0-83 0,44-21-148 16,-44 21-280-16,56-21-159 15</inkml:trace>
  <inkml:trace contextRef="#ctx0" brushRef="#br0" timeOffset="2292">0 580 1920 0,'0'0'107'15,"0"0"29"-15,0 0-88 16,0 0-9-16,0 0-199 0,0 0-243 15,44-7-214-15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9:29.65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0 189 2433 0,'25'18'234'0,"32"-25"-23"16,18-11-105-16,19-10-46 15,13-14-129-15,6-7-300 16,0-14-425-16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9:27.78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10170 1163 492 0,'0'0'170'0,"0"0"46"16,0 0-14-16,0 0-19 16,0 0-44-16,0 0-1 15,-7-36-7-15,7 36-28 0,0 0-21 16,0 0-19-16,0 0-8 16,0 0-27-16,0 0 15 0,0 0 33 15,0 0-21-15,0 0-20 16,0 0-9-16,32 50-15 15,-13-11-2-15,-19-39 5 16,31 46-17-16,-6-10 22 0,-12-8 6 16,18 1 3-16,-31-29-15 15,32 38-6-15,-32-38-7 16,31 32-7-16,-31-32 30 0,13 32 15 16,-13-32 0-16,-13 32-15 15,-12-4-8-15,-19-3-9 0,-6 1-21 16,-7-5 11-16,1 4 4 15,-7-8-12-15,0 1-8 0,0-8 9 16,-6-2-19-16,19-12 18 16,-1 0-27-16,1-10 18 15,0 0-21-15,6-7-10 16,6-4-6-16,7-8 5 0,31 33 21 16,-32-45-1-16,32 45 44 15,-31-39-15-15,31 39 12 0,0 0-20 16,0 0-5-16,-19-32 14 15,19 32-17-15,0 0 25 16,0 0-24-16,0 0 30 0,0 0-36 16,0 0 33-16,0 0-11 15,0 0 15-15,0 0-40 0,0 0 48 16,0 0-34-16,0 0 18 16,0 0 7-16,0 0-28 15,0 0 20-15,0 0-3 0,0 0 12 16,0 0-12-16,0 0 9 15,0 0-22-15,0 0 22 16,0 0-30-16,0 0 34 0,0 0-18 16,0 0 5-16,0 0-14 15,0 0 32-15,0 0-40 0,0 0 22 16,0 0 3-16,0 0-23 16,0 0-57-16,0 0-43 0,0 0 27 15,0 0-73-15,0 0-49 16,0 0-55-16,0 0-125 0</inkml:trace>
  <inkml:trace contextRef="#ctx0" brushRef="#br0" timeOffset="1496">10201 1312 657 0,'0'0'178'15,"0"0"-15"-15,0 0-7 16,-6 35-14-16,6-35-7 0,0 0-63 16,0 0-16-16,-44 29-63 15,6-15 39-15,38-14-32 16,-44 7 15-16,44-7-22 0,0 0-12 16,-38-7 47-16,38 7-53 15,0 0-21-15,0 0-14 0,-12-43 19 16,12 43-36-16,12-60-28 15,7 6 27-15,19 12 52 16,-38 42 12-16,44-42-11 0,-44 42 31 16,57-25 7-16,-13 18-3 15,-44 7 59-15,50 32 37 0,-50-32 23 16,44 60-12-16,-25-4 4 16,-13-2-54-16,-6-8-36 0,-19 0 17 15,0-3-29 1,-12-5 9-16,6-2-11 0,0-7-22 15,-13-4 5-15,6-8-6 16,1-2 13-16,0-8-14 0,-1 0 18 16,32-7-38-16,-44-11 27 15,44 11-59-15,-44-25-13 0,44 25-85 16,-44-54 4-16,6 1-22 16,13 4 21-16,0 3 66 0,6 3 56 15,19 43 16-15,-25-42 13 16,25 42-3-16,0 0 17 15,0 0 25-15,0 0 61 16,0 0 21-16,0 0-11 0,-31 18-18 16,31-18-24-16,0 0-36 15,-25 42 37-15,25-42-53 0,-13 39 26 16,13-39-29-16,0 0 53 16,0 0 6-16,0 0-3 0,-25 35-27 15,25-35-17-15,-44 18 2 16,44-18-28-16,-50-3 10 15,6-8-64-15,44 11-14 0,-38-46-2 16,6 0-43-16,14-7 37 16,-1-12 33-16,12 5 33 15,7 4-12-15,0 3 13 0,0 7 19 16,7-1 12-16,-7 12 22 16,0 35 25-16,6-32-25 0,-6 32-37 15,0 0-6-15,0 0 102 16,0 0 33-16,-6 39-25 15,-7 15 18-15,7 2-23 0,-7 4 5 16,1 7-14-16,5-3-17 16,1 1 1-16,6-5-36 0,-6-11-15 15,0-3-16-15,-1-11-15 16,7-3 17-16,0-32-20 0,0 0 24 16,0 0-3-1,0 0-28-15,0 0-13 0,-37 7-20 16,-1-17 20-16,6-8-7 15,32 18 11-15,-44-35 30 0,44 35-29 16,-44-32 30-16,0 21-7 16,0 15 57-16,0 17 60 0,-12 11 26 15,-7 14 30-15,6 8-21 16,-5 6-49-16,-1 0-36 0,6 0-43 16,1-3-8-16,5-7-60 15,1-11-128-15,12-4-207 16,1-17-358-16,5-7-109 15</inkml:trace>
  <inkml:trace contextRef="#ctx0" brushRef="#br0" timeOffset="1682">10094 599 2276 0,'0'0'63'0,"38"3"-42"16,-38-3-37-16,0 0-223 0,0 0-329 15,0 0-151-15</inkml:trace>
  <inkml:trace contextRef="#ctx0" brushRef="#br0" timeOffset="2062">8359 854 2631 0,'76'-32'30'0,"6"11"-5"16,-7 7-49-16,0 0-132 15,-12 3-237-15,-12 4-290 0</inkml:trace>
  <inkml:trace contextRef="#ctx0" brushRef="#br0" timeOffset="2421">7706 1344 1926 0,'0'42'187'0,"0"-42"-11"0,0 0-36 15,12 36-46-15,-12-36-17 16,0 0-8-16,0 0 2 15,0 0-14-15,0 0-55 0,0 0 19 16,-44 24-14-16,44-24 5 16,-44 0-5-16,7-14 14 0,37 14-9 15,-38-49 1-15,13 3-13 16,12-7 5-16,1-8-13 0,12-6-3 16,0-8-15-16,12 1-3 15,1 3 10-15,6 3 6 16,-1 8-7-16,1 0-68 15,-6 6-39-15,-7 8-25 0,-6 4-36 16,0 7-77-16,0 35-72 16,-6-39-60-16,6 39-64 0</inkml:trace>
  <inkml:trace contextRef="#ctx0" brushRef="#br0" timeOffset="2618">7498 1964 1939 0,'0'0'292'16,"0"0"102"-16,7 25-64 16,-7-25-132-16,0 0-132 0,0 0-174 15,0 0-226-15,0 0-307 16,-7-46-210-16</inkml:trace>
  <inkml:trace contextRef="#ctx0" brushRef="#br0" timeOffset="2873">6907 727 1710 0,'0'0'318'16,"0"0"43"-16,0 0-38 0,32 50-93 16,-13 6-62-16,0 8-62 15,-7 6-34-15,-6 2-21 16,-6-5-35-16,-12 0 3 16,-7-7-54-16,-12-2-56 0,-20-9-79 15,1-10-124-15,-13-3-167 16,0-12-132-16,7-6 2 0</inkml:trace>
  <inkml:trace contextRef="#ctx0" brushRef="#br0" timeOffset="3089">6700 777 1343 0,'0'0'241'0,"0"0"16"15,0 0-78-15,0 0 48 0,0 0 6 16,0 0-89-16,6 56-24 16,1 4-52-16,-7 7-24 15,0 5-21-15,6-5-14 16,0 0-21-16,0-7-153 0,-6-2-246 16,7-12-349-16</inkml:trace>
  <inkml:trace contextRef="#ctx0" brushRef="#br0" timeOffset="3496">5971 858 1765 0,'0'0'186'0,"0"0"71"0,0 0-11 16,12 63-48-16,1-3-101 16,-7 5-45-16,1-1-17 0,-7-8-19 15,-13-6-20-15,7-4 9 16,-7-6-43-16,13-40-48 0,-25 38 4 16,25-38-26-1,-38 29-41-15,38-29-7 0,0 0-21 16,-50-22 22-16,50 22 50 15,-38-67 31-15,19 6 27 0,7 5 55 16,6 13 66-16,6 43 42 16,0 0-34-16,0 0 124 0,0 0 34 15,-38 22-58-15,0 13-63 16,-6 18-33-16,-6 4-43 0,0 3-35 16,-7-3 8-16,0 0-16 15,1-8-123-15,12-10-140 16,6-6-195-16,38-33-169 0</inkml:trace>
  <inkml:trace contextRef="#ctx0" brushRef="#br0" timeOffset="3844">6706 0 2082 0,'0'0'204'0,"0"0"1"16,19 42 1-16,-19-3-82 15,-12-4-54-15,12-35-32 16,-38 51-34-16,-6-12 11 0,-6-15-21 16,12 1-84-16,-6-11-40 15,44-14-19-15,-50-3-27 16,50 3 36-16,0 0 17 0,-44-60 66 15,18 14 100-15,26 46 47 16,-18-44 3-16,18 44-18 0,0 0-33 16,0 0 27-16,0 0 64 15,-51 18-77-15,7 15-26 0,44-33-15 16,-50 56-124-16,6-10-264 16,44-46-294-16,-57 53-112 15</inkml:trace>
  <inkml:trace contextRef="#ctx0" brushRef="#br0" timeOffset="4030">5606 666 1896 0,'0'0'358'0,"0"0"16"15,0 0-59-15,0 0-128 16,0 0-101-16,0 0-86 0,0 0-162 15,0 0-287 1,0 0-360-16,0 0-84 0</inkml:trace>
  <inkml:trace contextRef="#ctx0" brushRef="#br0" timeOffset="4270">5116 1429 1729 0,'0'0'337'0,"0"0"25"16,-38 42-36-16,7-3-93 16,-7 0-84-16,1 1-55 0,-1 6-46 15,-6 7-23-15,-6 0-16 16,6 0-6-16,0 4-69 0,0-7-135 15,0-4-267-15,6-7-384 16</inkml:trace>
  <inkml:trace contextRef="#ctx0" brushRef="#br0" timeOffset="4768">4393 1277 791 0,'0'0'240'16,"0"0"94"-16,0 0-41 16,0 0-9-16,13 35-67 0,-13-35-72 15,-32 39-7-15,-18-11-21 16,-6-3 0-16,-20 0 1 0,-18 0-20 16,-19-4-22-16,-19-4-10 15,-32 5-24-15,-37-5 3 0,-31-3 18 16,-26 2-19-16,-12-9-13 15,-13 3-18-15,-6-3-8 0,6-3 1 16,6-4-15-16,19-7 2 16,13 0 7-16,19-4-5 15,31 4 10-15,19-8-5 16,32 4-11-16,30 4 19 0,26-3-4 16,19 3-17-16,25 3 0 15,7 0-60-15,37 4-79 0,0 0-70 16,0 0-66-16,0 0-69 15,0 0-130-15,0 0-40 0,0 0 23 16</inkml:trace>
  <inkml:trace contextRef="#ctx0" brushRef="#br0" timeOffset="5160">1018 1099 1184 0,'0'0'203'15,"0"0"25"-15,0 0-3 16,0 0-66-16,0 0-80 0,0 0-14 16,-38 32 55-16,-12 3-35 15,-19 4 1-15,-13 4-11 0,-6 3-38 16,-6 0 7-16,-1-3-17 15,7-4-22-15,0 0 11 0,13-15-23 16,18-2 25-16,7-5 42 16,19-10 22-16,6 0 37 15,25-7-13-15,0 0-31 0,0 0-17 16,0 0-32-16,0 0-15 16,0 0 20-16,0 0-14 0,31 7 6 15,0 5-8-15,-5 2-11 16,-26-14 3-16,25 32-10 0,-13 0-39 15,1-8-66-15,-7 5-99 16,0 3-163-16,-6-4-231 0,7 4-168 16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9:34.00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1054 208 393 0,'-13'-31'116'0,"1"6"15"0,12 25 11 16,-13-39-4-16,7 11 12 16,6 28 32-16,-13-32-4 0,13 32-22 15,0-32 1-15,0 32-6 16,0 0-26-16,-6-21-31 16,6 21-45-16,0 0 32 15,0 0 96-15,25 32-23 0,0 3-44 16,0 11-32-16,-6 4-25 15,6 3-1-15,-6 3-16 0,6 4-16 16,-6-7-11-16,0-3-6 16,-13-4 4-16,1-4-7 0,-20-7-57 15,-6-3-11-15,-12-4-25 16,-7-6-17-16,-6-5 16 0,0-10-19 16,0-7-2-16,6-14-40 15,-6-3 8-15,7-15 10 0,5-4 29 16,7-2 71-16,13 6 51 15,-1 3 22-15,13 29-45 16,0 0 3-16,0 0 71 0,0 0-4 16,0 0-10-16,0 0-28 15,0 0 2-15,0 0 1 0,25 22 3 16,-25-22 22-16,0 0-24 16,0 0 1-16,-12 31-11 0,12-31-14 15,-51 22 8-15,1-8-3 16,-19-11-18-16,6-3 5 0,-12 0 41 15,5 4 58-15,1 3 23 16,7 0 7-16,-8 7 0 0,14 0-6 16,6 7-32-1,12 4-41-15,6 0-17 0,14 3-4 16,5 1-24-16,19-1-63 16,7 0-122-16,18-7-332 0,13-7-291 15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9:34.18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2588 0,'0'0'233'0,"6"21"-37"16,-6-21-76-16,0 0-59 0,0 0-61 15,0 0-159-15,0 0-251 0,0 0-447 16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9:34.57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177 1580 1656 0,'-18'38'52'16,"18"-2"-38"-16,0-36 17 0,31 42 1 15,-31-42 5-15,57 36-20 16,-7-8-43-16,-6-14-24 0,-6-3-26 15,-1-11 23-15,-37 0 44 0,38-4-4 16,-38 4-5-16,0 0 28 16,0 0 43-16,0 0 36 0,-25-35-39 15,-19 10 43-15,0 0 15 16,0 7 10-16,6-3-4 16,-6 4-29-16,44 17-26 0,-38-46-3 15,20-4-42-15,11-6-10 0,20-4-2 16,6 0-20-16,6-1-43 15,0 8-29-15,0 0-49 0,0 11-83 16,-6 0-70-16,-19 42-112 16,32-39-51-16</inkml:trace>
  <inkml:trace contextRef="#ctx0" brushRef="#br0" timeOffset="240">253 1064 1501 0,'-38'-22'205'0,"7"1"74"16,-7-11 23-16,7 4-47 0,-1-7-87 15,1-4-68-15,6-11-34 0,12-3-19 16,0-3-15-16,13-11-17 16,7 0-11-16,5-11-13 0,13 0 5 15,7 0 9-15,6 4 6 16,6 11-37-16,6 2-19 0,0 16-79 15,-6 2-83-15,0 11-146 16,0 4-205-16,-6 14-134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9:38.98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660 162 819 0,'0'0'166'0,"0"0"66"16,0 0-42-16,0 0 13 15,0 0-38-15,0 0 64 0,-6 35-15 16,6-35-100-1,0 0-39-15,-44 32-45 0,12-11-6 0,7-3-2 16,-13-7-9 0,13-4-28-16,-6 0 22 0,-7-4-26 15,7-3-1-15,-7-3-6 0,13-1-24 16,0-6-24-16,25 10 17 16,-38-25-1-16,38 25 31 0,-32-46-20 15,20 7 7-15,6-3 15 16,6 3 37-16,0 7 22 0,0 4 33 15,0 28 20-15,0 0-3 16,6-28-37-16,-6 28-34 16,0 0 33-16,-32 3-20 0,-5 11-15 15,-7 4-87-15,-7 7-216 16,-5-1-299-16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27:02.23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3051 137 816 0,'0'0'100'0,"0"0"-34"15,0 0-34-15,0 0-14 0,0 0 42 16,13 50-51-16,-13-50 13 15,0 0-22-15,6 46 24 16,-6-46 10-16,0 0-41 0,0 0 18 16,0 0 10-16,0 0-19 15,0 0 39-15,0 0-48 16,0 0 14-16,0 0 15 0,44 7-48 16,-44-7 40-16,0 0-28 15,0 0 19-15,44-42 19 16,-44 42 22-16,0 0-15 15,0 0-44-15,0 0 1 0,0 0 73 16,0 0 14-16,0 0-45 16,-69 21-10-16,12 7 72 15,1 0-55-15,-1 4-22 0,7-7 4 16,6-7 57-16,0-8 39 16,6-3 1-16,38-7-58 0,-38-7 14 15,38 7 2-15,0 0-37 16,-25-39-8-16,19 0-6 15,0-3-13-15,6-4-1 16,12-3-9-16,-6-4 0 0,7 3 18 16,0 8-38-16,-13 42-46 15,0 0-173-15,0 0-122 16,0 0-156-16</inkml:trace>
  <inkml:trace contextRef="#ctx0" brushRef="#br0" timeOffset="305">2184 311 1447 0,'0'0'207'15,"0"0"-41"-15,0 0-81 16,0 0-46-16,0 0-17 15,0 0 43-15,0 0-15 0,0 0 5 16,0 0 9-16,-57 17 0 16,-6 19 6-16,0 13 17 15,0 15 12-15,-6 3-37 0,6 4-30 16,1-8-14-16,-1-3 0 16,6-7-6-16,1-7-15 0,5-10-44 15,-5-8-260 1,18-11-335-16,0-9-48 0</inkml:trace>
  <inkml:trace contextRef="#ctx0" brushRef="#br0" timeOffset="493">1781 109 1470 0,'51'-32'-4'0,"-1"8"37"16,-6 6-69-16,6 4-5 15,0 0-145-15,-12 7-182 0</inkml:trace>
  <inkml:trace contextRef="#ctx0" brushRef="#br0" timeOffset="1109">1278 116 1142 0,'0'0'77'0,"0"0"-18"16,-44 32 12-16,44-32-47 0,0 0 18 15,-44 53-26-15,44-53-10 16,-50 46 0-16,50-46 26 16,-56 32-30-16,12-18 32 0,44-14-46 15,-57 7 1-15,7-7 14 16,50 0 3-16,-44-11-14 0,44 11 24 16,-51-24-3-1,51 24 8-15,0 0-21 0,-25-43-9 16,25 43 22-16,0 0-2 15,0 0 18-15,-12-39-38 0,12 39-4 16,0 0-3-16,0 0 34 16,0 0 21-16,0 0-14 15,0 0-29-15,0 0 22 0,6 57-32 16,7-11 45-16,-7 3 6 16,6 4 65-16,-5 4 10 15,5 3 15-15,-5 4-32 0,-1-1-20 16,-12-3-5-16,-1-3 9 15,-5-1 10-15,-13-13-16 0,-13-8-36 16,-6-3-22-16,-13-11-15 16,-6-3-4-16,-6-8 4 15,6-6 10-15,-6-11 1 16,-6-7 1-16,12-7-12 0,-6-8 7 16,6-10-23-16,13-10 23 15,6-15 3-15,12-6-21 16,13-8 11-16,19-3 8 0,7 3-25 15,12 4 10-15,18 7-48 16,20 6-89-16,6 12-75 0,12 10-124 16,1 18-91-16,-1 17-159 15</inkml:trace>
  <inkml:trace contextRef="#ctx0" brushRef="#br0" timeOffset="1298">235 1198 1343 0,'0'0'168'0,"0"0"-3"16,50 39-108-16,1-11-24 0,5-14-14 15,1-7-231 1,-1-7-254-16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9:39.45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578 104 912 0,'0'0'190'0,"0"0"123"16,0 0-19-16,0 0-19 16,0 0-16-16,0 0-33 0,0 0-80 15,0 0-62-15,-31 21-38 16,-7 4-33-16,1-4-1 0,-1 5-9 15,-6-9-11-15,6-2-18 16,0-5-49-16,1-3-55 16,5 0-24-16,32-7-5 0,-37-7-37 15,37 7-2-15,0 0 51 16,-26-35 61-16,14-8 25 0,18 0 53 16,7 1 1-16,-1 2 71 15,-12 40 86-15,13-43-16 0,-13 43 20 16,0 0-48-16,0 0-20 0,0 0-9 15,0 0-32-15,-38 18-28 16,-6 7-61-16,6 4-196 0,-6 3-229 16,-6 0-144-16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9:39.97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346 128 824 0,'0'0'223'15,"0"0"86"-15,0 0-18 16,0 0-34-16,0 0-40 0,0 0-72 16,0 0-78-16,0 0-16 15,0 0 48-15,0 0-24 0,0 0-29 16,-13 29-37-16,-5-5 6 15,-1 1 3-15,19-25-11 16,-38 33-16-16,7-12 9 0,-1-3 13 16,7-4-9-16,6-7-31 15,-6 0-41-15,25-7-4 0,0 0-12 16,-31-11-28-16,31 11-20 0,-19-28 40 16,19 0 42-16,6-8 29 15,7-7-31-15,-1 1 12 0,1-5 32 16,-1 11-1-16,-12 36 70 15,7-35 13-15,-7 35-10 0,0 0 14 16,0 0-41-16,0 0-11 16,-32 0-7-16,1 18-26 15,-1 10-156-15,32-28-214 0,-44 40-218 16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9:35.60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5387 820 846 0,'0'0'206'15,"0"0"-1"-15,6 31-19 0,-6-31-53 16,0 29-37-16,0-29-22 16,-6 31-37-16,6-31-17 15,0 0 1-15,-19 32-16 0,19-32 21 16,-31 29-31-16,-1-12 2 16,1-6 12-16,-7-4-20 0,-6 0 20 15,0-3 36-15,-6 3 64 16,0 3 14-16,-1 8-3 0,1 10 58 15,0 15-18-15,-1 2 4 16,1 5-35-16,0 2-37 0,6-3-34 16,-6 4-29-16,12-3-35 15,0-4-102-15,7-7-189 0,31-39-265 16,-38 42-183-16</inkml:trace>
  <inkml:trace contextRef="#ctx0" brushRef="#br0" timeOffset="181">5362 1363 1551 0,'0'0'177'16,"31"3"30"-16,-31-3-18 15,0 0-100-15,0 0-67 0,0 0-218 16,0 0-347-16,0 0-152 15</inkml:trace>
  <inkml:trace contextRef="#ctx0" brushRef="#br0" timeOffset="696">4507 943 940 0,'-31'-14'17'0,"31"14"-3"15,0 0 17-15,0 0 0 0,0 0-61 16,-38-35 3-16,38 35 1 16,0-39-18-16,0 39-7 0,12-46 12 15,7 11 21-15,-19 35-11 0,32-43 22 16,-32 43 12-16,37-39-2 15,-37 39 23-15,44-21 12 0,-44 21 14 16,44-7 3-16,-44 7 3 16,44 7 35-16,-44-7-36 0,0 0 13 15,32 39 64-15,-32-39 21 16,12 46-8-16,-18-11-31 0,6-35 17 16,-44 50-50-16,-12-8-26 15,-7-6-19-15,-6-5-8 0,-13-2 2 16,-6-5-14-16,-13 1 2 15,-6-11 15-15,-12-3-15 0,-7-8 32 16,-6-17-21-16,-6 0-14 16,0-4 21-16,18-3 9 0,1 0 53 15,25-4 25-15,12 8-8 16,13-1 11-16,18 7-42 0,14 11-50 16,5 4 38-16,32-4-7 0,-31 32-27 15,12-4-18-15,13 4-16 16,6 3-50-16,6 0-116 15,0-3-128-15,-6-32-206 0,19 50-230 16</inkml:trace>
  <inkml:trace contextRef="#ctx0" brushRef="#br0" timeOffset="874">3734 1628 2458 0,'44'3'315'0,"0"-6"-65"16,-13-1-96-16,-6-3-79 0,1-3-83 15,-1-1-173-15,-25 11-284 0,0 0-398 16</inkml:trace>
  <inkml:trace contextRef="#ctx0" brushRef="#br0" timeOffset="1062">2596 252 2329 0,'13'-32'73'0,"31"0"-39"16,19 0-23-16,12-3-142 0,13 7-218 15,6-4-217-15</inkml:trace>
  <inkml:trace contextRef="#ctx0" brushRef="#br0" timeOffset="1549">2131 470 1524 0,'0'0'94'16,"0"0"95"-16,6 32 52 15,1 3 21-15,-1 4-64 0,-6 3-56 16,-6 1-42-16,-13-1-27 15,-13 7-26-15,-12-3-1 0,-12 0-23 16,-13-3-18-16,-13-1-1 16,-12-10-4-16,-1-4-3 0,-5-7 3 15,5-6 7-15,7-8-15 16,7-7-20-16,12-14-28 0,12-4-31 16,7-14-50-16,18-7 0 15,20-7 30-15,18 0 48 0,7 4 25 16,12 7 11-16,12 6 0 15,7 15 23-15,0 7 0 0,0 14 23 16,-6 11 72-16,-13 10 35 0,-12 4-5 16,-13 10-29-16,-13 8-21 15,-18 6-42-15,-13 4-8 0,-13-3-19 16,-12 3 3-16,0-7-42 16,0-7-78-16,0-8-94 15,6-3-123-15,0-14-161 0,13-10-42 16,0-11 19-16</inkml:trace>
  <inkml:trace contextRef="#ctx0" brushRef="#br0" timeOffset="1788">1314 22 1413 0,'44'-14'272'16,"0"7"28"-1,-6 3-18-15,-1 8-60 0,1-1-62 16,0 4-70-16,-7 7-48 0,-31-14-13 16,32 32-11-16,-14 4-24 15,-11 10-1-15,-20 3-28 0,-12 8-31 16,-25 10-81-16,-19 7-70 0,-13-1-93 16,-6-2-108-16,0-4 8 15,-6-10 51-15,12-8 41 0</inkml:trace>
  <inkml:trace contextRef="#ctx0" brushRef="#br0" timeOffset="2317">654 597 1226 0,'6'46'307'15,"7"-11"-35"-15,-13-35-40 16,25 50-60-16,-12-11-18 0,-13-39-48 16,18 46-16-16,-5-15-44 15,-13-31 5-15,0 46-28 0,-19-10-6 16,19-36-17-16,-31 35 12 0,31-35-20 16,-51 25 22-16,14-11-28 15,37-14 7-15,-51 0-36 0,51 0-22 16,-37-21-41-16,37 21 40 15,-44-53-16-15,19 3 50 0,12 8 0 16,0 3 32-16,13 39-14 16,-6-32 36-16,6 32-32 0,0 0 27 15,0 0 105-15,0 0-9 16,0 0-20-16,0 0-35 0,-25 53-25 16,0-7 8-16,-7 0-26 0,-5 0 0 15,-7-4-48-15,0 1-113 16,-13-8-135-16,7-3-155 0,0-11-128 15,-1 0-36-15</inkml:trace>
  <inkml:trace contextRef="#ctx0" brushRef="#br0" timeOffset="2494">359 209 2500 0,'0'0'213'0,"25"-7"45"16,-25 7-47-16,0 0-93 16,0 0-68-16,0 0-117 0,0 0-166 15,0 0-246-15,0 0-332 16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9:41.64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4865 124 741 0,'0'0'55'0,"-38"-4"56"15,7 8 27-15,-7 3 13 16,0-4-65-16,-6 5-20 0,0-1-33 16,-12-4-12-16,-1 4 34 15,-12-3-4-15,-6 6-16 0,-13-3-4 16,-19 0-11-16,-13 4 12 15,-24-4 39-15,-13 0-5 0,-19 0-31 16,-13 0-14-16,-12-3 25 0,6-1 59 16,7 1 35-1,-1 3-21-15,19 0-43 0,13 0-32 16,0 0-21-16,6 4 5 0,13-8 4 16,6 4 28-16,12 1-20 15,7-5-14-15,6 1-14 0,13-4-12 16,12 3-4-16,1 4-1 15,12-3 5-15,6 3 7 0,6 0-7 16,7 0 7-16,0 0-1 0,6 0-6 16,-7 0-5-16,7 4 5 15,-12-4 0-15,5 0-4 0,-11-4-9 16,5 4 13-16,-6 1 10 0,7-5-5 16,5 4 5-16,1-7-5 15,0 0-5-15,-1 0-10 16,7-7 18-16,7 4-17 0,37 3 28 15,-32 0-5-15,32 0-5 16,0 0-6-16,-31-4-1 0,31 4 8 16,0 0-1-16,0 0-23 0,0 0 14 15,0 0-5-15,0 0 2 16,0 0-6-16,0 0-10 0,0 0 3 16,0 0 6-16,0 0-8 0,0 0 21 15,38-21 0-15,-7 10-1 16,0-3-2-16,1 3-10 0,-1-3-13 15,1-7-16-15,-1 0 0 16,7-4-4-16,0-3-9 16,6 3 8-16,0 0 9 0,0 1 7 15,0-1-12-15,-7 0 3 0,-5 4 16 16,-1 3 12-16,-6 4 13 16,-25 14-4-16,32-21 0 0,-32 21 0 15,25-14 2-15,-25 14 0 0,0 0-2 16,0 0 0-16,31-18 37 15,-31 18-4-15,0 0-3 0,0 0 7 16,0 0-18-16,0 0 14 0,0 0-17 16,0 0 14-1,0 0-1-15,0 0-11 0,0 0 9 16,0 0-6-16,0 0-2 0,0 0 2 16,0 0 14-16,0 0-7 15,0 0-3-15,0 0-3 0,0 0-9 16,0 0 9-16,0 0-13 0,0 0 6 15,0 0-13-15,0 0 9 16,0 0-1-16,0 0-18 0,0 0 11 16,0 0-3-16,0 0 9 0,0 0-9 15,0 0 4-15,0 0-4 16,0 0 12-16,0 0-12 16,-37 14-6-16,5 4 9 0,1 0 16 15,-7 3 14-15,7 4 6 16,-13 3 7-16,6 4-18 0,-6-1 1 15,0 1-12-15,6-3-10 0,-6-1-3 16,0-7-4-16,6-3-10 16,1-1 6-16,37-17 0 0,-32 18 6 15,32-18 11-15,0 0-1 0,0 0-5 16,-31 14 1-16,31-14-2 16,0 0-6-16,0 0 0 0,0 0-5 15,0 0 0-15,0 0 5 16,0 0-3-16,0 0 3 15,0 0 0-15,0 0 0 0,0 0 9 0,0 0 21 16,0 0-15-16,0 0-7 16,0 0-4-16,0 0-8 15,0 0 4-15,0 0-7 0,0 0 7 16,0 0-6-16,0 0 6 0,0 0 7 16,0 0-1-16,0 0-6 15,0 0 0-15,0 0-11 0,0 0 5 16,0 0 0-16,0 0 6 15,0 0 0-15,0 0 0 0,0 0 6 16,0 0 1-16,0 0-4 0,0 0-6 16,0 0-2-16,0 0-3 15,0 0-1-15,0 0 12 16,0 0-3-16,0 0 0 0,0 32 9 16,12-7-2-16,1-4-3 0,-13-21-9 15,25 39-4-15,0-4 13 16,7-3 4-16,-1 3-8 0,-6-3-5 15,0-4 8-15,1-3 3 16,-26-25-11-16,25 21-5 0,-25-21 15 16,0 0 2-16,0 0-18 0,0 0-10 15,0 0 11-15,0 0-27 16,0 0-29-16,0 0-44 16,0 0-38-16,0 0-151 0,0 0-158 0,0 0-102 15,0 0 64-15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9:43.14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3190 700 576 0,'0'0'123'0,"0"0"58"15,25 7-24-15,-25-7-33 16,25 28-19-16,0 1-2 16,0 6 20-16,-6 7 45 0,6 8 30 15,-6 10-59-15,6 3-17 16,-6 5 3-16,0 6-4 0,0 0-16 15,0 0-8-15,-13 4-33 16,-6 0-22-16,-6 3-7 0,-13-7-15 16,-13 0-14-16,-12-6 13 15,-6-5-19-15,-6-6-10 0,-1-11-4 16,-6-4-58-16,0-7-91 16,7-6-84-16,5-5-69 15,7-6-115-15,13-7-114 0</inkml:trace>
  <inkml:trace contextRef="#ctx0" brushRef="#br0" timeOffset="517">2699 1400 822 0,'0'0'61'16,"0"0"39"-16,-31-32-18 0,31 32-16 16,-19-35-16-16,19 35-54 0,-6-36-6 15,12 11 4-15,-6 25 10 16,38-21 4-16,0 14-29 0,-1 7 21 15,7 7 2-15,0 0 12 16,-6 11-11-16,-7-4-14 16,7 0-2-16,-38-14 42 0,32 18-29 15,-32-18-3-15,0 0-2 16,0 0 74-16,0 0-19 0,0 0-45 16,0 0 1-16,0 0-9 15,0 0 24-15,0 0-24 0,0 0 16 16,-32-14 20-16,1 7 6 15,31 7 13-15,-38-4-11 0,0 8 64 16,7 17 33-16,-7 7-2 0,0 8-15 16,1 2 4-16,-7 5-35 15,6-4-14-15,-6 3-5 0,0 0-9 16,0-3-22-16,0-3-17 16,0-1-7-16,0-7-10 0,6-6-12 15,38-22-57-15,-44 17-142 16,44-17-196-16,-44 14-210 15</inkml:trace>
  <inkml:trace contextRef="#ctx0" brushRef="#br0" timeOffset="713">2869 1767 1757 0,'32'4'227'0,"-32"-4"92"16,31 0-66-16,-31 0-95 0,0 0-91 15,0 0-188-15,0 0-245 16,25-29-299-16</inkml:trace>
  <inkml:trace contextRef="#ctx0" brushRef="#br0" timeOffset="977">2366 926 1576 0,'0'0'125'16,"0"0"45"-16,-19-25-22 0,19 25-48 16,0 0-39-16,0 0-33 15,0 0-50-15,32-10-152 0,-32 10-142 16,25-4-152-16,-25 4-52 16</inkml:trace>
  <inkml:trace contextRef="#ctx0" brushRef="#br0" timeOffset="3344">2253 1173 96 0,'0'0'18'0,"0"0"15"0,0 0 46 0,0 0 7 15,0 0-2 1,0 0-4-16,0 0-22 0,13 32-3 15,-13-32-12-15,0 25 2 0,0-25-4 16,0 0-9-16,0 0 3 16,-7 35 0-16,7-35-5 0,0 0-33 15,0 0 10-15,0 0-7 16,0 0 0-16,-44 22-14 0,44-22-18 16,0 0 15-16,-37 0-1 15,37 0-10-15,0 0 9 0,0 0 5 16,0 0 23-16,0 0-16 15,0 0 7-15,0 0 11 16,0 0 34-16,-38-11 23 0,38 11-15 16,0 0-18-16,-50 25 15 15,12-1-10-15,0 5-2 0,38-29-38 16,-44 28 21-16,44-28-21 0,0 0 13 16,-37 18 4-16,37-18 10 15,0 0 13-15,0 0 12 0,0 0 1 16,-26-43-16-16,20 4 32 15,6 1-41-15,6-5-6 0,7-3-27 16,-7-3 18-16,1-8-23 16,-7-3 10-16,0-4 5 0,0 4-14 15,-7 7-9-15,7 15-136 16,0 38-94-16,-6-29-103 16</inkml:trace>
  <inkml:trace contextRef="#ctx0" brushRef="#br0" timeOffset="3545">1851 1633 657 0,'44'18'86'0,"6"-18"-8"0,-6-7-51 15,0-1-13-15,-6-2-71 16,-7-1-117-16,-31 11-125 0</inkml:trace>
  <inkml:trace contextRef="#ctx0" brushRef="#br0" timeOffset="4201">2266 301 584 0,'0'0'-7'16,"0"0"50"-16,0 0 63 0,0 0-24 16,0 0-39-16,-44 38 12 15,-7 5-8-15,-11-1-7 0,-8 1-10 16,1-8 15-16,-6 4 20 15,6-4-18-15,0-6-7 0,-1-5-10 16,8-6-23-16,11-4-20 16,7-10-25-16,7-4-104 15,5-7-95-15,7-4-55 0</inkml:trace>
  <inkml:trace contextRef="#ctx0" brushRef="#br0" timeOffset="4397">1757 202 581 0,'37'-22'34'16,"7"1"17"-16,0-3-26 0,0-1-10 15,-44 25-5-15,57-39-2 16,-19 11-82-16,-38 28-53 0,50-43-53 15</inkml:trace>
  <inkml:trace contextRef="#ctx0" brushRef="#br0" timeOffset="4948">1141 1287 574 0,'0'0'124'0,"0"0"9"15,0 0 15-15,0 0-37 0,0 0-59 16,0 0-22-16,0 0-2 15,44-32-12-15,-13 4-22 16,-31 28-26-16,50-39 24 0,-12 14 12 16,-38 25 9-16,44-14-13 15,-44 14-9-15,44-4 24 0,-44 4 0 16,0 0 24-16,0 0 10 16,25 46-20-16,-19-10 33 0,-6-36-49 15,-6 45-1-15,-13-9-3 16,19-36-17-16,-37 35 30 0,37-35-82 15,-51 28-15-15,7-6-5 0,7-15-12 16,37-7 22-16,-44-7 46 16,18-11-12-16,26 18 1 15,-31-39 22-15,18 0 13 0,1-3 6 16,12 10-2-16,-6 4 21 16,6 28 11-16,0-25-15 0,0 25-1 15,0 0 97-15,0 0 28 16,-26 39-15-16,8 3-31 0,-1 4-25 15,-6 0-30-15,6-3-37 16,-6-5 14-16,-1 1-50 0,26-39-101 16,-37 43-100-16,37-43-44 15,-32 31-61-15</inkml:trace>
  <inkml:trace contextRef="#ctx0" brushRef="#br0" timeOffset="5129">1285 795 1059 0,'38'22'26'16,"-38"-22"-17"-16,0 0-17 0,38 14-40 15,-38-14-64-15,0 0-138 16</inkml:trace>
  <inkml:trace contextRef="#ctx0" brushRef="#br0" timeOffset="5516">851 1082 428 0,'-6'-32'0'15,"6"32"-4"-15,6-32 11 0,-6 32-7 16,0 0-3-16,32-18-1 16,-1 11 14-16,-6 4 10 15,-25 3 8-15,32 10 28 0,-32-10 3 16,31 18 9-16,-31-18 14 0,0 0 9 15,19 35-1-15,-19-35-10 16,0 0 1-16,-12 43-16 0,12-43-24 16,-44 39-35-16,0-11 6 15,0-3 1-15,-7-1-13 0,7-2-17 16,0-1 5-16,7 0 29 16,-1-3-22-16,38-18-8 15,-44 17-56-15,44-17-4 0,-44 11-78 16,6-8-64-16,38-3-79 15</inkml:trace>
  <inkml:trace contextRef="#ctx0" brushRef="#br0" timeOffset="7921">248 499 700 0,'0'0'16'16,"0"0"27"-16,0 0 132 15,-31 42 5-15,-1 7-14 0,1 19 48 16,6 16-6-16,-7 15-35 15,1 4-22-15,6 6-22 0,6-3-19 16,0-3-25-16,13-4-17 16,12-4 10-16,0-3-11 0,7-7-17 15,6-7-16-15,6-8-15 16,6-10-5-16,7-7-14 16,0-7 16-16,6-10-37 15,0-8-50-15,0-7 15 0,-7-7-55 16,1-3-81-16,-38-11-63 15,31 7-32-15,-31-7-55 0,0 0-10 16,26 4-16-16</inkml:trace>
  <inkml:trace contextRef="#ctx0" brushRef="#br0" timeOffset="8241">606 799 898 0,'0'0'104'0,"0"0"37"16,0 0 71-16,0 0-30 15,0 0-60-15,0 0-82 0,0 0-20 16,0 0-20-16,0 0-108 16,32-7-180-16,-32 7-100 0,25 10-61 15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9:56.29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1470 0 361 0,'0'0'111'0,"0"0"-34"16,0 0-14-16,0 0 54 0,0 0 18 16,0 25-17-16,-6 7-8 15,6 0 30-15,0 3-42 0,0 4-26 16,0 10-8-16,0-3 8 16,0 0-20-16,6 0-26 0,1-7 8 15,-1 0-29-15,-6-7 22 16,6-4-33-16,-6-3 6 0,0-25-7 15,-6 28 29-15,6-28-28 16,-31 18-1-16,-1-4-47 0,7-11-36 16,-13 4-4-16,7-7-27 15,-1-3 12-15,1-1 29 0,0 1 2 16,5-8 1-16,1-6 11 16,25 17 24-16,-25-29-7 0,13 1 24 15,12 28-5-15,6-35 16 16,-6 3 11-16,6 7 7 0,-6 25-8 15,13-28 14-15,-13 28-16 0,0 0 70 16,0 0 35-16,0 0-15 16,0 0 7-16,0 32-22 0,-7-4 19 15,7 0 5-15,-6 0-47 16,6-28 12-16,-19 36 0 16,19-36 22-16,-32 28-31 0,0-10 8 15,1-8-37-15,-7-3-5 16,1-3-15-16,-7-4 11 0,-7-7-15 15,-5 0 15-15,-1-4 28 0,1-3-9 16,-7 7 18-16,6 0 69 16,1 3 1-16,-7 15-1 0,0 7 23 15,-7 10-42-15,7 7-14 0,0 4-23 16,7-4-17-16,12 1-13 16,6-4-21-16,6-4-1 0,14 0 4 15,5-3-8-15,7 0-99 16,6-25-120-16,6 35-164 0,-6-35-123 15,38 35-37-15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9:56.47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1302 0,'0'0'281'0,"0"0"-15"16,25 0-63-16,-25 0-89 0,0 0-63 16,0 0-20-16,0 0-143 15,0 0-237-15,0 0-251 16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9:57.09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2414 1064 754 0,'-6'35'171'16,"6"-35"-2"-16,0 32 23 0,0-32-30 15,18 29-17-15,-18-29-49 0,0 0 12 16,38 24-7-16,-6-6-20 15,-1-15-17-15,-31-3-2 0,31-3 2 16,-31 3 25-16,26-14 15 0,-26 14-33 16,18-21-33-16,-18-1-36 15,0 1 12-15,-6 0 4 16,-13 0-12-16,0 0-6 0,-6-1 4 16,25 22 4-16,-44-31 11 0,13-1-6 15,-7 11 7-15,13-1 6 16,25 22-3-16,-25-39-10 0,6 11-13 15,6 0-13-15,7 3 18 0,12-7-5 16,1 1-72-16,5 2-78 16,-12 29-105-16,25-42-176 0,-6 3-84 15,-19 39-10-15</inkml:trace>
  <inkml:trace contextRef="#ctx0" brushRef="#br0" timeOffset="257">2496 707 587 0,'0'0'124'0,"0"0"78"15,0 0 30-15,0 0-8 0,0 0-66 16,0 0-39-16,-38-39 26 0,6 4-27 16,32 35 19-16,-31-50-35 15,6 12-2-15,6-5-11 0,13-3-35 16,-1 4-29-16,7-1-19 0,7 1 6 15,12-4 2-15,6 0-14 16,6 7-12-16,1 0-46 16,5 1-66-16,1 2-101 0,0 4-104 15,-1 4-39-15,-11 3-18 0,-26 25 17 16</inkml:trace>
  <inkml:trace contextRef="#ctx0" brushRef="#br0" timeOffset="1154">1616 647 687 0,'0'0'158'0,"0"0"67"0,0 0-20 15,0 0-62-15,0 0-71 16,0 0-29-16,0 0 121 0,0 0-67 16,0 0-26-16,-13 35-6 0,13-35-33 15,6 32-10-15,-6-32 6 16,25 25-23-16,7-7-9 0,-1-8-5 16,1-6-13-16,-1-4-36 15,7-7-15-15,-38 7-17 0,31-25 20 16,-31 25-21-16,0 0 24 15,32-39 4-15,-26 7 34 0,-12-14 7 16,6 46-13-16,-19-49 35 0,-6 14-18 16,25 35 1-16,-44-36 31 15,0 15-33-15,6 14 75 0,-6 3 14 16,0 15-19-16,-13 14-3 0,1-1 15 16,-1 5-12-16,1 3-14 15,-1-4 5-15,7 0-17 0,6 0 1 16,0 1-5-16,0-1-12 15,6-7 6-15,38-21-11 16,-38 21 5-16,38-21-5 0,0 0-4 16,0 0-32-16,0 0 22 0,0 0 10 15,0 0 14-15,7 39-41 16,-7-39 11-16,44 25-16 0,0-7-7 16,-13-4 39-16,7 0 0 0,0-7 0 15,-38-7 0-15,37 14-19 16,-37-14 5-16,0 0 32 0,0 0-8 15,0 0-3-15,13 39-1 0,-19-7-15 16,6-32 9-16,0 0 9 16,-51 39-2-16,7-11-21 15,0-7 9-15,7-3 10 0,-7-8-5 0,-7 5-11 16,7-5-4-16,-12 4 1 16,5-7-22-16,1-3-13 15,-6-1-22-15,-1-3 24 0,7-3-2 16,-1-4-21-16,14 0-5 0,-1-11-21 15,7-3 15-15,31 21-2 16,-32-46 13-16,13 3 17 0,19 5 22 16,7-5 19-16,5 11-4 0,7-3 8 15,-19 35 8-15,38-32 19 16,-1 11 15-16,-5 18 42 16,-32 3 34-16,44 17 30 0,-44-17-3 15,25 39 5-15,-6 0 38 16,-19 0-23-16,-6-4-57 0,-13 8-14 15,0-5 0-15,-13 1-28 0,-5 4-20 16,-7-4-11-16,-13-1-12 16,1 1 2-16,-7-3-17 0,-13-5-73 15,1-2-120-15,-1-1-160 0,7-10-111 16,0-4-67-16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9:59.20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2099 0 506 0,'0'0'97'0,"0"0"94"0,0 0 10 15,0 0-69-15,0 0-26 16,-25 50 23-16,0-11 12 0,-7-4-4 15,-5 1-19-15,-7-1 1 0,-13 4-14 16,-12 0-14-16,-7-4-24 16,-5 0-24-16,-14 1-20 15,-5-5-12-15,-7 1-7 0,-12-4 1 16,5-3-5-16,-5-4 3 0,6-6-9 16,19-5-19-16,6-6-9 15,12-4-24-15,20-4 11 0,12-6-35 16,12-5 8-16,32 15 16 0,-12-31 39 15,12 31 8-15,18-36-24 16,-18 36 30-16,51-32 5 0,-14 18-9 16,1 7 13-16,-38 7-8 0,50 11 16 15,-18 7 59-15,-32-18 18 16,25 38 6-16,-12 5-4 16,-13-4 1-16,-19-4-8 0,0 7-23 0,-13-3-8 15,-12 0-36-15,-12 0-7 16,-7-4-6-16,-6 4-2 15,-13-3 8-15,7-1-36 0,-1-7-76 16,7-10-78-16,6-7-85 0,19-8-78 16,7-6-97-16,37 3-35 15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9:59.44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0 689 0,'0'0'146'0,"0"0"-5"16,0 0 72-16,0 0 50 16,44-7-21-16,-44 7-70 0,45 14-68 15,-45-14-41-15,44 43-48 0,-44-43-4 16,31 46 1-16,-31-46-12 15,13 47-76-15,-26-8-122 0,13-39-112 16,-56 47-75-16,-14-11-41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27:05.61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7687 561 781 0,'0'0'123'16,"0"0"-22"0,0 0-56-16,0 0-22 0,0 0 39 15,0 0-16-15,0 0-54 16,6 39 13-16,-6-39 42 0,-6 36-28 15,6-36-19-15,0 0 4 16,-12 38 39-16,12-38-51 16,0 0-3-16,0 0 90 0,0 0 11 15,0 0-38-15,0 0-24 16,-51 25 29-16,51-25-51 16,-44 4 9-16,7-4-21 0,37 0-4 15,-38-7 1-15,38 7 12 16,-38-11 8-16,38 11 18 15,-38 0-16-15,1 7 10 16,37-7-34-16,-44 28 20 0,44-28-21 16,-44 43-1-16,44-43 21 15,-32 46-5-15,13-11-133 0,19-35-106 16,0 32-198-16</inkml:trace>
  <inkml:trace contextRef="#ctx0" brushRef="#br0" timeOffset="177">7605 1212 1552 0,'0'0'119'0,"0"0"-1"0,0 0-43 15,0 0-59-15,0 0-2 16,0 0-191-16,32 10-272 0</inkml:trace>
  <inkml:trace contextRef="#ctx0" brushRef="#br0" timeOffset="840">6650 604 1707 0,'-13'-46'0'15,"13"0"-17"-15,7 4-31 0,12-1 7 16,-19 43-23-16,44-56 15 16,0 20 24-16,0 15 38 0,-7 17-45 15,7 8 36 1,-44-4-9-16,44 39 16 0,-44-39 31 15,44 56-45-15,-25-10 24 16,-6-3 55-16,-7-4 29 0,-6-39-16 16,-25 42-52-16,25-42 1 15,-57 46-6-15,1-18-16 16,5-10-28-16,-11-4 5 0,5-7 24 16,0-3-7-16,7-4 5 15,6-7-9-15,6-8-28 0,38 15 22 16,-37-24 9-1,37 24 0-15,0 0-34 0,0 0-6 16,0 0 31-16,0 0-5 0,0 0 22 16,0 0-23-16,0 0 9 15,0 0 58-15,-25 35 58 16,6 0 1-16,19-35-14 16,-32 36-55-16,7-4-16 0,-6-8-15 15,31-24-8-15,-38 18-5 16,38-18-7-16,-38 11-10 0,38-11 18 15,0 0-56-15,-31-15-43 16,31 15-51-16,-13-35-21 0,13 35 59 16,7-42 57-16,-7 42 38 15,0 0-31-15,0 0 22 16,0 0-4-16,0 0 93 16,0 0 38-16,0 0 15 0,-13 42-31 15,-6 4-21-15,-6 4-20 16,6-5-28-16,-12-2-16 15,6-1 7-15,-13-6-39 0,0-8-124 16,0-7-222-16,-6-10-177 16,13-4-14-16</inkml:trace>
  <inkml:trace contextRef="#ctx0" brushRef="#br0" timeOffset="1033">5946 823 1219 0,'0'0'205'0,"0"0"41"16,0 0 25-16,0 39-58 0,-13-7-56 15,-12-4-83-15,-12-3-55 16,-7-1-1-16,-7-2-104 0,-5-5-133 16,5-3-148-16,-5-7-104 15,6-3 31-15</inkml:trace>
  <inkml:trace contextRef="#ctx0" brushRef="#br0" timeOffset="1232">5732 660 1094 0,'0'0'255'15,"0"0"64"-15,-44 14 4 16,-6 8-74-16,-7-5-54 0,-5 5-72 15,-14-1-65-15,-6 0-35 16,1-3-2-16,-7-4-14 0,0 0-91 16,6-7-193-16,0-3-238 15,7-4-124-15</inkml:trace>
  <inkml:trace contextRef="#ctx0" brushRef="#br0" timeOffset="1397">4877 515 1063 0,'63'-17'79'0,"13"-1"-39"0,-1-3 4 16,7 7-26-16,-7-4-69 16,-12 4-184-16,0 0-239 0</inkml:trace>
  <inkml:trace contextRef="#ctx0" brushRef="#br0" timeOffset="2192">4456 703 912 0,'-44'35'78'0,"44"-35"-4"16,0 0-20-16,-31 35 25 16,31-35-18-16,0 0-8 15,0 0 31-15,0 0-46 0,0 0 19 16,0 0-32-16,0 0-44 16,0 0 16-16,0 0-11 0,38-7-59 15,-38 7 16-15,0 0-12 16,37-39 59-16,-37 39 14 0,0 0-11 15,0 0 23-15,0 0 14 16,0 0-14-16,0 0 51 16,-44-21-38-16,0 21-12 0,0 11-14 15,-6 7 30-15,0-4-51 16,6 3 7-16,6-10 32 16,38-7 12-16,-44 15-33 0,44-15-22 15,-38-4-39-15,38 4-26 16,0 0 51-16,-25-39 13 0,19 7-17 15,6 32 18-15,6-46 16 16,0 11 16-16,-6 35 28 16,0 0-34-16,0 0 9 0,0 0-9 15,0 0-4-15,0 0 60 16,0 0-63-16,0 0 20 0,0 0-2 16,-44 39-6-16,44-39 2 15,-44 35-5-15,7-6 12 16,5-8 2-16,32-21-35 0,-37 17 24 15,37-17-9-15,0 0 0 16,-32 0 3-16,32 0-3 16,0 0-20-16,-25-35-33 0,19 0 14 15,6 35 12-15,0-36 32 16,0 36-16-16,0 0 21 0,0 0-10 16,0 0-11-16,0 0 54 15,0 0 57-15,0 0 9 0,0 0-4 16,-38 0 8-16,7 7-56 15,-7 1-34-15,-6 2 15 0,0-3 51 16,0-7-15-16,0 0 6 16,12-3-18-16,1-4-25 15,31 7 6-15,-31-15-12 16,31 15 10-16,-26-31-9 0,14-1-1 16,12 0-15-16,6-7-16 15,7-3-30-15,-1-1-9 0,7 1-84 16,6 0-124-16,0 3-98 15,13 0-41-15,6 3-66 0</inkml:trace>
  <inkml:trace contextRef="#ctx0" brushRef="#br0" timeOffset="2360">4085 63 927 0,'51'-10'82'0,"-1"-1"-13"16,0-3-19-16,1 3-40 16,-51 11 35-16,62-10-67 0,-11 3-124 15,-51 7-211-15</inkml:trace>
  <inkml:trace contextRef="#ctx0" brushRef="#br0" timeOffset="2544">3853 409 1560 0,'0'0'84'0,"0"0"-2"0,0 0-26 16,0 0-53-16,0 0 17 15,-13 39-23-15,13-39-276 16,0 0-208-16</inkml:trace>
  <inkml:trace contextRef="#ctx0" brushRef="#br0" timeOffset="3084">3042 692 1148 0,'-19'-39'131'0,"19"39"20"15,-12-35-62-15,12 35-49 0,-7-50-59 16,7 15 12-16,0 35-17 16,19-42-36-16,-19 42 51 15,38-32 2-15,-38 32-15 16,44-18 6-16,-13 11 26 0,-31 7-6 15,38 18-2-15,-38-18-18 16,0 0-1-16,38 42 36 0,-38-42-24 16,12 43 16-16,-12-8 12 15,-12-7-8-15,12-28-33 0,-32 39 39 16,-5-11-21-16,-7-6-13 16,0-5 13-16,0-3 11 0,0-7-16 15,6 1-1 1,0-8 9-16,7-4 18 0,31 4-31 15,-32-18 17-15,32 18 1 16,0 0 15-16,-31-24 11 0,31 24-58 16,0 0 14-16,0 0 15 15,0 0 43-15,-38 28 55 0,7 11 21 16,6 10 19-16,-13 11 22 16,7 0-18-16,-1 4-30 0,1-4-64 15,-7-7-7-15,7-3-34 16,-1-8 5-16,7-7-22 0,0-10-6 15,25-25-130-15,-32 32-197 16,32-32-222-16,0 0-5 0</inkml:trace>
  <inkml:trace contextRef="#ctx0" brushRef="#br0" timeOffset="3273">2822 197 1911 0,'0'0'32'0,"0"0"15"0,0 0-35 16,0 0 2-16,0 0-124 16,44-24-188-16,-44 24-172 15</inkml:trace>
  <inkml:trace contextRef="#ctx0" brushRef="#br0" timeOffset="4284">2363 314 1081 0,'0'0'126'0,"0"0"-17"0,-50-11 26 16,6 18-28-16,0 18-31 16,6 3-9-16,7 11-33 0,6-3-5 15,0-1-36-15,25-35 13 16,-19 50 6-16,12-19-4 0,7-31-8 16,0 0 0-16,0 0 32 15,51 32-46-15,-7-18-5 0,-13-14 62 16,7-7-78-16,-38 7 7 15,44-21 14-15,-44 21-5 0,38-18 26 16,-38 18 9-16,0 0-5 16,0 0 27-16,0 0-12 15,0 0-15-15,0 0-19 16,0 0 13-16,-51 11-12 0,7 10 18 16,0 7-35-16,-6 8 24 15,12-1-17-15,7 4 31 0,-1 0-42 16,7-4 34-16,13 1-9 15,-1-8-3-15,13-28 11 0,0 32-36 16,0-32 19-16,0 0-3 16,0 0 15-16,0 0 6 0,0 0-6 15,0 0 0-15,0 0 0 16,0 0-9-16,0 0-1 16,-38-7 7-16,7-8-4 0,31 15 30 15,-38-24-26-15,1-5 14 16,18 5-11-16,-6-12 4 0,12-3 9 15,0-7-32-15,7-10 42 16,0-4-23-16,0 0 3 16,6-4-21-16,6 11 31 0,-6 0-2 15,6 11-11-15,-6 42 22 16,0-39-41-16,0 39 35 0,0 0-43 16,0 0-3-16,0 0 17 15,0 0 13-15,0 0-8 16,6 39 8-16,-12 7-14 0,6 3 28 15,-12 4-5-15,-1 0-9 16,0-3 14-16,-5-4-9 0,-1-4 25 16,-6-7-21-16,-1-3 21 15,-5-7 7-15,6-4-37 0,0-10 46 16,25-11-46-16,-25 7 14 16,25-7-14-16,0 0 17 0,0 0-30 15,-32-39-20-15,20-4 4 16,12 8-14-16,-7 3 33 0,7 32 20 15,7-24-31 1,-7 24 16-16,0 0-32 0,0 0 37 16,0 0-14-16,0 0 35 15,-38 31-21-15,6 5 25 0,1-4-7 16,-13-4 15-16,-6 0-11 16,-1-3 1-16,1-7 40 0,0-4-36 15,0-14 25-15,12 0-16 16,0-18-1-16,38 18-4 0,-25-42 34 15,6-4-22-15,19-7-33 16,0-7 17-16,13-8-18 0,6 1-9 16,-7 0 4-16,7 7-4 15,0 7 5-15,0 14-26 16,-19 39 10-16,19-32-32 0,-19 32-27 16,0 0-148-16,37 22-168 15,-5 16-43-15,-13 15-50 0</inkml:trace>
  <inkml:trace contextRef="#ctx0" brushRef="#br0" timeOffset="4445">1018 1275 1095 0,'0'0'159'0,"57"25"2"0,-1-18-41 0,7-10-39 16,0-5-45-1,-6-9-32-15,-1-8-244 0,-6 0-187 16</inkml:trace>
  <inkml:trace contextRef="#ctx0" brushRef="#br0" timeOffset="4756">748 558 885 0,'0'0'160'16,"0"0"24"-16,-13 28 66 0,1 7 4 16,-7 4-20-16,-6 0-36 15,-7 0-46-15,1 0-67 0,-13-4-32 16,-6-3-31-16,-7-7 11 15,-6-4-25-15,7-10-8 0,-1-8 2 16,0-6 6-16,7-8-14 16,0-7 9-16,12-3-6 0,7-4-35 15,6-6-151-15,25 31-168 16,-19-50-94-16,0 4-50 16</inkml:trace>
  <inkml:trace contextRef="#ctx0" brushRef="#br0" timeOffset="4924">82 491 1411 0,'31'-39'150'0,"7"4"85"16,-1 6-7-16,1 1-55 16,12 0-82-16,1-1-43 0,-1 5-35 15,7 2-18-15,-1 5-225 16,1-1-241-16,6 8-100 15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9:59.68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396 0 777 0,'37'32'261'15,"-5"3"71"-15,-1 4-18 0,-6 4-36 16,-6 3-30-16,0 0-59 16,-13 3-20-16,1 4-55 0,-20 0-24 15,-12-3-51-15,-13-1-21 16,-12 0 1-16,-13 1-76 0,-12-4-74 15,-1-4-113-15,-6-3-145 16,7-7-87-16,0-7-69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9:59.85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1502 0,'44'0'270'0,"-44"0"1"0,0 0-61 16,25 3-63-16,-25-3-87 15,0 0-37-15,0 0-164 0,0 0-221 16,0 0-222-16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6:29.93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1462 1066 0,'0'0'150'0,"0"0"31"15,0 0 16-15,0 0-37 16,0 0-37-16,-6-46-30 0,12 3-10 16,19 1-28-1,13 0-25-15,12-4-21 0,19-4-16 16,7-6 12-16,24-1-12 16,13-3-3-16,7 0-11 0,-1 0 26 15,13 0 6-15,0 3-18 16,13 4 16-16,12-3-3 15,-6 6-9-15,6 1-9 0,13-4 14 16,12 3 7-16,19 1-25 16,19 3-1-16,0 0 20 0,13 3-11 15,6 8 8-15,6 0 10 16,7 3-13-16,12 4 14 16,13-1-16-16,12 5 5 0,0 2 13 15,6 5-13-15,1-1-6 16,12 8 6-16,12 2 9 15,7-2-3-15,6 3-14 0,0 3 5 16,-6 1 20-16,0 6-11 16,6 1-13-16,0-1 7 0,1 4-26 15,-8 4 38-15,-5 0-2 16,-19 3-5-16,-7-4-5 0,-18 8 11 16,0-4-11-16,-6 0 0 15,-7 4 5-15,-19 0-5 0,-13-1 2 16,-6 8-10-16,-12-4 15 15,-19 0-7-15,-13 1 4 16,-18 2-4-16,-20 1 4 0,-5 0 12 16,-14-4-16-16,-5 0 0 15,-13 0 0-15,-13-3 0 16,-12 0 2-16,-7-4-2 0,-12-3 13 16,-13-1-2-16,0 1 11 15,-12-8-30-15,-6 1 8 0,-32-4 8 16,31 0-4-16,-31 0-1 15,31 0-35-15,-31 0-47 0,0 0 8 16,0 0-20-16,0 0-4 16,0 0-17-16,26-36 6 15,-26 36 26-15,6-35-34 0,-6 35 0 16,-6-39-13-16,-1 4 16 16,7 35 77-16,-31-43-23 15,-1 5 11-15,-5 2 33 0,-1 4-8 16,-6 4 21-16,0 0-11 15,0 0 20-15,6 3-18 0,-6 7 9 16,44 18 32-16,-44-24-18 16,44 24 40-16,-37-22 16 0,37 22-28 15,0 0 57-15,0 0 27 16,0 0 24-16,0 0 16 16,-13 36-39-16,19 3-20 15,19-4-22-15,1 4 0 0,18-4-14 16,6 4-28-16,6-7-10 15,7 0-18-15,0-1-3 0,0-9-9 16,-6-1 4-16,-13-7 15 16,-7-3 0-16,-5-4 16 0,-32-7 8 15,25 3 15-15,-25-3-14 16,0 0-22-16,0 0 19 0,0 0-3 16,0 0 3-16,-38 43-9 15,-18-8-16-15,-1 4-5 16,-6-4-8-16,7 4 1 15,-7-4-10-15,6-3-117 0,7 0-229 16,0-7-345-16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6:31.07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4640 425 725 0,'-19'-18'159'15,"19"18"36"-15,0 0 51 16,0 0-54-16,0 0-6 15,0 0-41-15,12 25-25 16,1 3-10-16,6 7 18 0,6 4-5 16,-6 0-44-16,6 7-3 15,0 0-1-15,-6 0-17 0,0-6-17 16,-7-5-25-16,1-3-2 16,-13-32 14-16,-6 35 7 0,6-35-2 15,-44 28-21-15,-7-17-17 16,-24-7-10-16,-13-4-1 0,-6-11-45 15,6-3-17-15,0-11-20 16,6 4 15-16,13-11-23 0,12 0-9 16,13-3 15-16,7-8-59 15,24 0-42-15,7 1 82 16,18 3 72-16,-12 39 11 0,38-43 26 16,0 19-6-16,-38 24 16 15,50-7-4-15,-6 10-6 0,-6 11 91 16,-38-14 28-16,0 0-17 15,37 50 17-15,-24-11 5 0,-7-4-11 16,-6-35-26-16,-31 28-28 16,-1-3-17-16,-18-11-19 0,0-7 10 15,-13-3-20-15,0-8 5 16,0-6-23-16,7-1 29 16,5-3-14-16,7-4-28 0,44 18-43 15,-44-39-23-15,13 4-40 16,31 35 30-16,-13-42 60 0,13 42 3 15,7-36 22-15,-7 36 14 16,0 0 0-16,0 0 47 0,0 0 101 16,0 0-47-16,19 36-8 15,-19-36 1-15,0 49-7 0,-7-10-4 16,7-39-48-16,-31 39-11 16,-8-7 12-16,-5-11-21 0,-6-6-21 15,-7-8 16-15,1-7-15 16,5-4-48-16,1-4 5 15,6-2-9-15,44 10-27 16,-38-32-45-16,13-3 0 0,25 35 50 16,7-46 18-16,-7 46 27 15,37-39 25-15,-37 39-4 0,57-14 45 16,-13 21 82-16,-6 10 40 16,-38-17-1-16,25 53 21 0,-13-7-13 15,-18 4-30-15,-13-3-44 0,0-5-33 16,-18 1-13-16,-7-4-17 15,-13-4-19-15,0-3-29 0,-5-8-118 16,5 1-150 0,7-11-217-16,6-3-159 0</inkml:trace>
  <inkml:trace contextRef="#ctx0" brushRef="#br0" timeOffset="189">4068 29 1522 0,'63'-11'111'16,"6"1"-26"-16,0 2-46 16,-6 8-11-16,-7 0-211 0,-12 4-216 15,-6 0-147-15</inkml:trace>
  <inkml:trace contextRef="#ctx0" brushRef="#br0" timeOffset="476">3061 495 942 0,'0'0'204'0,"-19"-42"63"16,19 42-67-16,-19-32-43 16,19 32-41-16,-37-11-4 0,-1 22 73 15,-12 10 36-15,-13 18-6 16,6 4-64-16,1 6-35 0,-7 11-22 16,6 4-34-16,-6 0-29 15,7 3-18-15,-1-3-1 0,-6 0-5 16,7-8-64-16,5-10-192 15,1-3-332-15,6-8-277 0</inkml:trace>
  <inkml:trace contextRef="#ctx0" brushRef="#br0" timeOffset="649">2690 1355 1946 0,'57'4'221'0,"6"-8"-84"16,6 0-82-16,0-3-154 15,-13 0-274-15,-5-7-300 0</inkml:trace>
  <inkml:trace contextRef="#ctx0" brushRef="#br0" timeOffset="900">2307 4 1804 0,'0'0'155'0,"0"0"128"15,0 0-83-15,12 49-44 16,7 12-66-16,-6 6-40 16,6 10-23-16,-1 5-73 0,-5-1-266 15,0 0-358-15,-1-3-185 16</inkml:trace>
  <inkml:trace contextRef="#ctx0" brushRef="#br0" timeOffset="1936">1898 700 784 0,'0'0'176'0,"0"0"92"0,0 0-5 16,0 0-26-16,0 0-125 16,0 0-75-16,0 0-3 0,-37-32-17 15,37 32-22-15,-19-46-61 16,12 4-79-16,7 3 41 16,13-3 16-16,6 3 17 15,6 7 43-15,-25 32 15 0,44-28 8 16,-6 17-4-16,-38 11 9 15,37 18-7-15,-37-18 89 0,38 42-48 16,-19-3 20-16,-19 0-8 16,0-39-27-16,-25 50 0 0,-13-12-14 15,0-9-5-15,-6-5-7 16,0-13-33-16,-6-7-47 0,0-8 13 16,12-7-21-16,0-6 31 15,38 17-38-15,-44-46 46 0,19 3-25 16,13 1 1-16,5 3 65 15,7 39 24-15,-6-39 29 16,6 39-11-16,0 0 24 0,0 0 79 16,0 0-6-16,0 0 7 15,0 0-32-15,-25 53-19 0,6-10 15 16,7-8-63-16,12-35-3 16,-26 39-1-16,26-39-28 0,-31 39 12 15,31-39 1-15,0 0-7 16,-38 10-6-16,38-10 5 0,0 0 1 15,-37-35-9-15,11-4-17 16,8-10 6-16,5-11-22 16,7-11-34-16,6-7 52 15,6-3-4-15,-6 10-17 0,6 15 18 16,-6 10 24-16,0 46-34 16,0 0 12-16,0 0 79 0,0 0 3 15,0 0-5-15,0 56-2 16,0 4-1-16,0 4 46 0,0 0-52 15,7 6 12-15,-1-10 16 16,6-3-31-16,-5-8-21 0,-1-3-1 16,0-10-6-16,-6-36-26 15,0 0 11-15,7 38 42 0,-7-38-37 16,0 0 4-16,0 0 5 16,-51 36-11-16,7-10 1 15,-6-9 25-15,0-3-6 0,5 0-7 16,-6 1 14-16,7-1-4 15,-6 0-22-15,12 0 7 0,-6 0-14 16,0 7 34-16,13 4 33 16,-7 10-8-16,13 1-12 0,-6 6 21 15,12 8-5-15,0-4-19 16,6 7-4-16,-5-4-13 16,5 1-6-16,0-4 38 0,-5-8 17 15,18-38-9-15,-44 43-24 16,-7-15-2-16,-5-10-3 15,-1-8 3-15,-6-10 24 0,-6-7-9 16,6-10-8-16,0-8 14 16,7-10-18-16,6-15-20 0,12-10-11 15,6-18-19-15,14-10-20 16,11-4 3-16,7 4-45 0,19 6-54 16,13 12-131-16,12 12-275 15,12 16-385-15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6:36.01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0 123 366 0,'0'0'35'0,"0"0"36"0,0 0-11 16,0 0 29-16,0 0-22 16,0 0 30-16,0 0-35 15,0 0 11-15,0 0 2 0,0 0-7 16,0 0 10-16,0 0-30 15,0 0-9-15,0 0-7 16,0 0-27-16,0 0 15 16,0 0 5-16,0 0 3 0,38-7-13 15,-38 7 21-15,50-10-17 16,-12-1 13-16,-38 11 18 0,44-11 12 16,-6 4 1-16,-7 0-3 15,7 0-10-15,-38 7-1 0,44-10-15 16,0 3-7-16,-6 3-15 15,-7-3-29-15,7 3 11 0,-1-3 25 16,7 4-19-16,-6-4 13 16,6 3 18-16,6 1 4 15,1-1-10-15,-7 4-8 16,6 0-12-16,0 0-11 0,-6-3 6 16,0 3 0-16,0 0 18 15,0 0-18-15,0 0 0 0,0 3 3 16,7 1-11-16,5-1 15 15,1 1-10-15,-1-1-8 16,1 4 4-16,6 0-5 0,6 1 0 16,0-1 32-16,13 7 34 15,-1 3-9-15,7 1-7 0,0 3-25 16,0 0 4 0,0 1-17-16,-6 2 0 0,6 5 11 15,-6-1-8-15,6 4 1 16,0 0 9-16,6-4-18 0,0 0 30 15,7 4 26-15,0 7-20 16,12-4-8-16,0 0 6 0,6 4-5 16,1 4-28-16,12-1 33 15,6 4-3-15,13 0-12 0,6-4 14 16,13 1-16-16,-1-1 13 16,1-6-8-16,6-1 9 15,0-7-9-15,0 0 3 0,-6-3-4 16,6 0-4-16,-7 0 6 15,1-4-18-15,0 0 13 16,-7-7 10-16,-6-3-12 0,-6-1-11 16,-12 1 5-16,-1-4-5 15,-19 0-7-15,-12-3 20 16,-13-4-13-16,-6 0 0 0,-12-4 10 16,-7-3-6-16,-12 4-4 15,-20-1-6-15,-37 4 1 0,57 0 8 16,-57 0-3-16,38-3 0 15,-38 3 0-15,0 0 7 0,0 0-2 16,0 0 6 0,0 0-19-16,0 0-35 0,0 0-7 15,0 0-33-15,0 0-5 16,0 0-9-16,-19-54 19 0,19 54-24 16,0 0 33-16,-57-56-6 15,57 56-2-15,-63-53 25 0,63 53 28 16,-56-50 24-16,56 50-28 15,0 0 28-15,-51-45 3 16,51 45 4-16,0 0 10 0,0 0-17 16,0 0-4-16,0 0 24 15,0 0-14-15,0 0 16 0,0 0-6 16,0 0 50-16,0 0 12 16,0 0 13-16,0 0 13 15,0 0 13-15,19 53-38 16,6-4-4-16,7-10-20 0,-32-39-13 15,63 53-8-15,-13-11-19 16,7-13-2-16,-7-5-10 0,-6-6-3 16,-44-18 8-16,44 14 11 15,-44-14-6-15,0 0-10 0,0 0-3 16,50-10-6-16,-50 10-1 16,0 0 7-16,0 0-7 15,0 0 15-15,0-43-2 16,0 43-10-16,0 0 11 0,-50-21-7 15,0 10-12-15,6 15 0 16,-7 10 18-16,1 4 30 0,6-1-13 16,0 5 0-16,0-1-13 15,44-21-1-15,-63 35-9 16,19-7-5-16,44-28-120 0,-50 36-192 16,50-36-213-16,-44 35-92 15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6:37.22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10105 262 471 0,'0'0'119'0,"0"0"50"0,0 0 24 15,0 0 7-15,0 0-23 16,13 53 29-16,5-7-7 0,14 0-28 16,-1 3-21-16,7 1-2 15,0 6-37-15,-1 1-11 0,1-8-48 16,0-3-8-16,-7-7-24 16,-31-39-27-16,25 46 17 15,-25-46 4-15,19 32-14 16,-19-32 14-16,0 0 0 0,0 0-17 15,-56 25 9-15,5-11-19 16,1-14-26-16,-6-7-11 0,5-4-4 16,1-7 2-16,6 1 10 15,44 17-25-15,-44-43-16 0,6 8 10 16,19 0 47-16,19 35 9 16,-12-43 6-16,12 43 16 0,-13-32-21 15,13 32 20-15,0 0-4 16,0 0-7-16,0 0 7 15,0 0 6-15,0 0-21 16,0 0 15-16,0 0 7 0,0 0-4 16,0 0 25-16,0 0 5 15,0 0 8-15,0 0 10 0,19 39-1 16,0-3-12-16,-19-36-38 16,25 39 0-16,-25-39 28 0,19 38-22 15,-19-38-13-15,0 0 20 16,0 0-29-16,0 0 27 0,0 0 1 15,0 0-12-15,-50 25 16 16,6-21-30-16,0-8 14 16,-7 1 15-16,7-12-15 15,-12 1-6-15,6-7 24 0,-1 7-26 16,1 3 12-16,6-6-4 16,44 17-11-16,-57-11 22 0,57 11 6 15,-50 0 11-15,50 0 69 16,0 0-7-16,0 0-13 0,-38 46-24 15,38-46-21-15,0 57 4 16,13-15-28-16,12-7-11 0,-25-35-9 16,50 46-172-16,-6-14-167 15,0-7-229-15,-6-11-119 16</inkml:trace>
  <inkml:trace contextRef="#ctx0" brushRef="#br0" timeOffset="321">9942 1308 1358 0,'31'28'243'0,"-31"-28"-10"16,31 21-27-16,-31-21-77 0,0 0-49 15,0 0-31-15,0 0-30 16,19-7-5-16,-19 7-9 0,0 0-1 16,0 0-8-16,0 0 4 15,13-38 11-15,-13 38 23 16,0 0-10-16,-25-32 6 0,25 32-3 16,-32-14-15-16,32 14-12 15,-37 0 18-15,37 0-32 0,0 0-4 16,0 0-195-16,0 0-304 15,-19 21-133-15</inkml:trace>
  <inkml:trace contextRef="#ctx0" brushRef="#br0" timeOffset="1227">9024 594 361 0,'0'0'124'15,"0"0"19"-15,0 0-5 16,50-3 2-16,-50 3 47 0,0 0-28 15,57 38-30-15,-57-38-6 16,50 53-29-16,-50-53-28 16,44 53-9-16,-44-53 9 0,13 50 10 15,-13-50-57-15,0 0 2 16,0 0-12-16,-63 42-20 16,6-20-22-16,57-22-22 0,-56 3-34 15,56-3 29-15,-63-7-14 16,63 7-23-16,0 0-32 0,-19-53 29 15,19 53 0-15,19-64 0 16,0 15 50-16,12 3 38 0,-31 46 20 16,38-42-14-16,-38 42 0 15,0 0 55-15,0 0-29 16,0 0 24-16,0 0-9 16,0 0 2-16,0 0-27 0,0 0 2 15,-57-15-7-15,1 19-14 16,5 10 0-16,51-14 58 0,-63 35 15 15,63-35 6-15,-44 50 13 16,44-50 9-16,-25 53-21 0,25-53-27 16,19 53-24-16,-19-53 7 15,50 46-34-15,-50-46-7 0,70 32 24 16,-20-11 10 0,-50-21-9-16,0 0-19 0,0 0 44 15,0 0-16-15,0 0-26 16,0 0 32-16,0 0-2 0,-69 3 33 15,12-6-8-15,1-1 64 16,12 1-8-16,44 3 25 0,-57-11-4 16,57 11-17-16,0 0-17 15,-38-32-5-15,38 32-28 0,-25-49-43 16,19-1 11-16,6-3-30 16,6-3 3-16,7-8 4 0,-7 4-14 15,0 0 14-15,1 4-17 16,-7 10 0-16,6 3 3 15,-6 43-37-15,-6-39-78 16,6 39-137-16,0 0-184 0,0 0-124 16,-51 22-80-16</inkml:trace>
  <inkml:trace contextRef="#ctx0" brushRef="#br0" timeOffset="1716">8433 569 831 0,'0'0'169'16,"0"0"23"-16,0 0 36 0,0 0-79 15,0 0-11-15,0 0-12 16,0 0-28-16,0 0-62 15,-57 36 11-15,20-15-26 0,37-21 1 16,-63 21 9-16,19-3 1 16,44-18-40-16,-50 21 37 0,50-21-17 15,0 0 15-15,-51 35 3 16,51-35 28-16,-31 50 39 16,31-50-28-16,0 56-24 0,6-6 1 15,7-8-33-15,-13-42-1 16,25 53 11-16,-25-53 11 15,19 50 2-15,-19-50 36 0,0 0-23 16,-32 42-28-16,-12-17 4 16,-6-18-29-16,-13-4 20 0,7-10-11 15,-1-7-9-15,7-3 17 16,6-5 10-16,44 22-10 0,-51-56 5 16,33 3-10-16,5-4-13 15,19 1 31-15,7 3-29 16,18 0 13-16,1 3-10 15,12 11-20-15,-44 39-69 0,56-42-103 16,-12 14-197-16,-44 28-293 16</inkml:trace>
  <inkml:trace contextRef="#ctx0" brushRef="#br0" timeOffset="2543">7446 371 1247 0,'0'0'169'16,"0"0"92"-16,0 0 11 0,0 0-17 16,0 0-69-16,13 46-64 15,-7 0-20-15,-12-3-51 0,-1 3-3 16,7-46-16-16,-25 63-9 15,-12-13-23-15,37-50 20 0,-63 53-9 16,6-18-11-16,1-10 8 16,-1-7 1-16,7-11-21 15,50-7 6-15,-63-11 6 0,63 11-5 16,-63-28-21-16,63 28-43 16,-38-50-64-16,19 1-38 15,26-1 28-15,5 4 46 0,-12 46 2 16,44-56 76-16,-44 56-23 15,0 0 8-15,57-35 43 0,-57 35-17 16,44 0 8-16,-44 0 5 16,0 0 4-16,0 0 31 15,31 53 35-15,-31-53-11 0,-6 53 16 16,6-53-38-16,-25 49-6 16,25-49-3-16,-57 35-18 0,57-35-25 15,-69 32 26-15,6-18-21 16,13-10 0-16,50-4 16 0,-57-7-11 15,57 7-5-15,-56-29-45 16,56 29-67-16,-38-49 44 16,38 49 20-16,-19-46 28 0,19 46 29 15,0 0-59-15,0 0 69 16,0 0 9-16,0 0 40 16,0 0 30-16,0 0 7 0,0 0-29 15,0 0 21-15,-31 57-32 16,31-57 2-16,-32 60-45 0,32-60 25 15,-44 56-21-15,44-56-12 16,-69 43-3-16,13-15 2 0,-1-17-27 16,13-4 25-16,44-7 3 15,-63-7-29-15,63 7-50 16,0 0-17-16,0 0-25 16,-37-57 34-16,37 57 45 0,12-50 13 15,-12 50 5-15,50-31 15 16,-50 31-9-16,57 0 64 0,-57 0 20 15,50 28 2-15,-50-28-2 16,0 0 14-16,13 67-10 0,-19-17-26 16,-20-4-8-16,-11-4-13 15,-14-7-23-15,-11 1 2 0,-14-8-16 16,1-10-89 0,-13-4-52-16,6-4-90 0,13-10-142 15,6-7-167-15,13-3-80 16</inkml:trace>
  <inkml:trace contextRef="#ctx0" brushRef="#br0" timeOffset="2736">6730 0 1055 0,'56'11'93'0,"1"-4"-36"16,-13-7-33-16,0 0 4 0,-44 0-93 16,56 4-141-16,-56-4-114 15</inkml:trace>
  <inkml:trace contextRef="#ctx0" brushRef="#br0" timeOffset="3060">6126 446 743 0,'0'0'117'16,"0"0"97"-16,0 0 69 0,0 0-44 15,-44 14-32-15,44-14-19 16,-44 28 52-16,44-28-33 15,-50 53-34-15,0 4-12 0,6 6-4 16,6 4-34-16,-6 4-14 16,-6 3-19-16,-1 4-46 0,-5 0-1 15,-1-8-26-15,-6-2-17 16,-6-8 9-16,6-11-6 16,1-10-32-16,5-7-63 0,13-11-89 15,0-7-80-15,44-14-150 16,0 0-258-16,-50-7-12 15</inkml:trace>
  <inkml:trace contextRef="#ctx0" brushRef="#br0" timeOffset="3233">5441 1478 1706 0,'76'10'225'15,"18"1"2"-15,19-8-55 0,6 4-59 16,7-3-78-16,0 3-194 16,6-3-303-16,-7-1-355 0</inkml:trace>
  <inkml:trace contextRef="#ctx0" brushRef="#br0" timeOffset="4344">11456 3064 703 0,'0'0'160'0,"0"0"57"15,0 0-21-15,0 0-5 0,0 0-35 16,38-7-26-16,-6 14-21 15,-7 4-52-15,-25-11-14 16,37 32-6-16,-37-32 9 0,19 39 15 16,-19-39 2-16,19 31-22 15,-19-31-18-15,-19 32-16 16,19-32 0-16,-44 18-18 0,7-8-46 16,-7-10-4-16,6 0 1 15,38 0-24-15,-38-21-5 0,38 21-51 16,-19-39-5-16,19 39 54 15,7-56 37-15,11 13 26 16,-18 43 67-16,26-38 43 0,-26 38-29 16,0 0-20-16,0 0 10 15,0 0 67-15,0 0 27 0,0 0-17 16,0 0-49-16,0 0 2 16,-32 46-34-16,-12-11 1 15,-12-3-11-15,-7-8-39 0,-13-2 21 16,1-1 1-16,-1-7-28 15,7-7 31-15,6 0-15 16,7-10-4-16,6-1 12 0,6-7-3 16,44 11-49-16,-19-35-14 15,19 35-6-15,6-49-5 0,7 13 48 16,-13 36 8-16,56-39-16 16,-12 15 38-16,-6 10-24 0,-38 14 3 15,44 0 21-15,-44 0-2 16,0 0-3-16,0 0 38 15,19 42-2-15,-19-42 5 16,-25 42-13-16,25-42-13 0,-51 32-3 16,7-11 20-16,0-10-36 15,7-8 50-15,37-3 36 0,-38-7-31 16,38 7-11-16,-44-21-1 16,44 21-17-16,-19-46-9 0,6 4-6 15,7-15-15-15,6-3 15 16,6-10-15-16,7-1-15 0,-7 0-47 15,1 11-136-15,-1 4-211 16,-6 3-135-16,0 7-90 16</inkml:trace>
  <inkml:trace contextRef="#ctx0" brushRef="#br0" timeOffset="4572">11865 2068 1334 0,'0'0'239'0,"-57"46"29"16,-5 7-32-16,-14 3-47 0,-6 8-66 15,-6 3-71-15,-6 4-17 16,-6-1-86-16,-7 8-220 0,12-4-231 15,1 4-96-15</inkml:trace>
  <inkml:trace contextRef="#ctx0" brushRef="#br0" timeOffset="5775">10400 3057 587 0,'0'0'41'0,"0"0"32"16,0 0 37-16,0 0-59 16,0 0-3-16,0 0-24 0,0 0-3 15,0 0 42-15,0 0 31 16,0 0-10-16,0 0 23 0,0 0-56 15,0 0-6-15,0 0-4 16,0 0-1-16,0 0-13 0,0 0 8 16,0 0-6-16,0 0 14 15,0 0-21-15,0 0 11 16,0 0-15-16,0 0 9 0,0 0 5 16,0 0-28-16,0 0 10 15,0 0 9-15,0 43-33 0,0-43 7 16,0 0 3-16,0 0 14 15,0 0-14-15,7 46-14 0,-7-46 31 16,0 0-17-16,0 0 15 16,0 0 26-16,0 0 0 0,0 0-23 15,0 0-6-15,0 0 30 16,0 0 21-16,-13 35-25 16,13-35-12-16,0 0 0 15,0 0-13-15,-56 14-17 0,56-14 7 16,-44 4 2-16,44-4-13 15,-51 3-3-15,7-6 23 0,44 3-25 16,-50-4 17-16,50 4-4 16,-50-7 5-16,50 7-10 0,0 0 12 15,0 0-16-15,-44-4 9 16,44 4 3-16,0 0 6 0,0 0-37 16,0 0 25-16,0 0 9 15,0 0-23-15,0 0 5 0,0 0 23 16,0 0-11-16,0 0-44 15,0 0 41-15,0 0 10 16,0 0-37-16,0 0 35 0,0 0-3 16,0 0-7-16,0 0-14 15,0 0 32-15,0 0-13 0,0 0-8 16,0 0 14-16,0 0-6 16,0 0-7-16,0 0 4 0,0 0 3 15,0 0 14-15,0 0-38 16,0 0 28-16,0 0-2 0,0 0-2 15,0 0 0-15,0 0 0 16,-44-7 13-16,44 7-39 0,0 0 34 16,0 0 4-1,0 0-12-15,0 0-29 0,0 0 26 16,0 0-15-16,0 0-15 16,0 0-6-16,0 0 6 0,0 0 30 15,0 0 7-15,0 0-35 16,0 0 45-16,0 0-11 0,0 0-6 15,0 0 3-15,0 0 15 16,0 0-15-16,0 0-5 0,0 0 12 16,0 0-15-16,0 0-2 15,0 0-4-15,0 0 26 0,0 0-31 16,0 0 22-16,0 0 13 16,0 0-33-16,0 0 38 15,0 0-24-15,0 0 3 0,0 0 0 16,0 0 20-16,0 0-32 15,0 0-1-15,0 0 20 0,0 0-7 16,0 0-4-16,0 0 1 16,0 0-5-16,0 0 11 0,0 0-25 15,0 0-7-15,0 0-39 16,0 0 56-16,0 0-6 0,0 0-3 16,0 0 1-16,0 0 28 15,0 0-26-15,0 0 6 0,0 0 30 16,0 0-28-1,0 0 23-15,0 0 1 0,0 0-17 16,0 0-17-16,0 0 32 16,0 0-9-16,0 0-32 0,0 0 35 15,0 0-28-15,0 0-91 16,0 0-40-16,0 0-71 0,0 0-68 16,0 0-23-16</inkml:trace>
  <inkml:trace contextRef="#ctx0" brushRef="#br0" timeOffset="6711">10143 3131 503 0,'0'0'151'16,"0"0"-38"-16,0 0 37 0,-38 43-22 15,38-43-10-15,-6 49 8 16,6-49-38-16,0 53-41 0,0-53 61 16,-7 50 14-16,7-50-40 15,-25 42-37-15,25-42-9 16,-44 36-26-16,44-36 19 0,-56 21-13 16,12-11-20-16,44-10-19 15,-44-3 41-15,44 3-24 0,0 0-1 16,0 0-7-16,-38-50-9 15,32 4-66-15,12 1-32 16,13-5-3-16,6-10-24 0,19 0 3 16,0 3 62-16,6 1 41 15,-6 13 24-15,-44 43 18 0,38-38-5 16,-38 38 8-16,0 0 54 16,0 0 15-16,0 0-12 15,0 0 63-15,0 0-39 0,-38 49-31 16,-6-14-35-16,0-6 58 15,0-12-29-15,44-17-21 0,-63 21 34 16,19-6 24-16,44-15 9 16,-50 3-4-16,50-3-3 0,0 0-26 15,-44-25-3-15,44 25-16 16,-31-42-25-16,31 42-6 0,-13-64 4 16,13 4-14-16,0 0-11 15,13-3 0-15,-7-1 23 0,-6 4-12 16,19 0-15-16,-19 10-111 15,6 8-122-15,-6 42-146 16,0-49-72-16</inkml:trace>
  <inkml:trace contextRef="#ctx0" brushRef="#br0" timeOffset="6896">10199 2563 1625 0,'38'28'232'15,"-38"-28"-28"-15,0 0-61 0,0 0-76 16,0 0-202-16,0 0-249 16,0 0-175-16</inkml:trace>
  <inkml:trace contextRef="#ctx0" brushRef="#br0" timeOffset="7263">9558 2820 1253 0,'0'0'234'16,"-50"-3"-10"-16,50 3-48 0,0 0-48 15,-57 28-12-15,57-28 23 16,-63 46 2-16,63-46-43 0,-75 71-6 16,25-8 1-16,12 1-14 15,0-4 17-15,13-3-24 0,0-1-16 16,0-6 2-16,0-8-22 16,25-42-13-16,-25 46 2 0,25-46 23 15,0 0 18-15,0 0-26 16,0 0-29-16,-51 18 9 15,51-18 2-15,0 0-12 0,-37-43 8 16,24-3-18-16,13-3 4 16,6-8 1-16,13-6-24 0,6 3-34 15,0 3-55-15,-25 57-98 16,38-60-235-16,-38 60-369 0</inkml:trace>
  <inkml:trace contextRef="#ctx0" brushRef="#br0" timeOffset="7433">9269 3580 1909 0,'57'18'121'16,"-1"-15"-17"-16,-6-6-44 15,1-8-49-15,-1-3-185 0,-6-7-303 16,-6-4-293-16</inkml:trace>
  <inkml:trace contextRef="#ctx0" brushRef="#br0" timeOffset="8495">8590 2545 1684 0,'0'0'142'0,"0"0"-2"0,0 0 15 15,0 0-23-15,13 60-46 16,-13-60-31-16,12 60-21 0,-12-60-4 16,-6 60-20-16,6-60 2 15,0 0-20-15,-44 46-6 16,44-46-36-16,-57 25-10 15,57-25-20-15,-50 7 11 0,50-7-10 0,0 0-46 16,0 0-51 0,-31-53 38-16,24 3-2 0,26 1-14 15,-19 49 52-15,51-67 54 16,-7 21 67-16,-44 46 61 0,0 0 7 16,44-46 10-16,-44 46-40 15,0 0 52-15,0 0 7 0,-51 10 13 16,1 12-40-16,0 6 14 15,-7 0-36-15,7 4-29 0,50-32-10 16,-50 49-14-16,50-49 7 16,-32 50-21-16,32-50 4 15,0 0 10-15,32 46-25 16,-32-46-47-16,62 25-25 0,-11-15 3 16,-51-10-5-16,56-7-4 15,-56 7 28-15,0 0 29 0,0 0 43 16,0 0 14-16,0 0 46 15,0 0 26-15,0 0 0 0,-63-18 30 16,-12 15 7-16,-13 10-19 16,-6 4-36-16,-7 3-34 0,-6 0-20 15,0 0-13-15,1-3-4 16,5-1-3-16,13-10-2 0,6 0-15 16,19-3-22-1,63 3-28-15,-69-14-24 0,69 14 11 16,0 0 4-16,0 0 18 15,-56-53 19-15,56 53 12 0,0 0 36 16,0 0 4-16,0 0 3 16,0 0-34-16,0 0 31 0,0 0 95 15,0 0-53-15,0 0 5 16,0 0-27-16,0 0-13 0,0 0 0 16,0 0-22-16,-63 21 8 15,63-21-14-15,-63 17 6 0,63-17 4 16,0 0-15-16,-69 7 4 15,69-7-17-15,0 0-41 16,-57-24-24-16,57 24 10 16,0 0 44-16,-12-64 4 0,12 64 12 15,0 0 19-15,19-49-11 16,-19 49 34-16,0 0 56 0,0 0 4 16,0 0 8-16,0 0-19 15,12 56 0-15,-12 1-32 0,0-57-22 16,-19 74-28-16,-6-17 17 15,25-57 1-15,-31 56-1 0,31-56-24 16,0 0-78-16,-69 42-34 16,18-27-13-16,51-15-67 15,0 0 34-15,0 0-12 16,-56-53 65-16,56 53 5 0,-44-75 54 16,25 15 60-16,19 60 105 15,-19-63 18-15,19 63-21 0,0 0 32 16,0 0 50-16,0 0-17 15,-69 7-46-15,6 17-51 0,13 8-38 16,-1 7-11-16,1 0-18 16,50-39-86-16,-69 50-187 0,19-19-245 15,50-31-156-15</inkml:trace>
  <inkml:trace contextRef="#ctx0" brushRef="#br0" timeOffset="8681">7358 2131 2266 0,'57'-14'77'0,"6"4"-34"16,-7-4-23-16,-6 3 11 15,1 4-169-15,-51 7-224 0,44-4-288 16</inkml:trace>
  <inkml:trace contextRef="#ctx0" brushRef="#br0" timeOffset="8869">6692 2294 2201 0,'0'0'162'0,"0"0"-32"16,0 0-55 0,0 0-37-16,0 0-70 0,0 0-237 15,0 0-375-15</inkml:trace>
  <inkml:trace contextRef="#ctx0" brushRef="#br0" timeOffset="9252">5667 2446 1673 0,'32'53'160'0,"-32"-53"18"0,25 67-22 16,-6-14 11-16,-19-53-53 15,12 67-45-15,-18-17-29 0,6-50-40 16,-25 53 23-16,25-53-23 16,0 0 4-16,-63 46-13 0,63-46-4 15,-56 21-8-15,56-21-49 16,-57 0 37-16,57 0-3 16,-57-18 36-16,57 18-16 0,-56-14 7 15,56 14 13-15,0 0-17 16,-69 7 45-16,69-7-13 15,-57 35 36-15,57-35-42 0,-56 53 12 16,56-53-16-16,-57 61-9 16,57-61 4-16,-38 56-95 0,38-56-191 15,0 0-247-15,0 0-125 16</inkml:trace>
  <inkml:trace contextRef="#ctx0" brushRef="#br0" timeOffset="9548">7044 1760 896 0,'0'0'246'16,"0"0"114"-16,0 0 1 0,-32 43-83 16,-12-4-80-16,-12 7-64 15,-13-1-46-15,-7 1-44 16,-5 0-12-16,-7 0-39 0,-7 0 14 16,1 0-127-16,-7-3-143 15,-5-1-229-15,-8-3-136 16</inkml:trace>
  <inkml:trace contextRef="#ctx0" brushRef="#br0" timeOffset="12280">4373 2898 597 0,'0'0'123'16,"0"0"34"-16,0 0-5 16,0 0-10-16,0 0 6 15,0 0 6-15,0 0-65 0,0 0-42 16,0 0-20-16,0 0-33 15,0 0 24-15,0 0-18 0,0 0 24 16,-51-21-28 0,51 21-21-16,0 0 6 0,0 0-99 15,-44-53 49-15,44 53-17 16,-19-49 17-16,19 49 4 16,0 0 22-16,0 0-4 0,57-46 11 15,-57 46-11-15,69-18 39 16,-69 18-11-16,57 3 35 0,-57-3-29 15,0 0 20-15,0 0 3 16,0 0 13-16,56 61-13 16,-56-61 31-16,0 0-33 0,0 0 11 15,25 56 25-15,-25-56 3 16,0 0-23-16,0 0 0 16,0 0-19-16,0 0 10 15,-69 32-13-15,6-14-23 0,13-8 66 16,-13-3-6-16,7-3 16 15,-7-4-36-15,6 0-24 16,7 0 5-16,50 0-16 0,-63-7 39 16,63 7 2-16,-56-11 79 15,56 11-21-15,0 0-53 16,0 0-37-16,0 0 13 0,0 0 33 16,0 0 0-16,0 0 4 15,0 0-8-15,0 0 26 16,50 4 2-16,-50-4 51 0,0 0 55 15,0 0-13-15,31 42-14 16,-31-42-14-16,-6 57-35 16,-25-15-39-16,-20-3-22 0,-12-7-23 15,-6-4-14-15,-12-3 2 16,5-8-128-16,7-3-194 16,6-10-334-16,19-8-136 0</inkml:trace>
  <inkml:trace contextRef="#ctx0" brushRef="#br0" timeOffset="12509">4347 2386 2094 0,'0'0'205'0,"0"0"26"16,0 0-37-16,0 0-67 0,0 0-55 16,0 0-41-16,0 0-119 15,44 7-215-15,-44-7-405 16,0 0-91-16</inkml:trace>
  <inkml:trace contextRef="#ctx0" brushRef="#br0" timeOffset="12979">3147 2951 1530 0,'0'0'144'0,"0"0"50"15,0 0-36-15,-13-56-62 16,13 56-47-16,13-60-37 0,12 10-33 16,-25 50-12-16,63-49 0 15,0 20-1-15,-13 8 21 16,7 14-4-16,-7 4 7 0,-50 3 10 16,69 21-24-16,-69-21 37 15,57 35-13-15,-57-35 0 16,0 0 27-16,31 50 13 0,-31-50 25 15,0 0-17-15,-13 53 5 16,13-53 3-16,0 0-9 0,-69 24-8 16,13-17-23-1,56-7 25-15,-69-7 3 0,69 7 12 16,-51-31-20-16,51 31 2 16,-37-46-21-16,18 0 2 0,6 3 7 15,13 1-3-15,6 3 2 16,1-3-18-16,-7-1-2 15,12 4-5-15,-5-3-81 0,-1-1-153 16,-6 1-225-16,0-4-165 16,0-3-33-16</inkml:trace>
  <inkml:trace contextRef="#ctx0" brushRef="#br0" timeOffset="13207">3983 1612 1284 0,'0'0'337'0,"6"56"8"0,-12 8-67 16,-13 14-77-16,-12 3-81 15,-1 7-50-15,-6-6-27 16,1 3-13-16,-14-8-41 15,1-3-148-15,0-6-222 0,-7-8-286 16</inkml:trace>
  <inkml:trace contextRef="#ctx0" brushRef="#br0" timeOffset="13928">2883 2548 563 0,'0'0'82'0,"0"0"10"0,0 0 10 15,0 0 25-15,0 0-33 16,0 0 57-16,0 0 1 16,0 0-45-16,0 0-22 15,0 0 24-15,-6 64-36 0,6-64 2 16,-13 57-10-16,13-57 19 15,-13 56-20-15,13-56 19 16,-31 53-11-16,31-53-1 0,-50 50-25 16,-7-15-11-16,1-10-18 15,-1-11-4-15,-6-4-13 0,7-3-7 16,5-3-13-16,51-4 7 16,-69-11 21-16,69 11-22 15,-56-31-7-15,56 31-2 16,0 0-7-16,-32-53 0 0,32 53 42 15,0 0-8-15,0-50 7 16,0 50 6-16,0 0-2 16,0 0 7-16,0 0 11 0,0 0 7 15,50 28-13-15,-50-28 27 16,38 57-9-16,-13 3-10 16,-18-7 7-16,-14 4-15 0,-5 3 8 15,-20-7 8-15,-5 0-9 16,-20-4-8-16,-6-6-10 15,-6-8 2-15,-6-10-2 0,-1-8-9 16,1-6-7-16,6-8 0 16,12-10 0-16,7-10 11 0,12-12 5 15,7-13-9 1,18-8-7-16,7-10-11 0,18 0 11 16,1-10-53-16,18-1-78 15,-6 4-121-15,13 0-289 0,-6 0-182 16</inkml:trace>
  <inkml:trace contextRef="#ctx0" brushRef="#br0" timeOffset="14126">2455 2184 2278 0,'51'-3'189'16,"-51"3"-52"-16,44 0-69 16,-44 0-46-16,0 0-169 0,0 0-343 15,0 0-273-15</inkml:trace>
  <inkml:trace contextRef="#ctx0" brushRef="#br0" timeOffset="14579">1450 2580 1397 0,'0'0'237'0,"0"0"22"15,0 0-27-15,-32 53-59 16,32-53-65-16,-37 57-36 0,5-15-33 16,32-42 3-1,-56 43-11-15,18-15-16 0,38-28 33 16,-50 10 11-16,50-10 0 16,0 0 7-16,0 0-10 0,0 0-1 15,-38-46-13-15,25 4-23 16,7-7-11-16,6-1-8 15,6-6-12-15,-6-1 19 0,0 4-13 16,7 11-5-16,-7 3 11 16,0 39 5-16,0-32-1 15,0 32-9-15,0 0 8 0,0 0-13 16,0 0-34-16,0 0-22 16,0 0-22-16,0 0 3 15,0-35-32-15,0 35-75 16,0 0-78-16,0 0-74 0,0 0-61 15,6-36-2-15,-6 36-62 16</inkml:trace>
  <inkml:trace contextRef="#ctx0" brushRef="#br0" timeOffset="14797">1079 3131 1596 0,'25'43'408'0,"-25"-43"-52"15,0 0-81-15,0 0-94 0,0 0-67 16,0 0-61-16,0 0-84 16,0 0-198-16,0 0-216 15,0 0-208-15,0 0 29 0</inkml:trace>
  <inkml:trace contextRef="#ctx0" brushRef="#br0" timeOffset="15092">991 2340 610 0,'0'0'138'16,"0"0"38"-16,0 0-32 16,0 0-68-16,0 0 104 0,0 0 32 15,0 0 0-15,0 0-31 16,-6 60 21-16,6 0-53 16,-7-3-19-16,1-1-23 15,-13-3-50-15,0-3-13 0,0-1-16 16,-12-3-16-16,31-46-18 15,-50 57-108-15,50-57-161 16,-63 46-193-16,63-46-148 0</inkml:trace>
  <inkml:trace contextRef="#ctx0" brushRef="#br0" timeOffset="15328">714 2361 1109 0,'44'4'246'16,"-44"-4"5"-16,44 28-2 16,-44-28-76-16,32 49-42 0,-7-6-53 15,-25-43-50-15,12 56-20 16,-12-56-106-16,0 57-119 15,0-57-234-15,-12 56-121 0</inkml:trace>
  <inkml:trace contextRef="#ctx0" brushRef="#br0" timeOffset="15791">633 2669 1133 0,'0'0'95'16,"0"0"26"-16,0 0 106 0,0 0-51 16,0 0-54-1,0 0-33-15,0 0-33 0,0 0-27 16,-44 49 25-16,44-49 15 15,-63 64 11-15,6-8 32 0,7 1 8 16,0-1-36-16,12 1-5 16,0-1-5-16,13-3 7 15,-6-3-8-15,12-4-2 0,0-11-19 16,19-35-8-16,-19 39 4 16,19-39 20-16,0 0 26 0,0 0-38 15,-38 21-17-15,38-21-1 16,-44-7 4-16,44 7-17 15,-37-28 0-15,11-8 1 16,8-9 0-16,5-16-14 16,13-6 0-16,6-7-2 0,19 3-4 15,1 4-6-15,11 7-3 16,14 7-25-16,5 7-71 0,13 7-63 16,-6 11-120-16,6 3-261 15,-6 11-395-15</inkml:trace>
  <inkml:trace contextRef="#ctx0" brushRef="#br0" timeOffset="15992">343 3400 2806 0,'63'35'190'0,"6"-20"-71"16,1-8-68-16,11-4-41 16,-5-3-132-16,5 0-243 15,-5 0-445-15</inkml:trace>
  <inkml:trace contextRef="#ctx0" brushRef="#br0" timeOffset="16868">9495 4227 991 0,'0'0'97'0,"0"0"79"0,0 0 38 16,0 0 7-16,0 0-43 16,13 35-67-16,12 1-58 15,0-1-15-15,0 0-18 16,7 1 3-16,-32-36-12 0,37 46-11 15,-37-46-3-15,0 0 10 16,32 35 2-16,-32-35-9 16,0 0 10-16,0 0-15 0,0 0-3 15,0 0 8-15,0 0-10 16,0 0 15-16,-38 4-11 0,38-4 9 16,-56 7 11-16,18 3-5 15,-6 4 53-15,0 4 42 0,0 7-4 16,-6 7-24-16,6-1-40 15,-7 1-8-15,7-4-10 16,0-3-7-16,0 0-54 0,44-25-141 16,-63 21-247-16,13-10-191 15,6-8 8-15</inkml:trace>
  <inkml:trace contextRef="#ctx0" brushRef="#br0" timeOffset="17120">9187 3845 1319 0,'0'0'345'15,"0"0"-17"-15,0 60-60 0,0 0-99 16,0 1-52-16,13 2-37 15,-7 4-27-15,-6-7-31 0,6-3-22 16,1-1-12-16,-1-10-115 16,-6-46-126-16,-6 57-122 0,-7-15-176 15,13-42-82-15</inkml:trace>
  <inkml:trace contextRef="#ctx0" brushRef="#br0" timeOffset="17321">8936 4481 1155 0,'0'0'336'0,"0"0"16"16,0 0-18-16,-50 50-67 16,50-50-116-16,-51 46-81 15,7-7-21-15,-6-7-49 0,0-4-155 16,-13 0-161-16,0 0-244 15,6-10-87-15</inkml:trace>
  <inkml:trace contextRef="#ctx0" brushRef="#br0" timeOffset="17704">8571 4319 1541 0,'0'0'206'16,"0"0"42"-16,0 49-34 15,-12-10-40-15,-1 4-53 0,-6-12-69 16,19-31-15 0,-25 43-18-16,25-43-19 0,0 0-9 15,-44 42-31-15,44-42-34 16,0 0-25-16,-44 18 20 0,44-18 5 15,0 0-43-15,0 0 25 16,-31-39 67-16,31 39 22 16,-19-49 95-16,19 49 9 0,-6-36-22 15,6 36-25-15,0 0 126 16,0 0 3-16,-38 18-56 0,-6 10-30 16,0 11-25-16,-6 7-31 15,-7 0-26-15,-6 0-20 16,-6 0-30-16,-6-7-131 15,-1-8-201-15,7-6-347 0,12-14-116 16</inkml:trace>
  <inkml:trace contextRef="#ctx0" brushRef="#br0" timeOffset="17885">8402 4248 2602 0,'0'0'197'0,"0"0"-19"16,0 0-78-16,0 0-44 0,0 0-56 15,0 0-174-15,0 0-290 16,0 0-396-16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7:01.13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3944 0 337 0,'0'0'44'0,"0"0"4"16,0 0 18-16,0 0 5 0,0 0-1 16,0 0 13-1,0 0 16-15,0 0-10 0,0 0 17 16,0 0 28-16,0 0-18 16,0 0-24-16,0 0 16 0,0 0-39 15,0 0-17-15,0 0 16 16,0 0 13-16,-44 11-19 15,-7-11-8-15,7 3 3 0,-6-3-26 16,0 4-22-16,-7-1 16 16,-6-3-13-16,0 0 14 0,1 0 11 15,-1 4-40-15,-6-1 5 16,6 1-2-16,0 0 20 16,0-1-15-16,-6 1-13 0,0-1 8 15,-7 4 19 1,1-3-9-16,6-1-4 0,-13 1-11 15,7-1 21-15,-7 1-24 16,6-1 21-16,-12 1-23 0,7-4 31 16,-1-4-2-16,0 1-19 15,7 3 25-15,-1 0-51 16,7 0 37-16,-6-4-7 0,6 4 0 16,-7 0 10-16,-12-3 18 15,0 3-16-15,0 0-4 0,-6-4 5 16,0 4-11-16,12 0 4 15,0 0-2-15,13 0 14 16,0 0 8-16,12 4-7 16,13-1 13-16,0 1-10 15,44-4-20-15,-44 10 17 0,0-6 8 16,44-4-11-16,-50 14-10 16,12-7-4-16,1 4-2 0,-1-8 14 15,0 4-5-15,1-3-6 16,-7 0-10-16,6-1 14 15,0-3-6-15,38 0 5 0,-50 7-19 16,50-7 9-16,-44 7 20 16,6-7 13-16,38 0-6 15,0 0-12-15,0 0 0 16,0 0-13-16,0 0 16 0,-38 4 6 16,38-4 0-16,0 0 3 15,0 0-14-15,0 0-11 16,0 0 8-16,0 0-2 0,0 0 18 15,0 0 21-15,0 0 95 16,0 0-62-16,-12 42-42 0,-1-7-16 16,13 1 12-16,-6 3 8 15,6 0-16-15,0 3 5 16,0 4 8-16,0 7-14 16,0 3-25-16,0 5 14 0,0 2-2 15,0 1 3-15,0-4 2 16,0 0 0-16,0-4-4 15,-6 1-3-15,6 0-10 0,6-8 3 16,-12 4-7-16,6 0 4 16,0 0 3-16,-13 4-3 0,1-4 4 15,5 0-16-15,1 0 12 16,0 0-6-16,-7 3 15 16,7-3 3-16,0 4-6 0,-1-1 0 15,1-3-3-15,0 0 3 16,-1 4-3-16,-5-4 4 15,6 0-4-15,-1-4-8 16,7-3 2-16,-6 4 3 0,6-4 4 16,0 0-4-16,0 3 0 15,6-3-3-15,1 0-8 0,-1 0 38 16,0 0-43-16,0-4 8 16,-6 1-4-16,0-1 12 15,0 0 6-15,0-3-9 0,-6 7 9 16,6-3-6-16,0-1 0 15,-6 8-9-15,0-5 14 0,-7 5-11 16,13-1 11-16,-6-6-5 16,6-1-9-16,-7-3-2 0,7-7 16 15,0 3-3-15,0-35-6 16,7 39-8-16,-1-11-1 16,-6-28 5-16,0 0 1 15,31 36-5-15,-5-19 6 0,5-2 9 16,0-5 3-16,1-3-12 15,6-3-3-15,-1-1 11 0,1 1 6 16,6-4-2-16,0 0-11 16,6 0-11-16,7 0 1 0,-7 0 6 15,13-4-4-15,6 1-14 16,7-1-9-16,-1-3 14 0,7 4 3 16,-1-4-5-16,14-8-4 15,5 5 6-15,7-4-7 16,-6 3 14-16,12-3 15 15,-6-4-5-15,0 1-18 0,6 2-9 16,0-2 17-16,0 3-25 16,-6-4 17-16,0 4 0 0,0 0-9 15,-1 0-12-15,-5-1-28 16,-7-2 12-16,7-1 22 0,-1 4-4 16,1-4-6-16,12 1-16 15,-6-1 38-15,6 4 7 0,0 0 23 16,-12 3 3-16,-1 1-17 15,-5-1 10-15,-14 4 3 16,-11 0 2-16,-14 3 0 16,-12 1-15-16,-6-1-8 0,-38 4 32 15,0 0-1-15,0 0-13 16,31-3-6-16,-31 3 3 0,0 0 26 16,0 0-9-16,0 0 4 15,0 0 7-15,0 0-11 0,0 0-1 16,38-18 14-16,-38 18 19 15,0 0-22-15,0 0 11 0,6-39-9 16,1 4 11-16,-7 35-1 16,-13-39-7-16,13 39-13 15,-25-46-9-15,12 7-1 16,13 39 19-16,-25-46 3 0,13 7-6 16,-1 0-14-16,0-3 0 15,7-4 0-15,-6 4 0 0,5-8-17 16,1 1 6-16,0-4 8 15,6-4 1-15,-7 8-2 0,7 3-14 16,0-7 10-16,0 7 8 16,7 0-3-16,-7 0-2 0,6 3-7 15,-6 1-5-15,0 42 14 16,6-60 3-16,1 11-2 16,-7 6-14-16,6 4 3 15,-6 39 5-15,6-56 12 0,0 6-12 16,-6 11-5-16,0 39-9 15,7-56 24-15,-1 10-2 0,-6 7-8 16,0 0-10-16,0 39 10 16,-6-46 4-16,-1 14 4 0,7 32-8 15,-6-42 0-15,0 10-4 16,6 32 4-16,-6-46 5 0,6 11-5 16,-7 3-4-16,7 32-1 15,0-49 5-15,0 6 9 16,-6 4-16-16,6 0-5 15,-6 1 15-15,6-5 4 0,-7 1-3 16,7-1-7-16,0 4-10 16,0-3 22-16,-6 7-6 0,6-1 1 15,0 36-12-15,-6-49 13 16,6 49 2-16,-6-50-3 0,-1 8-15 16,7 42 0-16,-12-49 11 15,5 10 14-15,7 39-11 0,-18-46-6 16,18 46 3-16,-13-50 4 15,13 50 2-15,0 0-9 0,-19-42-3 16,19 42-3-16,0 0 9 16,0 0 13-16,-12-46-13 15,12 46-10-15,0 0-25 16,0 0-10-16,0 0-49 0,0 0-130 16,0 0-300-16,0 0-322 15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7:04.31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1502 102 173 0,'0'0'34'0,"44"-14"2"0,-44 14 11 15,0 0 1-15,0 0-13 16,0 0 8-16,0 0-28 15,0 0-1-15,0 0-8 0,0 0 8 16,0 0-4-16,0 0 24 16,0 0 22-16,0 0-18 0,0 0-20 15,0 0-8 1,0 0-10-16,0 0 15 0,0 0 5 16,0 0-11-16,-13 43-9 15,13-43 0-15,0 0 0 16,0 0 20-16,0 0-24 0,-12 45 29 15,12-45 32-15,0 0 11 16,-13 46-43-16,13-46 19 0,0 43-20 16,0-43 1-16,0 0-15 15,-6 46 8-15,6-46-24 16,0 0 2-16,0 49 12 0,0-49 2 16,0 0 1-16,-6 50-2 15,6-50-13-15,-13 42 4 16,13-42 18-16,0 0-18 15,-13 46 12-15,13-46-27 0,0 0 15 16,-12 42 0-16,12-42-13 16,0 0 22-16,0 0-4 15,-19 46-11-15,19-46 16 0,0 0-25 16,-19 43 15-16,19-43-4 16,0 0 4-16,-19 42 0 0,19-42 0 15,0 0 13-15,-12 43-3 16,12-43-27-16,0 0 27 15,-7 38-7-15,7-38 1 0,0 0 3 16,0 43 4-16,0-43 5 16,0 0-16-16,13 42 12 15,-13-42 0-15,0 0-28 16,13 46 7-16,-13-46 17 0,0 0-18 16,18 46-6-16,-18-46 11 15,0 0 5-15,19 46 0 16,-19-46 4-16,13 43-1 0,-13-43-14 15,6 45 14-15,-6-45-11 16,6 43 16-16,-6-43 3 16,0 46 11-16,0-46-11 0,0 46-18 15,0-46-11-15,-6 46 14 16,6-46 15-16,0 46-19 16,0-46-2-16,-6 46 14 15,6-46-20-15,-6 46 6 0,6-46 20 16,0 45-17-16,0-45 21 15,0 46-14-15,0-46 4 16,-7 50 5-16,7-50 2 0,-6 46-5 16,6-46 33-16,-6 49-26 15,6-49 14-15,-7 53 17 0,7-53-6 16,-6 53 1-16,6-53-32 16,-6 53 25-16,6-53-41 15,0 43 22-15,0-43-20 0,0 42-4 16,0-42 27-16,0 43-16 15,0-43-8-15,0 42 25 16,0-42-15-16,0 49 31 16,0-49-9-16,0 50-10 0,0-50-6 15,0 53 29-15,0-53-6 16,0 53-25-16,0-53-13 16,0 56 29-16,0-17-10 0,0-3-8 15,0-36 8-15,0 42-12 16,0-3 4-16,0-39 1 0,0 46 33 15,0-11-48-15,0-35-10 16,6 50 13-16,0-11 14 16,1-4 8-16,-7 0 0 15,6 1-9-15,-6-36-10 0,0 46 50 16,6-11-32-16,-6-35 18 16,0 39 5-16,0-39-55 15,0 42 22-15,0-42 6 0,0 46 5 16,7-11-15-16,-7-35 23 15,-7 46-11-15,7-7-12 16,0-39-8-16,7 50 42 0,-1-15-28 16,-6-35-1-16,0 42 24 15,0-42-12-15,0 39 22 0,0-39-5 16,0 0-16-16,12 36-3 16,-12-36-7-16,0 0 1 15,0 0-31-15,0 0 34 16,0 0-6-16,0 0-41 0,0 0-9 15,0 0-67-15,0 0-102 16,0 0-110-16,0 0-136 16</inkml:trace>
  <inkml:trace contextRef="#ctx0" brushRef="#br0" timeOffset="340">1181 2809 431 0,'0'0'105'0,"0"0"53"16,0 0 21-16,-44 18-26 16,0 7-49-16,7-4-21 15,-7 4-18-15,0-1-14 16,0-2-20-16,0-1-28 0,0 0 9 16,0-7-18-16,12 4-68 15,1-8-14-15,31-10-106 0,-38 11-51 16,13-8-28-16</inkml:trace>
  <inkml:trace contextRef="#ctx0" brushRef="#br0" timeOffset="597">1225 2428 931 0,'-44'28'182'16,"0"0"74"-16,-12 7-25 15,-7 8-90-15,-6 6-68 0,-7 1-27 16,-5-4-25-16,-1 0-11 16,0 0-5-16,7-11-24 0,12-3-104 15,13-4-66 1,6-10-73-16,12-8-65 0,32-10-50 15</inkml:trace>
  <inkml:trace contextRef="#ctx0" brushRef="#br0" timeOffset="808">917 2413 860 0,'0'0'212'0,"0"0"16"15,-69 43-5-15,-6-1-54 0,-7 1-64 16,-6 3-49-16,-6 0-7 16,6-1-65-16,6-9 38 15,13-1-63-15,12-7-41 0,13-6-57 16,44-22-107-16,-37 7-113 16,37-7-37-16</inkml:trace>
  <inkml:trace contextRef="#ctx0" brushRef="#br0" timeOffset="1020">980 2173 1163 0,'0'0'209'0,"0"0"36"16,-63 25-19-1,-6 3-69-15,-19 11-26 0,-6 0-75 16,0 0-28-16,-1 7 1 15,7-7-33-15,7-1-12 0,11-6-113 16,14-7-58-16,18-7-75 16,38-18-105-16,-31 10-66 0,31-10 26 15</inkml:trace>
  <inkml:trace contextRef="#ctx0" brushRef="#br0" timeOffset="1224">898 1905 1350 0,'-50'49'279'0,"-19"-10"37"15,-6 0-94-15,-13 0-72 16,0-4-95-16,6 0-10 0,6-3-31 16,7-7-74-16,13-4-98 15,12-7-77-15,44-14-58 16,-38 7-142-16,38-7 22 0,0 0 14 15</inkml:trace>
  <inkml:trace contextRef="#ctx0" brushRef="#br0" timeOffset="1401">848 1671 1275 0,'-75'64'221'16,"-7"-18"2"-16,-6-7-74 0,0 0-28 15,6-8-102-15,1-2 20 16,5-1-65-16,13-7-123 0,13-7-78 16,50-14-52-16,-50 14-64 15,50-14-28-15</inkml:trace>
  <inkml:trace contextRef="#ctx0" brushRef="#br0" timeOffset="1597">854 1435 906 0,'0'0'160'16,"0"0"43"-16,-62 42 43 15,-14 4-63-15,-12 0-60 0,-6-4-30 16,6 4-74-16,-6-7 2 16,18 3-28-16,7-17-95 0,12 0-49 15,57-25-40 1,-44 18-101-16,44-18-53 0,0 0 22 15</inkml:trace>
  <inkml:trace contextRef="#ctx0" brushRef="#br0" timeOffset="1781">823 1184 1218 0,'-31'46'129'0,"-26"0"51"16,-12-1-9-16,-13 1-90 15,7-3-23-15,6-4-49 0,-1-4-60 16,26-10-88-16,44-25-120 16,-44 24-16-16,44-24-41 15,0 0 23-15,0 0 46 0</inkml:trace>
  <inkml:trace contextRef="#ctx0" brushRef="#br0" timeOffset="1965">861 876 1209 0,'-44'60'161'0,"-19"0"31"0,-19-3-64 15,-6-1-19-15,6-6-43 16,7-11-69-16,6-4 12 0,12-7-73 16,7-10-67-1,50-18-103-15,-44 7-72 0,44-7-22 16,0 0 51-16</inkml:trace>
  <inkml:trace contextRef="#ctx0" brushRef="#br0" timeOffset="2133">785 615 1548 0,'-44'74'168'0,"-19"-7"31"15,-6 0-53-15,-12-10-47 0,5-4-66 16,1-7-17-16,12-15-44 15,13-6-127-15,50-25-95 16,-44 21-81-16,44-21-105 16,0 0 58-16</inkml:trace>
  <inkml:trace contextRef="#ctx0" brushRef="#br0" timeOffset="2440">823 328 1237 0,'0'0'209'0,"0"0"-1"16,0 0-8-16,0 0 11 0,-38-14-43 16,-25 14-47-16,-6 4-36 15,-6-1-52-15,-7 4 2 16,7-3-35-16,6-4-31 0,-1-4-9 16,14-3-81-16,12-3-78 15,44 10-73-15,0 0-37 0,-25-57 67 16,37 1 37-16,26 3 81 15,12 7 62-15,7 3 31 16,-7 11 9-16,-50 32 4 0,57-24 48 16,-57 24 104-16,0 0 3 15,0 0-14-15,-19 60-66 0,-31 0 4 16,-1-4-61-16,-5-3 7 16,-7 4-199-16,6-8-185 15</inkml:trace>
  <inkml:trace contextRef="#ctx0" brushRef="#br0" timeOffset="4540">3004 703 452 0,'0'0'99'16,"0"0"-18"-16,0 0-23 0,0 0 45 15,0 0 14-15,0 0-27 16,0 0-13-16,6 46-4 0,-6-7 6 16,-6 0 22-16,0 3-2 15,-7 4-38-15,1-4 3 16,-7 1-7-16,-6-1-28 0,-7 1 6 16,-12-1-4-16,-6-3-2 15,-7 0-32-15,1-7 19 16,-7-1-9-16,0-2-19 15,7-5 31-15,-1-6 3 0,7-4-40 16,-1-7-3-16,51-7 62 16,-56-3-52-16,56 3 7 15,-44-18-15-15,44 18 10 0,0 0-28 16,-32-53-66-16,20 7 20 16,12 0-39-16,6 0 19 0,13 0-12 15,0 11 44-15,-19 35 54 16,25-39 5-16,-25 39 9 15,0 0 7-15,0 0 5 16,38-10 15-16,-38 10 61 0,31 21-45 16,-31-21 23-16,0 0-7 15,44 53-6-15,-44-53-21 16,25 49 10-16,-25-49 1 0,19 46-11 16,-19-46 7-16,0 0-4 15,-25 43-32-15,25-43 26 16,0 0-17-16,-57 24-51 0,13-13-15 15,44-11-12-15,-56-7-23 16,56 7-15-16,-50-32 6 0,50 32 2 16,-38-42 60-1,38 42 21-15,-25-36-9 0,25 36 10 16,0 0 17-16,0 0 56 16,0 0 37-16,0 0 27 0,0 0-4 15,0 0-22-15,-19 50-12 16,0-8-42-16,19-42-21 15,-25 46-8-15,25-46 7 0,0 0-23 16,-38 43 11-16,38-43-15 16,0 0-67-16,-44 24-53 15,44-24-4-15,0 0 9 0,-44-14 12 16,44 14 13-16,-31-42 28 16,18-1 27-16,1 4 13 15,12 39 98-15,-13-42 15 16,13 42-10-16,0 0 79 0,0 0 67 15,0 0-31-15,-50 35-69 16,12 1 14-16,38-36-47 0,-50 60-40 16,6-11-19-16,44-49-29 15,-44 46-185-15,44-46-194 16,0 0-116-16</inkml:trace>
  <inkml:trace contextRef="#ctx0" brushRef="#br0" timeOffset="4736">2212 639 1697 0,'0'0'27'15,"0"0"12"-15,0 0-28 16,0 0-19-16,0 0-161 15,0 0-237-15,38 25-107 0</inkml:trace>
  <inkml:trace contextRef="#ctx0" brushRef="#br0" timeOffset="4916">1804 1816 1366 0,'0'0'88'16,"56"39"-2"-16,7-28 10 0,6-11-67 15,0-7-40-15,7-8-221 16,-1-2-243-16</inkml:trace>
  <inkml:trace contextRef="#ctx0" brushRef="#br0" timeOffset="5504">936 498 505 0,'0'0'218'0,"25"42"45"15,-25-42 5-15,-6 46-22 0,-19-3-70 16,-13 3-27-16,-12 0-73 16,-7 0-16-16,-12-4-35 15,0-3-4-15,0-4 7 16,0 1-28-16,6-5-66 0,6-2-93 15,7-5-92-15,0-9-46 16,6-5-20-16,6-3 13 16</inkml:trace>
  <inkml:trace contextRef="#ctx0" brushRef="#br0" timeOffset="5704">333 699 773 0,'0'0'135'0,"-13"32"26"16,13-32-7-16,-38 43-97 15,-6-8 17-15,0-10-44 0,0 0-30 16,0-4-28-16,7-7-93 16,37-14-38-16,-38 18-43 15,38-18-15-15,-31 3-27 0</inkml:trace>
  <inkml:trace contextRef="#ctx0" brushRef="#br0" timeOffset="5884">421 565 581 0,'0'0'142'15,"0"0"-28"-15,0 0-19 16,-38 21-33-16,-6 1-38 0,-6-5 1 15,6 4-43-15,0-6-85 16,6-1-67-16,38-14-24 16,-38 10-82-16</inkml:trace>
  <inkml:trace contextRef="#ctx0" brushRef="#br0" timeOffset="6076">528 339 688 0,'-38'28'86'0,"-6"-7"13"15,-13-6 16-15,7-1-52 0,-7 0-21 16,13-7-38-16,7 4-58 16,37-11-65-16,-44 7-59 0,44-7-43 15,0 0-35-15</inkml:trace>
  <inkml:trace contextRef="#ctx0" brushRef="#br0" timeOffset="6211">358 254 717 0,'0'0'103'0,"0"0"-43"16,-50 11-16-16,6 3-28 15,6-3-36-15,38-11-137 0,-44 21-101 16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7:14.27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157 0 285 0,'0'0'55'0,"0"0"26"16,0 0 62-16,0 0-6 15,0 0-34-15,0 0 12 0,0 0-8 16,0 0-3-16,0 0-23 16,0 0 14-16,0 0-32 15,0 0 36-15,0 0 19 16,-6 64-42-16,6-18-14 0,0-46-17 16,-13 60-13-16,13-60 12 15,-19 60 4-15,19-60-31 0,-6 64 14 16,-7-22-7-16,13-42-4 15,-6 46-15-15,6-46 21 0,-6 42-8 16,6-42-4-16,-19 39 1 16,19-39-20-16,-13 46 20 15,13-46 0-15,0 0-20 0,-6 50-4 16,6-50 9-16,-12 42 3 16,12-42 4-16,-7 42 2 15,7-42 1-15,0 0-1 16,-12 43 10-16,12-43 23 0,0 0-55 15,0 0-5-15,0 0 9 16,0 0 9-16,0 0-20 0,0 0 15 16,0 42 17-16,0-42-2 15,0 0 3-15,0 0 13 16,0 50 1-16,0-50-17 0,0 42 22 16,0-42-21-16,0 39 11 15,0-39-9-15,0 0-16 0,0 39 10 16,0-39-7-1,0 0 7-15,0 39-7 0,0-39 7 16,0 0-1-16,0 35 10 16,0-35-7-16,0 39 3 0,0-39-1 15,0 39 20-15,0-39-16 16,6 42-7-16,-6-42 16 16,0 46-24-16,0-46 12 0,6 36-1 15,-6-36-22-15,0 0 24 16,7 42 8-16,-7-42 4 0,6 35 15 15,-6-35 8-15,0 36-10 16,0-36-1-16,0 35-18 16,0-35 1-16,-6 35-16 15,6-35 9-15,0 36-7 0,0-36 14 16,-7 39 2-16,7-39-11 16,0 35 6-16,0-35-13 0,0 0 3 15,-6 42 4-15,6-42-3 16,0 36 4-16,0-36 8 15,0 0-4-15,-13 38-4 0,13-38-4 16,0 0-8-16,0 39 8 16,0-39-8-16,0 0 0 0,0 0 9 15,0 39-4-15,0-39 8 16,0 0-4-16,0 0-2 16,0 0 4-16,-6 36-11 15,6-36 16-15,0 0 0 0,0 0-8 16,-6 42 5-16,6-42 0 15,0 35 2-15,0-35 0 16,0 0-7-16,0 39-8 0,0-39 0 16,0 0-3-16,12 39 3 15,-12-39 0-15,0 0-5 0,13 39-7 16,-13-39 17-16,6 35-12 16,-6-35 7-16,0 0 6 15,13 43-6-15,-13-43 8 0,12 42-16 16,-12-42 12-16,7 46 5 15,-7-46 8-15,6 46-14 16,-6-46 15-16,0 39-13 16,0-39 4-16,6 42-2 0,-6-42 1 15,7 43-8-15,-7-43 3 16,6 39-7-16,-6-39 7 0,0 38 5 16,0-38-8-16,6 39 3 15,-6-39-6-15,6 39-3 0,-6-39 11 16,13 35-8-16,-13-35 10 15,6 32-5-15,-6-32 0 16,0 0-2-16,7 43-9 0,-7-43 13 16,6 35-14-16,-6-35 10 15,0 35 6-15,0-35-6 16,0 0 0-16,0 43 3 16,0-43-6-16,0 35-3 0,0-35 15 15,0 39-9-15,0-39 0 16,0 35-5-16,0-35 7 0,-6 36-5 15,6-8 0-15,0-28 6 16,-7 35-9-16,7-6 2 16,0-29 10-16,-6 35 0 0,0-3-9 15,6-32 3-15,0 39-7 16,0-11 11-16,0-28-4 16,0 42-9-16,0-10 19 15,0 0-14-15,0-32 12 0,0 39-14 16,0-4 6-16,0-35 0 15,0 39-14-15,-7-7 25 0,7-32-16 16,7 39 7-16,-7-8-2 16,0-31 4-16,6 39-7 0,-6-39 3 15,-6 39 5-15,6-11-11 16,0-28 16-16,0 36-23 16,-7-4 9-16,7-32 15 0,0 35-11 15,0-7-12-15,0-28 18 16,-6 36 1-16,6-36-7 15,6 31-11-15,-6-31 18 16,0 36 0-16,0-36-21 0,7 35 7 16,-7-35 21-16,0 35-10 15,0-35-13-15,6 32 14 0,-6-32 3 16,0 0-16-16,0 32-5 16,0-32 21-16,0 0-3 0,0 0-10 15,6 32-2-15,-6-32 13 16,0 0-1-16,0 0-11 15,0 0 6-15,0 0 0 0,0 28 3 16,0-28-14-16,0 0-1 16,0 0 20-16,0 0 4 0,0 0-22 15,0 0 2-15,0 0 16 16,0 0-2-16,0 0-6 16,0 0-11-16,0 0 8 15,0 0 3-15,0 0 4 0,0 0-8 16,0 0 10-16,0 0 5 15,0 0-8-15,0 0-15 0,0 0 17 16,0 0 1-16,0 0-6 16,0 0-8-16,19-28 5 0,-6-4 9 15,-1 4-9-15,-5-8 3 16,5 1 7-16,-6 0-7 16,1-1 0-16,-1 1 7 15,0 3-15-15,1 0 1 0,-1-3 16 16,0 3-9-16,-6-3 0 15,13 0 6-15,-13-1-6 0,6 1-16 16,0 0 16-16,1-1 12 16,-7 36-12-16,0-42-11 15,0 42 16-15,6-39-13 0,-6 39 8 16,6-39 9-16,-6 39-5 16,0 0-16-16,0 0 20 0,0-35-8 15,0 35 5-15,0 0-15 16,0 0 12-16,-6-36 9 15,6 36-14-15,0 0-11 16,0 0 7-16,-6-38 0 0,6 38-5 16,0 0-6-16,-13-39 10 15,13 39 12-15,0 0-10 0,-19-32 2 16,19 32 9-16,0 0-3 16,0 0-9-16,0 0-3 0,-19-35 15 15,19 35-5-15,0 0-15 16,0 0-7-16,0 0 17 15,0 0 5-15,0 0-10 0,0 0 0 16,0 0 6-16,-31-36 4 16,31 36 0-16,0 0-4 15,0 0 4-15,0 0 12 16,0 0-12-16,0 0-15 0,0 0 18 16,0 0 2-16,-38-28-18 15,38 28 13-15,0 0 0 0,0 0 4 16,0 0-15-16,0 0-10 15,0 0 24-15,0 0-3 0,0 0-11 16,0 0-9-16,0 0-19 16,0 0-29-16,0 0-11 15,0 0-4-15,0 0-19 0,-25 42-15 16,25-42-34-16,-13 39 6 16,13-39-74-16,0 50-84 0,0-15-44 15,0-35-56-15</inkml:trace>
  <inkml:trace contextRef="#ctx0" brushRef="#br0" timeOffset="2480">226 3407 305 0,'0'0'90'0,"0"0"39"16,0 0-18-16,0 0 33 15,19 35-29-15,-19-35-17 0,0 0 6 16,0 0-18-16,0 0-26 16,0 46-1-16,0-46-30 15,0 0-33-15,0 43 52 16,0-43-25-16,0 0-16 0,0 0 4 16,-6 39 0-16,6-39-21 15,0 0 23-15,0 0 6 16,0 0-13-16,0 0 12 0,0 0 6 15,0 0-27-15,0 0-33 16,0 0-14-16,0 0 2 0,37-57-57 16,-18 8 55-16,-6 3 21 15,-7 10 4-15,-6 36 78 0,0 0 10 16,0 0-18-16,0-39 14 16,0 39-24-16,0 0-18 15,0 0-8-15,0 0 20 16,-38 11 46-16,38-11-10 0,0 0-33 15,0 0-2-15,-37 39 23 16,37-39-32-16,-19 39-7 0,19-39 3 16,0 0-4-16,0 0-9 15,0 0 18-15,0 0 18 16,0 0 42-16,0 0-33 0,0 0-35 16,0 0 3-16,0 0-8 15,0 0-2-15,0 0-23 0,12-36 21 16,-12 36-2-1,13-46 10-15,-13 11-19 0,0 35 3 16,0-32 16-16,0 32 10 16,0 0-13-16,0-39-10 0,0 39 3 15,0 0 4-15,0 0-32 16,0 0 35-16,0 0-1 0,0 0-25 16,0 0 4-16,0 0 19 15,0 0 2-15,0 0-20 16,0 0 1-16,0 0 16 0,0 43 6 15,0-43-30-15,0 0 33 16,0 35-7-16,0-35-4 0,0 0-13 16,0 0 13-16,0 0 57 15,0 0-27-15,0 0-7 16,0 0-11-16,0 0-27 16,0 0 23-16,-6-35 1 0,6 35-21 15,0-43-5-15,0 8 35 16,0 35-10-16,0-42-17 0,0 6 5 15,0 36 11-15,0-39-11 16,0 39-20-16,0-38 28 0,0 38 3 16,0 0-16-16,0-32-6 15,0 32 24-15,0 0-7 16,0 0 2-16,0 0-11 0,0-36-7 16,0 36 21-16,0 0-6 15,0 0-5-15,-7-38-24 16,7 38 29-16,0 0 2 0,0-39-2 15,0 39-21-15,0 0 13 16,-6-39 17-16,6 39-6 16,0 0-19-16,0 0-4 0,0 0 29 15,0-43-6-15,0 43-22 16,0 0 26-16,0 0-12 0,13-46-16 16,-13 46 34-16,0 0-18 15,0 0-16-15,0-38 29 0,0 38-2 16,0 0-23-1,0 0 12-15,0 0 17 0,0 0 5 16,0 0-16-16,0 0-6 16,0 0 10-16,0-39 2 0,0 39-19 15,0 0 3-15,0 0 12 16,0 0-24-16,0 0 8 0,0-43 28 16,0 43-15-16,0 0-1 15,0 0 14-15,0 0-14 16,0 0 5-16,0 0 13 0,-7-42-49 15,7 42 36-15,0 0-15 16,0 0-4-16,0 0 23 0,-12-42-8 16,12 42-9-16,0 0-5 15,0 0 26-15,0-39-15 16,0 39-13-16,0 0 35 16,0 0-8-16,0 0-24 0,-13-43 8 15,13 43 15-15,0 0-15 16,0 0-21-16,-12-46 33 0,12 46 2 15,0 0-28-15,0 0 20 16,-13-42-3-16,13 42-15 16,0 0 21-16,-6-43 1 0,6 43-5 15,0 0-10-15,0 0 5 16,-13-49 5-16,13 49-27 16,0 0 9-16,-12-46 34 0,12 46-15 15,-13-42-25-15,13 42 41 16,0 0-14-16,-6-43-32 15,6 43 32-15,0 0 0 0,-6-39-11 16,6 39-13-16,0 0 30 16,0 0-11-16,-13-42-10 0,13 42 15 15,0 0-8-15,0 0-8 16,-13-42-3-16,13 42 11 0,0 0 19 16,0 0-13-16,-12-39-15 15,12 39 15-15,0 0-1 16,0 0-5-16,0 0-4 0,-13-46 7 15,13 46 6-15,0 0-9 16,0 0-15-16,-12-39 11 16,12 39 18-16,0 0-18 0,0 0-4 15,0-43 26-15,0 43-4 16,0 0-24-16,0 0 23 16,-7-42-6-16,7 42 20 0,0 0-42 15,0 0 8-15,-6-42 10 16,6 42-6-16,0 0-2 0,-6-43 5 15,6 43 7-15,0 0-11 16,-13-46 1-16,13 46 11 16,0 0-8-16,0 0-15 15,0-46 11-15,0 46 8 0,-6-31 4 16,6 31-6-16,0 0 9 16,0 0-7-16,-13-39-17 0,13 39 8 15,0 0 14-15,0-39-9 16,0 39-16-16,0-39 16 15,0 39 17-15,0-35-32 0,0 35 10 16,0-39 14-16,0 39-16 16,7-39 7-16,-7 39 10 0,0-43-10 15,0 43 0-15,6-38 3 16,-6 38 4-16,0 0-13 0,6-39-7 16,-6 39 24-1,0 0-8-15,7-43-8 0,-7 43 13 16,6-46-1-16,-6 46-3 15,6-42-29-15,-6 42 27 0,6-42 20 16,-6 42-32-16,0 0 7 16,7-46-2-16,-7 46 18 0,0 0-3 15,6-43-25-15,-6 43 15 16,0 0 8-16,6-46-19 16,-6 46-5-16,0-42 16 0,0 42 15 15,0 0-8-15,0-43-32 16,0 43 43-16,7-38-21 15,-7 38-10-15,0 0 0 0,6-43 23 16,-6 43-3-16,0 0-14 16,6-39 13-16,-6 39-6 15,0 0-5-15,0-42-7 0,0 42 6 16,0 0 3-16,6-43 17 16,-6 43-21-16,0 0 7 0,7-45 2 15,-7 45 10-15,0-39-16 16,0 39-13-16,6-39 26 15,-6 39-5-15,0 0-19 0,6-50 27 16,-6 50 3-16,0 0-15 16,13-49-8-16,-13 49 3 0,0 0 18 15,0 0-24-15,6-46 1 16,-6 46 32-16,0 0-28 16,0 0 0-16,0 0 18 15,0 0-7-15,0 0-26 0,0 0 25 16,0 0 8-16,0 0-35 15,0 0 29-15,0 0-3 0,0 0-3 16,0 0-12-16,0 0 17 16,0 0 0-16,0 0-12 0,0 0-10 15,0 0-20-15,0 0-115 16,0 0-151-16,0 0-147 16,0 0-73-16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7:20.44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673 39 72 0,'0'0'-10'15,"0"0"4"-15,0 0 11 16,0 0-5-16,0 0-3 16,0 0-4-16,0 0 7 0,0 0 11 15,0 0-15-15,0 0 4 16,0 0 0-16,0 0 28 16,0 0 15-16,0 0-2 0,0 0-19 15,0 0 10-15,0 0 12 16,0 0-1-16,-25-39-4 0,25 39 11 15,0 0 8-15,0 0 0 16,0 0-12-16,0 0 5 16,0 0-22-16,0 0 7 15,0 0-12-15,0 0-2 0,0 0-17 16,0 0 14-16,0 0-16 16,0 0 26-16,0 0-20 0,0 0-9 15,0 0-18-15,0 0 47 16,0 0-6-16,0 0 18 15,0 0-18-15,0 0 5 0,0 0 6 16,0 0 18-16,0 0-37 16,0 0-4-16,0 0 21 0,0 0-16 15,0 0 21-15,-38 46-8 16,38-46-29-16,0 0 6 16,0 0-9-16,-19 49 34 15,19-49-5-15,0 0 15 0,0 0-9 16,-19 43-19-16,19-43 1 15,0 0-21-15,0 0 11 16,0 0 14-16,0 0 22 0,-12 42-2 16,12-42-11-16,0 0-30 15,0 0 29-15,0 0-18 0,0 0 23 16,-13 36-22-16,13-36 57 16,0 0-41-16,0 0 3 0,0 0 3 15,0 0-9 1,0 0-22-16,0 0 37 0,-6 42-43 15,6-42 23-15,0 0-9 0,0 0-5 16,0 0 19-16,0 0-14 16,-13 35 9-16,13-35 9 15,0 0-8-15,0 0-13 16,0 0 30-16,0 0-21 0,-6 39 13 16,6-39-32-16,0 0 30 15,0 0-30-15,0 0 40 0,-6 36-35 16,6-36 33-16,0 0 18 15,0 0-51-15,-13 39 0 0,13-39 0 16,0 0 17-16,-6 39 0 16,6-39-1-16,0 0-11 15,0 0 26-15,-13 39-20 16,13-39-5-16,0 0 45 0,-12 35-27 16,12-35-15-16,0 0 9 15,-13 32-2-15,13-32 6 0,-12 29-18 16,12-29-4-16,0 0-9 15,0 0 17-15,-19 35-5 0,19-35 14 16,-13 32 10-16,13-32-3 16,-12 28 3-16,12-28-20 0,0 0 16 15,0 0-12-15,-19 39-21 16,19-39 16-16,0 0 13 16,-19 35-27-16,19-35 17 15,0 0 15-15,-13 32-22 0,13-32 6 16,0 0 16-16,-18 28-10 15,18-28-9-15,0 0 2 0,0 0 15 16,-19 32-18-16,19-32 0 16,0 0 8-16,-19 32-7 0,19-32 5 15,-19 28-5-15,19-28 2 16,0 0-2-16,-25 28 2 0,25-28-11 16,0 0 28-16,-19 32-19 15,19-32 10-15,0 0-15 0,0 0 19 16,-25 32-36-16,25-32 29 15,0 0-7-15,-19 36-5 16,19-36 10-16,0 0-17 16,-25 29 0-16,25-29 25 0,0 0-11 15,0 0-3-15,-25 28 14 16,25-28-9-16,0 0-3 0,-19 32 13 16,19-32-19-16,0 0 0 15,-19 28 18-15,19-28-18 0,0 0 2 16,-25 32 4-16,25-32-9 15,0 0 3-15,-13 28 5 0,13-28-8 16,0 0 15-16,-19 28-6 16,19-28-14-16,0 0 12 15,-12 32 4-15,12-32-19 0,0 0 5 16,-13 35 20-16,13-35-11 16,-6 29-3-16,6-29 6 0,0 0-16 15,-13 32 4-15,13-32 14 16,0 0-21-16,0 0 13 0,0 0 16 15,0 0-21-15,0 0-4 16,0 0 18-16,0 0-2 0,0 0-7 16,0 0 45-16,0 0 39 15,0 0-22-15,0 0-15 0,0 0-3 16,0 0-9 0,0 0-22-16,0 0 11 0,0 0-11 15,0 0-13-15,0 0 6 0,0 0 1 16,0 0-14-16,26-25-3 15,-26 25 19-15,0 0-6 16,31-36-7-16,-31 36-4 0,25-31 19 16,-25 31-18-16,19-36 10 15,0 8 2-15,-13 3-16 0,-6 25 15 16,13-39 4-16,-1 8-15 16,-12 31 9-16,13-32 2 0,-13 32-7 15,12-32-8-15,-12 32 18 16,7-29-3-16,-7 29-9 15,0 0 5-15,0 0 9 0,6-29-12 16,-6 29-3-16,0 0 12 16,6-31-16-16,-6 31 5 0,0 0 15 15,13-32-10-15,-13 32 0 16,0 0 2-16,6-28-5 0,-6 28-4 16,0 0 15-16,0 0-8 15,13-25-5-15,-13 25 13 0,0 0-18 16,0 0 7-16,12-28 13 15,-12 28-19-15,0 0 15 0,13-29-1 16,-13 29-14-16,12-32 9 16,-12 32 0-16,13-35-11 15,-13 35 13-15,13-32-2 16,-13 32-12-16,6-28 12 0,-6 28 8 16,12-28-17-16,-12 28 13 15,0 0 4-15,0 0-20 0,0 0 6 16,26-36 14-16,-26 36-17 15,0 0 2-15,18-38 15 0,-18 38-18 16,0 0 12-16,0 0 1 16,0 0-15-16,0 0 6 0,26-36 0 15,-26 36-8-15,0 0 5 16,0 0 9-16,0 0 0 16,0 0-14-16,0 0 23 0,0 0-4 15,0 0-14-15,0 0 14 16,18-35-1-16,-18 35-8 0,0 0 7 15,0 0-3-15,0 0-13 16,19-35 8-16,-19 35 5 0,0 0-10 16,0 0 6-16,0 0 4 15,19-32-9-15,-19 32 12 16,0 0-1-16,0 0-12 0,0 0-6 16,0 0-11-16,0 0-25 15,0 0-11-15,0 0 4 0,0 0-17 16,0 0-44-16,0 0-56 15,0 0-106-15,0 0-142 16,0 0-64-16,0 0 27 0</inkml:trace>
  <inkml:trace contextRef="#ctx0" brushRef="#br0" timeOffset="349">390 623 449 0,'0'0'100'0,"0"0"-19"16,0 0 8-16,0 0-34 0,0 0-22 15,0 0 7-15,0 0-18 16,0 0-2-16,0 0 13 0,0 0-24 16,0 0 6-16,0 0-4 15,0 0-11-15,0 0 0 0,0 0 6 16,0 0 1-16,0 0-7 16,0 0 4-16,0 0-49 0,0 0-36 15,0 0-4-15,0 0-31 16,0 0-37-16,0 0-19 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27:11.69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11090 742 744 0,'0'0'194'15,"0"0"-2"-15,0 0-55 16,-44 4-27-16,44-4 29 0,0 0-18 15,0 0-3-15,0 0-39 16,0 0-61-16,0 0-23 0,-13-36-31 16,13 4-9-16,0 32 31 15,13-46-19-15,24 4 7 16,1 7 5-16,0-1 29 16,-7 12-4-16,7 2-1 0,0 5-26 15,-38 17 37-15,44-11-30 16,-44 11-20-16,44 7 58 0,-44-7-7 15,25 32-29-15,-19-4 11 16,-12 8 6-16,-13-1 5 0,0-3-1 16,0-4-15-16,-12-3 37 15,-7 0-22-15,7-8-27 16,-7-6 36-16,0-4-19 0,1-4 5 16,-1 1 32-16,6-8-57 15,1-3 15-15,31 7 8 16,-44-17-9-16,44 17 9 0,-31-29 0 15,31 29 10-15,-38-28 7 16,38 28-20-16,0 0-16 0,-32-7 15 16,-5 18-10-16,-1 17 14 15,0 7 3-15,1 11 65 16,-7 4-45-16,12 3-3 0,-6 0-13 16,7-4 29-16,-7 1-24 15,7-8-6-15,6-3 9 0,0-7-36 16,25-32 7-16,-32 32 34 15,1-15-173-15,-1-10-153 16,13 0-74-16,19-7-62 0</inkml:trace>
  <inkml:trace contextRef="#ctx0" brushRef="#br0" timeOffset="204">11002 346 1478 0,'0'0'93'0,"0"0"-24"0,0 0 19 16,0 0-60-16,0 0-9 16,0 0-9-16,0 0-6 0,0 0-225 15,0 0-153-15,0 0-178 16</inkml:trace>
  <inkml:trace contextRef="#ctx0" brushRef="#br0" timeOffset="545">10222 682 933 0,'0'0'53'16,"0"0"37"-16,0 0-22 16,0 0 0-16,-12 42 10 0,12-42 36 15,-13 36 87-15,1-8-15 16,12-28-27-16,-38 35-17 0,-12-3 56 16,-1-4-27-16,-5-3-48 15,-13-7-51-15,-1 3-23 0,-11-7-12 16,-7 0-11-16,6-7-5 15,0-3-21-15,13-4 0 0,6-4-12 16,13 4 12-16,6-3-14 16,13-4 6-16,31 7-70 15,-38-4-127-15,38 4-161 0,0 0-256 16,0 0-24-16</inkml:trace>
  <inkml:trace contextRef="#ctx0" brushRef="#br0" timeOffset="729">9166 1505 1500 0,'0'0'99'0,"0"0"46"15,0 0-45-15,0 0-33 0,0 0-52 16,0 0-98-16,0 0-286 15,0 0-288-15</inkml:trace>
  <inkml:trace contextRef="#ctx0" brushRef="#br0" timeOffset="1257">8386 625 1202 0,'0'0'69'0,"44"14"86"16,-19 8-1-16,0 10 26 0,0-1-86 16,-6 5-6-16,1 3-18 15,-7-1-42-15,-1 1-23 0,-6-3 3 16,-6-1 8-16,-6-3-16 15,-13-4-8-15,-13-3-85 0,-6-4-245 16,0-7-168-16,-12 0 20 16</inkml:trace>
  <inkml:trace contextRef="#ctx0" brushRef="#br0" timeOffset="1457">8216 848 1150 0,'0'0'252'16,"13"39"47"-16,-26-4-25 0,1 8-82 15,-7-8-90-15,-6 4-37 16,-1 0-36-16,-11-4-22 0,5-7-13 16,-5-3-115-16,-7 0-204 15,0-11-180-15,6-7 0 0</inkml:trace>
  <inkml:trace contextRef="#ctx0" brushRef="#br0" timeOffset="1668">8015 254 958 0,'0'0'125'15,"-13"64"-14"-15,1 0-12 16,-7 6-35-16,6 1-28 0,1 3-22 16,-1 4-34-16,-6-7 26 15,7-4-171-15,-1-7-149 16,-12-7-118-16</inkml:trace>
  <inkml:trace contextRef="#ctx0" brushRef="#br0" timeOffset="1956">7682 753 854 0,'13'31'109'0,"-7"1"6"0,-6-32 0 15,0 39-5-15,0-39-53 16,-19 46-31-16,0-14 12 15,19-32-6-15,-44 25-28 0,6-8-16 16,-6-10 12-16,7-3 17 16,-1-8 30-16,0 4-9 0,38 0 18 15,-44-3-31-15,7 3-49 16,37 0 27-16,0 0 18 0,-38 14-35 16,38-14-6-16,-32 32-125 15,20-4-131-15,6 0-127 0</inkml:trace>
  <inkml:trace contextRef="#ctx0" brushRef="#br0" timeOffset="2117">7330 1519 1366 0,'31'22'140'15,"-31"-22"-41"-15,38 10-47 16,-6-10 0-16,-7 0-42 0,6-7-107 15,-31 7-211-15,38-21-260 16</inkml:trace>
  <inkml:trace contextRef="#ctx0" brushRef="#br0" timeOffset="2468">6978 731 1333 0,'13'39'17'0,"-13"-39"7"16,-7 46 11-16,1-7 12 15,6-39-31-15,-44 46 8 0,6-18-33 16,-6-7-11-16,0-10 23 0,7-4 18 15,37-7-21-15,-51-3 18 16,20-8-1-16,31 11-28 16,-44-14 32-16,44 14 7 0,0 0-22 15,0 0-9-15,-32 3 44 16,32-3 32-16,-31 32-30 0,12 7-21 16,0 0-15-16,13 0-2 15,0 0-11-15,-1-7-7 0,7-4-248 16,0-28-165-16</inkml:trace>
  <inkml:trace contextRef="#ctx0" brushRef="#br0" timeOffset="2641">6745 1283 1193 0,'0'0'46'0,"26"31"61"15,-26-31 6-15,0 0-37 16,0 0-65-16,0 0-109 0,0 0-165 16,31-3-230-16</inkml:trace>
  <inkml:trace contextRef="#ctx0" brushRef="#br0" timeOffset="2905">6123 505 1107 0,'38'28'158'0,"-38"-28"74"15,38 50 63-15,-20-4-15 16,-5 0-32-16,-7-4-72 15,-12 4-71-15,-13-3-53 0,0-1-34 16,-12-3-21-16,-7-4-76 16,-6-7-111-16,-6-6-172 0,6-5-185 15,0-13-38-15</inkml:trace>
  <inkml:trace contextRef="#ctx0" brushRef="#br0" timeOffset="3257">5872 760 1081 0,'0'0'111'15,"-13"42"63"-15,1 0 15 16,-14 1-66-16,1-1-60 0,-6 1-28 15,-1 3-35-15,-5-4 0 16,-7 0-72-16,-7-10-254 0,7-3-178 16</inkml:trace>
  <inkml:trace contextRef="#ctx0" brushRef="#br0" timeOffset="3503">5689 145 1207 0,'0'0'106'16,"-37"53"65"-16,12 0 46 15,12 3-41-15,0 1-94 0,13 3-46 16,7 4-5-16,-7 3-19 15,6 0-18-15,-6-4-134 0,0-2-196 16,-19-8-122-16,0-4-13 16</inkml:trace>
  <inkml:trace contextRef="#ctx0" brushRef="#br0" timeOffset="3824">5281 544 685 0,'0'0'14'0,"0"0"36"0,0 0 52 16,0 0 16-16,0 0-27 16,0 0 15-16,0 0-45 15,0 0-5-15,-50 39 33 0,12-14-14 16,38-25 5-16,-50 24-33 15,-1-9 10-15,14-1 49 0,5 0-27 16,-6 0-16-16,1 7 48 16,5 7 2-16,-5 11-47 0,5 4-36 15,1-1-4-15,12 4-7 16,13 4-19-16,6-1-29 0,0-3-25 16,6-7-268-16,6 0-161 15,-12-39-114-15</inkml:trace>
  <inkml:trace contextRef="#ctx0" brushRef="#br0" timeOffset="4001">4891 1406 1527 0,'0'0'105'16,"38"11"10"-16,6-11-69 15,0-4-25-15,6-3-1 16,0 0-188-16,-6-10-236 0</inkml:trace>
  <inkml:trace contextRef="#ctx0" brushRef="#br0" timeOffset="4316">4225 99 1510 0,'0'0'33'0,"0"0"49"15,0 0 69-15,0 0 58 0,25 53-20 16,-12 0-37-16,-7 10-39 16,0 8-23-16,-6 3-41 0,0 4-33 15,6 0-9-15,1 0 6 16,-1 3-33-16,-6-3-64 0,-6-4-213 16,-7-7-363-16,1-11-96 15</inkml:trace>
  <inkml:trace contextRef="#ctx0" brushRef="#br0" timeOffset="4840">3860 456 1311 0,'0'0'15'0,"0"0"-24"16,0 0 9-16,0 0 10 15,0 0 3-15,0 0 87 16,0 0-19-16,0 0-28 0,-37 32-32 16,5 6-7-16,-12-2-4 15,6-1-1-15,-6-3-9 0,7-7 8 16,37-25-28-16,-32 24 24 15,32-24-9-15,-19 32 13 0,19-32-14 16,13 39-17-16,12-11 46 16,7 1-43-16,5-5 34 0,1-2-20 15,-7-1 6-15,1 3-19 16,-32-24 37-16,0 0-27 16,25 32 16-16,-25-32-7 0,-6 36 33 15,6-36-36-15,-44 21 9 16,-7-11-19-16,1-6 26 0,-6-4-13 15,-1-7 4-15,7-7-8 16,-7-11 10-16,7-3-1 0,12-1 3 16,0-9 72-16,1-5-17 15,12-3 1-15,-1-3-37 0,14-4-2 16,6 3-16-16,-1 1 0 16,7 3 6-16,0 7-36 0,7-3-31 15,-1 10-138-15,0-4-132 16,7 5-148-16</inkml:trace>
  <inkml:trace contextRef="#ctx0" brushRef="#br0" timeOffset="5025">3609 0 1423 0,'0'0'100'0,"0"0"-10"0,0 0-14 16,0 0-40-16,0 0-31 16,38 3-21-16,-1 8-238 15,-37-11-183-15</inkml:trace>
  <inkml:trace contextRef="#ctx0" brushRef="#br0" timeOffset="5229">3590 1208 1898 0,'0'0'67'0,"0"0"-15"0,0 0-20 15,0 0-19-15,0 0-24 0,0 0-4 16,0 0-188-16,0 0-211 15,0 0-136-15</inkml:trace>
  <inkml:trace contextRef="#ctx0" brushRef="#br0" timeOffset="5688">2709 678 1058 0,'0'0'42'16,"0"0"-33"-16,0 0-1 0,0 0 22 16,0 0-6-16,0 0-21 15,0 0-14-15,0 0 41 0,31 15-55 16,-31-15 42-16,0 0-24 15,32 7 39-15,-32-7-37 16,0 0 23-16,31-22-29 0,-31 22 23 16,0 0-27-16,25-35 24 15,-25 35-27-15,13-35 44 0,-13 35-47 16,0 0 38-16,0 0-8 16,0 0 11-16,0 0-20 0,-38 0 7 15,38 0 2-15,-50 31 12 16,12 12-4-16,7-1-14 0,6 4 53 15,0 4-6-15,6-1-37 16,0 1 32-16,13-4-16 0,-1-4-34 16,14 0 32-16,-1 1-12 15,13-4-4-15,6-7-21 0,6-4 15 16,-6-7-20-16,-25-21 10 0,38 28-207 16,-13-10-137-16</inkml:trace>
  <inkml:trace contextRef="#ctx0" brushRef="#br0" timeOffset="6336">2118 735 555 0,'0'0'107'0,"0"0"-10"15,0 0-13-15,0 0-7 16,0 0 36-16,0 0-12 0,0 0-4 16,25 28-45-16,-25-28-15 15,32 28-18-15,-32-28-6 16,31 22 4-16,-31-22-14 0,32 14 4 16,-32-14 3-16,0 0-36 15,31-4-3-15,-31 4-8 0,0 0 8 16,19-24-1-16,-7-5 6 15,-5 5 17-15,-14-5 4 0,7 29-11 16,-12-35 10-16,12 35-2 16,-25-28-1-16,25 28-15 0,-25 0 22 15,25 0 6-15,-38 28 11 16,6 4 27-16,7 7 0 16,0-1-2-16,0 5 32 0,0-4 15 15,0 7 15-15,0-4-5 16,-1-7 10-16,-5 1-19 0,-7-8-20 15,7-7-12-15,-1-3-19 0,1-7 36 16,6-8-15-16,25-3-19 16,-25-7-14-16,25 7-19 0,-25-39-8 15,18-3-8-15,7-8 4 16,7-6-4-16,11-1 2 0,1-3-51 16,6 7-80-16,-6 0-103 0,6 4-111 15,1 3-34 1,-8 7-95-16</inkml:trace>
  <inkml:trace contextRef="#ctx0" brushRef="#br0" timeOffset="6780">1515 516 946 0,'-38'21'252'16,"-6"7"-21"-16,6 1-28 0,-6 2-15 15,0 1-61-15,0 7-34 0,-6-4-26 16,0 8-38-16,-7-8-21 16,-6 0-11-16,7-3 7 0,-7-3 8 15,6-5-4-15,7-6-34 16,0-4 36-16,6-7 4 0,12-7-30 15,1-7 25-15,31 7-76 0,-25-32-36 16,19 0-37-16,6-6 69 16,6 2 22-16,6 4 2 0,14 4 31 15,-26 28 2-15,31-25 3 16,-31 25 11-16,31 0 15 16,-31 0 9-16,26 29 60 0,-14 6 4 15,-6 0-7-15,-12 8 3 16,-13 3 4-16,-6 0-48 0,-6-4-26 15,-7 4 7-15,-6-7-8 0,-6-4-19 16,-1-3-2-16,-5-4-148 16,6-10-165-16,-1-7-76 0,7-4-15 15,13-7 20-15</inkml:trace>
  <inkml:trace contextRef="#ctx0" brushRef="#br0" timeOffset="7001">855 427 760 0,'38'-14'110'0,"-1"0"6"16,-5 4-27-16,-32 10 5 16,44-7-17-16,-44 7-7 0,44 3-20 15,-44-3-21-15,37 18-37 16,-37-18 12-16,0 0 12 0,7 49-5 15,-26-6-11-15,-13-5-160 0,-12 1-159 16,-12 0-101-16</inkml:trace>
  <inkml:trace contextRef="#ctx0" brushRef="#br0" timeOffset="7249">145 530 978 0,'44'25'100'0,"-44"-25"12"16,50 39 27-16,-19-4 82 16,-6-3-6-16,-12 0-32 0,-7 3-39 15,-12-3-49-15,-7 7-31 0,-12 3-25 16,-6-3-39-16,-13-4-18 15,0 0-62-15,-6-6-155 0,-7-8-228 16,13-3-95-16</inkml:trace>
  <inkml:trace contextRef="#ctx0" brushRef="#br0" timeOffset="7420">57 675 1002 0,'25'-7'23'16,"-25"7"83"-16,0 0 49 0,0 0-64 16,0 0-7-16,0 0-60 15,0 0 6-15,0 0-56 0,0 0-239 16,0 0-136-16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7:24.42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0 386 0,'0'0'51'0,"0"0"11"0,0 0-10 16,0 0-20-16,0 0 11 15,0 0-18-15,0 0 1 0,0 0 7 16,0 0-10-16,0 0-23 15,0 0 2-15,0 0-2 0,0 0 9 16,0 0 18-16,0 0-1 16,31 35-22-16,-31-35 27 15,25 39-27-15,-25-39 1 16,13 35 3-16,-13-35 10 0,13 43-5 16,-13-43 19-16,18 46-13 15,-5-11-34-15,-13-35 10 0,19 50 22 16,0-8-17-16,0-3 0 15,-19-39 0-15,31 53-5 0,7-7-2 16,-38-46 13-16,56 60 3 16,1-11-19-16,-7-6 10 0,-6-1 12 15,-44-42-16-15,57 57-2 16,-13-8 22-16,-7-6-33 16,-37-43 17-16,51 63 12 15,-7-10-3-15,-7-10-9 0,1-1-16 16,0 4 36-16,0-4-20 15,6-3-12-15,6 4 12 0,0-1 13 16,7-3-28-16,5 3 24 16,1 4-5-16,0-7-8 0,6 0 0 15,0-4 10-15,1 4-19 16,-1-3 22-16,6-1-1 0,-6-3-28 16,0-4 27-16,1 7 5 15,-1-3-19-15,-6-4-1 0,6 4 12 16,6 0-4-16,-6-4 8 15,7 4-8-15,5 0 2 16,7 0-2-16,0 3-20 0,7-3 31 16,-14-4-7-16,7 8-12 15,-6-5 3-15,-6-2 24 16,5-1-16-16,-5 4-16 0,-1-4 23 16,1 0 4-16,5 4-36 15,-5-4 12-15,-7 4 26 0,13 3-25 16,-13-3 6-16,6 4 13 15,1-1-10-15,-1 4-50 0,0 0 75 16,1 0-12-16,6-1-21 16,-1 1 20-16,-5 0-8 15,-1-3-11-15,1 2 17 0,5-6-31 16,1 0 31-16,-7-4-7 16,7-3 6-16,-6 0-13 0,5-1-2 15,-5-2 10-15,-1-1 8 16,7 0-32-16,0-7 20 0,-1 4 10 15,1 3-7-15,12-3-14 16,-6-1 31-16,7 1-20 16,-1-4-8-16,0 0 18 0,0 4-18 15,-6-4 8-15,-6 0 19 16,0 0-19-16,-7-3-3 0,1 3 8 16,-7-3-2-16,0-8-16 15,-6 4 10-15,6 4 22 16,-6-7-29-16,6 3 21 0,0-4-24 15,0 1 27-15,-6 3-18 16,-6-4-17-16,-1 1 21 0,1-1 12 16,-13-3-20-16,-44 0 4 15,63 4 21-15,-19-4-24 0,-44 0 2 16,50 0 20-16,-50 0-43 16,50 3 38-16,-50-3-1 0,0 0-15 15,51 15 10-15,-51-15 1 16,0 0-17-16,50 17-4 0,-50-17 28 15,0 0-18 1,0 0 9-16,0 0 16 0,50 43-29 16,-50-43 4-16,0 0 24 15,0 0-22-15,0 0-2 0,57 49 9 16,-57-49-6-16,0 0-5 16,50 42 23-16,-50-42-35 0,57 46 27 15,-57-46 32-15,62 57-16 16,-62-57-2-16,57 57 36 0,-57-57-41 15,56 49 6-15,-56-49 3 16,0 0-25-16,0 0 22 0,0 0 11 16,44 46-52-16,-44-46 30 15,0 0 51-15,0 0-1 16,0 0-18-16,0 0-27 16,0 0-1-16,0 0-19 0,0 0 20 15,0 0-19-15,0 0-1 16,0 0-40-16,0 0 64 0,0 0-20 15,0 0-9-15,0 0-19 16,0 0 49-16,-31-50-37 0,31 50-1 16,-38-56 23-16,7 10 9 15,31 46-13-15,-32-60-6 0,32 60 30 16,-37-60-49-16,12 10 34 16,25 50-2-16,0 0-26 15,-19-49 17-15,19 49 0 0,0 0 18 16,0 0-44-16,0 0 15 15,0 0 30-15,0 0 11 0,0 0 36 16,0 0 4-16,0 0 61 16,0 0 29-16,19 49 2 0,-19-49-43 15,25 71-58-15,0-14 6 16,6-4-26-16,-6-7-8 16,1-1 23-16,-26-45-37 0,37 53 1 15,-37-53 1-15,38 46-10 16,-38-46-5-16,0 0 10 15,0 0-16-15,0 0-8 0,0 0 35 16,0 0-13-16,0 0-7 16,44 43-1-16,-44-43-1 0,0 0-1 15,0 0-7-15,0 0-1 16,0 0 16-16,0 0-21 0,0 0 5 16,0 0 12-16,0 0-8 15,0 0-9-15,0 0-16 0,0 0-2 16,0 0-1-16,0 0 4 15,0 0 2-15,-31-53-28 0,31 53 19 16,0 0 5-16,0 0-16 16,-38-53 22-16,38 53 6 0,0 0-31 15,-32-53 39-15,32 53 6 16,0 0-34-16,-31-50 14 16,31 50 5-16,0 0-44 0,-31-53 11 15,31 53-4-15,0 0-19 16,-44-53 21-16,44 53 4 15,-44-53-23-15,44 53 69 0,0 0-18 16,-38-46-11-16,38 46 43 16,0 0-14-16,0 0 9 0,0 0-14 15,0 0 26-15,0 0-14 16,0 0-22-16,0 0 5 0,0 0 25 16,0 0-39-16,0 0 26 15,0 0 16-15,0 0-22 16,0 0 7-16,0 0 4 0,0 0-16 15,0 0 18-15,0 0-3 16,0 0-11-16,0 0-22 0,0 0 38 16,0 0 4-16,-44-46 18 15,44 46-5-15,0 0-5 0,0 0-34 16,0 0 17-16,0 0 12 16,0 0-12-16,0 0 5 0,0 0-7 15,0 0-14-15,0 0 15 16,0 0 23-16,0 0 5 15,0 0 41-15,0 0 9 16,0 0-41-16,25 60 27 0,-6-7 2 16,-19-53-40-16,31 68 14 15,-6-19 14-15,-6-3-40 0,-19-46 0 16,32 50-1-16,-32-50-32 16,25 42 24-16,-25-42-10 0,0 0-10 15,0 0 32-15,0 0-17 16,0 0-5-16,0 0 9 0,0 0 5 15,0 0-14-15,0 0 17 16,0 0-17-16,0 0-14 16,0 0 33-16,0 0-25 0,0 0-11 15,0 0 27-15,0 0-10 16,0 0-6-16,0 0-3 0,0 0-3 16,0 0-33-16,-50-14 4 15,50 14 17-15,-51-25-30 0,51 25 27 16,-50-25 15-16,50 25-19 15,0 0 39-15,-56-31-2 0,56 31-18 16,0 0-1-16,-57-29 28 16,57 29-18-16,0 0-1 0,0 0 15 15,-50-14-11-15,50 14-11 16,0 0 4-16,0 0 20 16,0 0-22-16,0 0 9 0,0 0 6 15,0 0-29-15,0 0 20 16,0 0 22-16,0 0-19 15,0 0 0-15,0 0-9 0,0 0 12 16,0 0-19-16,0 0 24 16,0 0 4-16,0 0-7 0,0 0 10 15,0 0-25-15,0 0 19 16,0 0 11-16,0 0-20 0,0 0 7 16,50 39 8-16,-50-39-23 15,50 32 12-15,-50-32 6 16,63 17-10-16,-63-17 0 0,63 11 0 15,-63-11 3-15,63 7-11 16,-63-7 19-16,50 7-11 0,-50-7-5 16,0 0 10-16,50-3-5 15,-50 3 4-15,0 0-9 0,0 0 14 16,0 0-12-16,0 0-11 16,0 0 19-16,0 0-5 0,0 0-18 15,0 0 13-15,0 0 15 16,0 0-21-16,0 0 16 0,0 0 12 15,0 0-36-15,0 0 13 16,0 0 25-16,0 0-39 0,0 0 27 16,0 0 2-1,0 0-17-15,51 7 0 0,-51-7 22 16,0 0-10-16,0 0 0 16,0 0 7-16,0 0-11 0,0 0 0 15,0 0 12-15,0 0-9 16,0 0-7-16,0 0 18 0,0 0-27 15,0 0-1-15,0 0 23 16,0 0-9-16,0 0 3 0,-38-57-8 16,38 57-5-16,-50-46 17 15,50 46-4-15,-51-46-24 0,51 46 32 16,-50-35-5-16,50 35-12 16,0 0 16-16,-50-46-10 15,50 46-21-15,0 0 21 0,-32-42 3 16,32 42-23-16,0 0-2 15,-18-46 22-15,18 46-4 0,-7-43 4 16,7 43 0-16,0 0 0 16,-6-46-12-16,6 46 31 0,0 0-15 15,0-42-22-15,0 42 22 16,0 0 13-16,0 0-29 0,0 0 12 16,0-39 4-16,0 39-9 15,0 0 8-15,0 0 0 0,0 0-7 16,0 0-1-1,0 0 15-15,0 0-10 0,0 0-4 16,0 0 15-16,0 0-18 16,0 0 13-16,0 0 6 0,0 0-8 15,0 0-4-15,0 0 9 16,0 0 16-16,0 0-31 0,0 0 21 16,0 0-3-16,0 0-26 15,0 0 3-15,0 0 35 0,0 0-27 16,0 0 3-16,0 0 7 15,0 0 10-15,0 0 24 0,0 0 5 16,0 0-5-16,44 35-34 16,-44-35 27-16,38 46 0 0,-38-46-34 15,31 53 7-15,-6-10 19 16,-25-43-15-16,13 53-11 16,-13-53 11-16,12 49-9 0,-12-49-2 15,0 0 0-15,0 0-3 16,0 0-9-16,0 0 20 0,19 53-2 15,-19-53-3-15,0 0-17 16,0 0 32-16,0 0-24 16,0 0-41-16,0 0 0 0,0 0 2 15,0 0-7-15,0 0-7 16,0 0 7-16,0 0-5 0,0 0 11 16,0 0 34-16,0 0-4 15,0 0 2-15,0 0 14 16,0 0-8-16,0 0 29 0,0 0-21 15,0 0-28-15,0 0-30 16,0 0 17-16,0 0-42 0,0 0-43 16,0 0 4-16,0 0-2 15,0 0-34-15,0 0 21 0,0 0 33 16,0 0-7-16,0 0 8 16,0 0 17-16,0 0-14 0,0 0 28 15,0 0 25-15,0 0-19 16,0 0-1-16,0 0-21 0,0 0-6 15,0 0-3 1</inkml:trace>
  <inkml:trace contextRef="#ctx0" brushRef="#br0" timeOffset="965">7712 3523 144 0,'0'0'69'0,"0"0"31"16,0 0 8-16,0 0-56 16,0 0-6-16,0 0 16 0,0 0-43 15,0 0 3-15,-56 18 5 16,56-18-21-16,0 0-20 0,-44-11 27 16,44 11-21-16,0 0 12 15,0 0 10-15,-63-28-11 0,63 28-17 16,0 0 18-16,-57-32-9 15,57 32-2-15,0 0 12 16,-56-28 12-16,56 28-17 0,-57-21 3 16,57 21-1-16,0 0 14 15,-50-25 0-15,50 25-8 0,0 0 4 16,0 0-2-16,0 0 18 16,0 0-31-16,-50-46 24 15,50 46-4-15,0 0-26 0,0 0 30 16,0 0-3-16,0 0-9 15,-44-49 3-15,44 49 34 0,0 0-23 16,0 0-1-16,0 0 42 16,0 0-22-16,0 0-17 0,0 0-12 15,0 0 69-15,0 0-15 16,0 0-31-16,0 0-11 0,0 0-15 16,0 0-21-16,0 0 41 15,0 0-10-15,0 0-36 16,0 0-1-16,0 0 34 0,0 0-31 15,0 0-2-15,0 0 25 16,0 0-13-16,0 0 9 16,0 0-5-16,0 0 26 0,0 0-58 15,0 0 36-15,0 0 31 16,0 0-32-16,0 0 23 0,50 0 3 16,-50 0 13-16,0 0-4 15,50 17-23-15,-50-17 31 0,0 0-8 16,0 0-42-16,0 0 37 15,0 0-22-15,50 39-31 0,-50-39 54 16,0 0-30-16,0 0-17 16,0 0 31-16,0 0-3 15,0 0-23-15,0 0-14 0,44 46 50 16,-44-46-43-16,0 0 15 16,0 0 5-16,0 0-11 15,0 0 15-15,0 0 6 0,0 0 29 16,51 39-38-16,-51-39 40 15,0 0-40-15,0 0-16 0,0 0 22 16,0 0 5-16,0 0-9 16,0 0 10-16,50 49 3 0,-50-49-35 15,0 0 34-15,0 0 1 16,0 0-31-16,0 0 41 16,0 0 41-16,0 0-33 0,0 0-4 15,44 53-6-15,-44-53-23 16,0 0-6-16,0 0 12 0,0 0 4 15,0 0-35-15,0 0 22 16,0 0 13-16,25 50-30 0,-25-50 26 16,0 0-8-16,0 0-13 15,0 0 13-15,0 0 4 0,0 0-15 16,0 0 17-16,0 0-74 16,0 0-155-16,0 0-184 0,0 0-165 15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7:33.70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2918 781 199 0,'0'0'55'0,"0"0"8"15,0 0 5-15,0 0 5 0,0 0-9 16,0 0-4-16,0 0 19 15,0 0-30-15,0 0-7 0,0 0-10 16,0 0-6-16,0 0 33 16,0 0-10-16,0 0 16 15,0 0-20-15,0 0 20 16,0 0-8-16,0 0-7 16,0 0 33-16,0 0-2 0,0 0 3 15,0 0 8-15,0 0-30 16,0 0-18-16,0 0-30 0,0 0 38 15,0 0-14-15,0 50 33 16,0-50-15-16,0 0-15 16,-19 49-9-16,19-49 8 0,0 0-16 15,-32 46-17-15,32-46 16 16,0 0 26-16,-31 46-25 16,31-46-8-16,-32 46 0 15,32-46-13-15,-31 46 27 0,31-46-13 16,-25 39 13-16,25-39-20 15,-25 46-6-15,25-46 21 16,-25 42-25-16,25-42 22 0,-26 39-5 16,26-39 2-16,0 0 0 15,-18 43-4-15,18-43-20 0,-19 36 2 16,19-36 8-16,0 0-5 16,-13 35 0-16,13-35 20 15,0 0-13-15,0 0 4 0,-25 36 3 16,25-36-4-1,0 0-5-15,0 0-2 0,-31 39-18 16,31-39 15-16,0 0 16 16,-26 38 1-16,26-38-28 0,0 0 28 15,-18 39-4-15,18-39-32 16,0 0 21-16,-19 39 13 16,19-39-25-16,0 0 16 0,-19 43-13 15,19-43 3-15,-19 35 11 16,19-35-7-16,0 0-4 0,-13 42 1 15,13-42 5-15,0 0 14 16,-12 36-5-16,12-36-6 16,0 0-13-16,0 0 5 0,-13 39 19 15,13-39-23-15,0 0 29 16,-19 42-25-16,19-42 11 16,-12 35 9-16,12-35-27 15,-19 39 24-15,19-39-14 0,0 0-3 16,-19 43 12-16,19-43-15 15,0 0-7-15,-12 42 29 0,12-42-16 16,0 0-3-16,-19 42 12 16,19-42-16-16,-14 39 7 0,14-39 12 15,0 0-19-15,-6 39 18 16,6-39-18-16,0 0-7 16,-13 43 29-16,13-43-24 0,-12 38 9 15,12-38 17-15,0 0-27 16,-13 39 6-16,13-39 20 15,-6 39-20-15,6-39 16 16,-19 39-3-16,19-39-9 0,-19 39 7 16,19-39-5-16,0 0-16 15,-19 39 27-15,19-39-13 0,0 0 0 16,-19 39 4-16,19-39-16 16,0 0 17-16,0 0 0 0,0 0-23 15,-6 39 34-15,6-39-16 16,0 0 3-16,0 0 1 15,0 0-17-15,0 0 27 16,0 0-24-16,0 0 18 0,0 0 0 16,0 0-19-16,0 0 21 15,0 0-25-15,0 0 19 16,0 0 8-16,-6 35-28 0,6-35 16 16,0 0 9-16,0 0-14 15,0 0 20-15,0 0-11 0,0 0-12 16,-6 39 11-16,6-39 0 15,0 0 9-15,-7 42 4 0,7-42-22 16,0 0 21-16,-6 39-7 16,6-39-5-16,0 0 19 15,0 0 1-15,0 0 44 16,0 0 5-16,0 0-8 0,0 0 14 16,0 0-31-16,0 0-10 15,0 0-20-15,0 0-17 16,0 0 11-16,44-11-28 0,-44 11 28 15,38-28-8-15,-38 28-8 16,0 0 12-16,44-39-7 0,-44 39 0 16,31-35 5-16,-31 35-18 15,33-39 13-15,-33 39 0 0,31-39 4 16,-31 39 1 0,25-42-5-16,-25 42-14 0,32-43 26 15,-32 43-15-15,18-38 12 16,-18 38-16-16,13-36 13 0,-13 36-1 15,0 0-5-15,0 0-13 16,13-32 21-16,-13 32 2 16,0 0-19-16,0 0 9 0,0 0 7 15,0 0-7-15,6-39-3 16,-6 39 3-16,6-31 6 0,-6 31-15 16,0 0 2-16,13-43 11 15,-13 8 6-15,0 35-18 16,12-39 8-16,-12 39 0 15,7-46 4-15,-1 14 2 0,-6 32-11 16,6-39-6-16,-6 39 1 16,6-35 10-16,-6 35 3 0,13-42 0 15,0 10 5-15,-13 32-11 16,25-43-3-16,0 8-1 0,-25 35 12 16,25-46-8-16,-6 7 14 15,0 0-8-15,0 8-3 16,-19 31-5-16,18-46-1 0,-18 46 2 15,32-39 7-15,-32 39 0 16,25-43 3-16,-25 43-2 0,19-38 1 16,-19 38-9-16,19-43 0 15,-19 43-10-15,12-39 6 16,-12 39 20-16,19-43-12 16,-19 43-8-16,13-46 8 0,-13 46 9 15,12-50-3-15,-12 50-6 16,13-49-13-16,-13 49 3 0,0 0 13 15,12-42 4-15,-12 42 2 16,0 0-9-16,0 0 0 0,0 0-13 16,0 0 8-16,0 0-2 15,13-39 3-15,-13 39 17 16,0 0-8-16,0 0 3 0,0 0-2 16,0 0-6-16,13-43 0 15,-13 43 2-15,0 0-5 16,0 0 3-16,0 0-4 0,0 0 4 15,0 0-5-15,0 0-2 16,0 0 1-16,0 0-3 16,0 0 6-16,0 0 0 0,0 0 8 15,0 0 5-15,0 0-3 16,-44 53-3-16,12-14 1 0,7 0-2 16,0-4-3-16,6 1 4 15,-6 3-8-15,6-8 21 0,19-31 0 16,-38 51-3-1,13-5-4-15,6-11-10 0,0 4-5 16,1-4 5-16,5 1 0 16,13-36 12-16,-19 49-3 0,13-10-6 15,0-4-12-15,6-35 9 16,-7 46-3-16,7-10 14 0,0-36 0 16,-6 42-11-16,0-7 3 15,-1 1-3-15,7-36 0 16,-12 46 0-16,6-4-7 0,-1-7 7 15,7-35 0-15,-6 50 4 16,0-11-7-16,6-39 3 16,-7 46-4-16,-5-11 4 0,12-35 16 15,-6 39 11-15,6-39-10 16,-19 42 3-16,19-42-16 16,-19 43 0-16,19-43-4 0,-19 39 0 15,19-39-9-15,0 0 12 16,-19 42-7-16,19-42 4 0,0 0 2 15,0 0-5-15,0 0 14 16,0 0-7-16,0 0-1 0,0 0-3 16,-12 32 0-16,12-32-7 15,0 0 0-15,0 0 7 0,0 0 0 16,0 0 4-16,0 0 3 16,0 0-4-16,0 0-3 15,0 0-8-15,0 0 10 16,0 0-6-16,0 0 14 0,0 0 4 15,0 0 0-15,0 0 17 16,0 0 13-16,0 0 0 0,0 0 5 16,0 0-31-16,0 0-18 15,0 0 2-15,0 0-6 16,18-46 7-16,14 0-3 0,-7-3 0 16,6-5 5-16,7 1-5 15,0-3 3-15,0-1-3 0,-1 4 0 16,1 4-9-16,-7-4-1 15,7 3 7-15,-6-3 3 16,-1 7-5-16,-6-3 5 16,7 3 0-16,-14 4-3 0,1-4 6 15,13 0-3-15,-7 0 8 16,-6 3-4-16,6 1-4 0,-25 42 0 16,25-54-3-16,-25 54-5 15,25-46-1-15,-25 46 13 0,0 0-11 16,25-46-1-16,-25 46 13 15,0 0-1-15,0 0-7 16,0 0 9-16,0 0-6 0,0 0-3 16,0 0-1-16,19-39-1 15,-19 39 10-15,0 0-1 16,0 0-11-16,0 0 7 0,0 0-7 16,0 0 7-16,0 0 0 15,0 0 0-15,0 0-7 16,0 0-2-16,0 0 0 0,0 0 9 15,0 0-9-15,0 0-6 16,0 0-6-16,0 0 0 0,0 0-7 16,0 0 11-16,0 0 5 15,0 0-4-15,0 0-17 0,0 0 7 16,-31-39-9-16,31 39-7 16,0 0-12-16,0 0 6 15,0 0 17-15,-38-42 14 16,38 42 0-16,0 0 7 0,0 0 12 15,0 0 10-15,0 0-4 16,-31-39-2-16,31 39-11 0,0 0-1 16,0 0-2-16,0 0 0 15,0 0 4-15,0 0-8 0,0 0 1 16,0 0 1-16,0 0 13 16,0 0-3-16,0 0-11 15,0 0 15-15,0 0-2 0,0 0 6 16,0 0-8-16,0 0-4 15,-44 50 13-15,12-1 5 0,7-3 0 16,0 3 7-16,0 1 6 16,0 4-5-16,-7-1-3 15,1 4-8-15,-1-4-4 16,1 3 2-16,-1 1-5 0,1-4-4 16,0-4 3-16,-1-3-3 15,1 0 10-15,6-7-4 0,-1-4 2 16,26-35-4-16,-25 50-15 15,6-11 20-15,19-39 3 0,-25 53-1 16,13-15-7-16,12-38 8 16,-25 46-12-16,25-46 6 0,-13 43-3 15,13-43 0 1,0 0 7-16,-25 35-2 0,25-35-3 16,0 0-10-16,0 0-3 15,0 0 5-15,0 0 3 0,0 0 5 16,0 0-9-16,0 0 11 15,0 0-3-15,0 0 2 0,0 0-1 16,0 0 4-16,0 0-7 16,0 0 0-16,0 0-8 15,0 0 9-15,0 0 9 0,0 0 7 16,0 0 13-16,0 0-9 16,0 0-12-16,0 0-15 0,38-3 4 15,-1-15-8-15,7-10 12 16,7-11 2-16,5-14-3 15,-6-11 1-15,7-7-10 16,0-6-10-16,-7-8-10 0,0 0-11 16,-6-7-11-16,-6 11 25 15,0 3-1-15,-13 11 24 0,0 9-13 16,-6 13 13-16,-19 45 0 16,12-50-13-16,-12 50-4 0,0 0 7 15,13-39-6-15,-13 39 11 16,0 0-6-16,0 0 6 15,0 0-11-15,0 0 16 16,0 0-6-16,0 0 6 0,0 0 0 16,0 0 0-16,0 0 5 15,0 0-18-15,0 0 20 0,-19 43-14 16,-12 3 16-16,-1 3-9 16,1 9 0-16,-7 2 24 0,7 7 14 15,-13 3-9-15,0 8 1 16,-7 0-8-16,1-4-5 15,-7 0-3-15,13-6-18 0,0-8 7 16,0-11 2-16,7-7-5 16,37-42 9-16,-44 43-6 15,44-43 2-15,0 0 3 0,-38 39-8 16,38-39 3-16,0 0-3 16,0 0-4-16,0 0 11 15,0 0-7-15,0 0-4 0,0 0 4 16,0 0 6-16,0 0-9 15,0 0-61-15,0 0-47 0,0 0-54 16,0 0-82-16,0 0-140 16,6-43-177-16,-6 43-29 0</inkml:trace>
  <inkml:trace contextRef="#ctx0" brushRef="#br0" timeOffset="716">2584 1578 176 0,'0'0'26'0,"0"0"14"15,0 0 34-15,0 0 13 0,0 0 12 16,32 0-4-16,-32 0-9 16,0 0 34-16,0 0 20 0,0 0-12 15,0 0 30-15,0 0 41 16,0 0-29-16,0 0-15 15,0 0-25-15,0 0 6 0,0 0-53 16,0 0-34-16,0 0-36 16,0 0 5-16,0 0-22 15,0 0 4-15,-44-43-4 0,6 11 4 16,7-3 8-16,-13 3 27 16,0 4-15-16,6-4 21 15,-6 4 10-15,-1 0-19 0,1 6-2 16,0 8-10-16,6-1 31 15,1 1-12-15,37 14-11 0,-51-18-3 16,7 4-20-16,-6 4 25 16,6-1 7-16,0 7-11 0,6 1-4 15,-6 3-8-15,0 0-9 16,0 0 8-16,-6 0-9 0,6-4 23 16,-6 1-9-1,12-1 3-15,38 4 0 0,-57-7 14 16,57 7-1-16,-44-7-26 15,44 7 19-15,0 0-5 0,0 0-8 16,0 0-4-16,0 0-5 16,0 0-2-16,0 0-15 0,-44-7 19 15,44 7-14-15,0 0 10 16,0 0-19-16,0 0-28 16,0 0-36-16,0 0-39 0,0 0-64 15,0 0 23-15,0 0-17 16,0 0-90-16,-44-39-120 0,44 39-84 15,-18-42-11-15</inkml:trace>
  <inkml:trace contextRef="#ctx0" brushRef="#br0" timeOffset="1124">1534 905 333 0,'0'0'87'0,"0"0"69"16,0 0 8-16,0 0-24 16,0 0-29-16,0 0 29 0,0 0 0 15,0 0-15-15,0 0 21 16,0 0-56-16,0 0-3 16,0 0 94-16,0 0-18 0,0 0-58 15,-7 50-43-15,-5-8-7 16,12-42 1-16,-32 50-30 15,32-50-18-15,-50 49-12 0,50-49 12 16,-50 39 2-16,50-39-20 16,0 0 2-16,0 0 4 0,0 0 17 15,0 0-9-15,0 0-7 16,0 0 3-16,0 0 16 0,0 0 35 16,0 0 15-1,-19 49-13-15,13-13-9 0,6-36-8 16,19 39-5-16,-19-39 3 15,25 43-14-15,-25-43-7 0,25 46-16 16,-6-7-7-16,-19-39-141 16,25 49-265-16,-6-13-353 0</inkml:trace>
  <inkml:trace contextRef="#ctx0" brushRef="#br0" timeOffset="1876">1131 1001 742 0,'0'0'150'0,"0"0"17"16,0 0 10-16,0 0-65 0,0 0-10 16,-50 38-8-16,50-38-7 15,0 0-27-15,-56 18-28 16,56-18-37-16,-51 4-1 15,51-4 31-15,0 0-63 16,0 0-28-16,-44-53 23 0,19 3-16 16,25 50-21-16,6-49 21 15,-6 49 43-15,0 0-16 0,0 0-5 16,57-46 40-16,-57 46 0 16,50-21 3-16,-50 21-41 15,0 0 52-15,0 0-17 0,0 0 21 16,0 0-31-16,0 0 104 15,0 0 32-15,0 0-10 16,0 0-34-16,19 56-21 16,-19-56 16-16,0 0-37 0,0 0 18 15,-19 50-25-15,19-50 19 16,-31 49 18-16,31-49 9 16,-32 57 28-16,7-11 23 0,25-46-43 15,-31 56-31-15,12-10-11 16,0-11-15-16,19-35-10 0,-19 36-18 15,19-36-14-15,-25 36-72 16,25-36-114-16,0 0-195 16,0 0-174-16,-38 18-46 15</inkml:trace>
  <inkml:trace contextRef="#ctx0" brushRef="#br0" timeOffset="2077">999 442 1499 0,'0'0'184'0,"0"0"-34"16,0 0-70-16,0 0-33 15,0 0-86-15,0 0-177 16,0 0-210-16,38-10-77 15</inkml:trace>
  <inkml:trace contextRef="#ctx0" brushRef="#br0" timeOffset="2444">659 1018 866 0,'0'0'216'15,"0"0"41"-15,-44-42-44 0,44 42-69 16,-13-46-63-16,13 46-71 16,0 0 24-16,0 0-42 15,0 0 18-15,57-28-34 16,-57 28 33-16,0 0-16 0,50 10 24 16,-50-10-17-16,0 0 17 15,0 0-17-15,25 43 28 0,-25-43-32 16,0 0 23-16,0 0-5 15,-31 46 3-15,31-46-33 16,0 0 36-16,0 0 2 0,-44 14 37 16,44-14 6-16,0 0-39 15,0 0 21-15,-44-57-33 16,25 4-4-16,7 7-10 16,5 4-10-16,7-1-21 0,0 1-155 15,0 0-183-15,0 3-70 16,0 7-75-16</inkml:trace>
  <inkml:trace contextRef="#ctx0" brushRef="#br0" timeOffset="2681">937 0 1094 0,'0'0'188'0,"-13"36"-3"15,0 17-39-15,-5 10-87 0,-1 5-23 16,-6 2-18-16,6 1-96 16,-6 0-194-16,-8-1-97 0,2 1 5 15</inkml:trace>
  <inkml:trace contextRef="#ctx0" brushRef="#br0" timeOffset="3189">338 834 633 0,'0'0'176'16,"0"0"4"-16,0 0-31 0,0 0-13 16,0 0-25-16,32 61-30 15,-20-16 7-15,-12-45-47 16,-6 46-34-16,6-46-68 16,-25 43 61-16,25-43-40 0,0 0 31 15,0 0 2-15,0 0-3 16,-44 32 29-16,44-32-47 0,0 0 69 15,0 0 5-15,0 0-5 16,0 0-14-16,0 0-39 0,0 0 41 16,0 0-38-16,0 0 39 15,0 0-10-15,0 0-26 16,19 53 29-16,-19-53-23 0,25 53-17 16,-25-53 50-16,19 56-7 15,-13-10 20-15,-6-46 30 16,-12 61-68-16,-14-18 6 15,-5-4 9-15,31-39-30 0,-50 35 14 16,6-10 8-16,6-11-30 16,0-11 18-16,38-3 10 0,-44-17-17 15,44 17 4-15,-44-46 2 16,19 0-39-16,13 3 3 0,-1-3-8 16,13-1-114-16,6-2-62 15,1-1-133-15,5-3-85 16</inkml:trace>
  <inkml:trace contextRef="#ctx0" brushRef="#br0" timeOffset="3377">188 619 1087 0,'0'0'223'15,"0"0"32"-15,0 0-80 0,0 0-66 16,0 0-95-16,0 0-135 16,0 0-236-16,0 0-77 15</inkml:trace>
  <inkml:trace contextRef="#ctx0" brushRef="#br0" timeOffset="3956">395 1786 492 0,'0'0'98'0,"0"0"40"16,0 0-12-16,0 0 42 0,0 0-12 16,44-18-78-16,-44 18 8 15,0 0-10-15,0 0-26 0,0 0-22 16,0 0 18-16,0 0-27 15,0 0-37-15,31 43 64 0,-31-43-52 16,0 0 22 0,0 0 11-16,0 0-15 0,0 46-3 15,0-46-17-15,0 0 8 16,0 0 22-16,0 0-29 0,-37 21 30 16,37-21-42-16,0 0 50 15,-38-11 34-15,38 11 12 0,0 0 6 16,-31-35 0-16,31 35-2 15,-19-35-37-15,19 35-5 16,-13-36-25-16,13 36 3 0,-6-39-27 16,6 39 16-16,-6-42-12 15,-1 7 6-15,7 35 5 16,-6-39-22-16,6 39 6 16,-6-39-25-16,6 39-36 0,0 0-33 15,0 0-43-15,0 0-38 16,0 0-79-16,0 0-27 0,0 0-130 15</inkml:trace>
  <inkml:trace contextRef="#ctx0" brushRef="#br0" timeOffset="4177">477 2185 1087 0,'0'0'260'0,"0"0"1"0,0 0-72 15,19 36-51-15,-19-36-52 16,0 0-62-16,0 0-17 0,0 0-171 16,0 0-255-16,0 0-96 15</inkml:trace>
  <inkml:trace contextRef="#ctx0" brushRef="#br0" timeOffset="4561">62 1662 520 0,'-6'-31'75'16,"6"31"-9"-16,0 0-1 15,0 0 2-15,0 0-19 0,0 0-1 16,0 0 37-16,0 0 11 16,0 0 16-16,0 0 7 15,25 35 30-15,-25-35-48 0,31 42-17 16,-12-3-54-16,-19-39 18 15,25 46 58-15,-12-10-14 0,-13-36 35 16,12 45-60-16,-5-9 10 16,-7-36-47-16,0 42-17 15,0-42-12-15,-7 43-56 0,7-43-25 16,-12 35-75-16,12-35-30 16,0 0-88-16,0 0-50 15,-38 32 10-15,13-22-41 0</inkml:trace>
  <inkml:trace contextRef="#ctx0" brushRef="#br0" timeOffset="5188">12 1620 263 0,'0'0'54'0,"0"0"7"16,0 0-22-16,0 0 7 0,0 0-14 16,0 0 28-16,0 0 28 15,0 0-25-15,0 0 7 16,0 0 0-16,0 0 10 0,0 0 15 16,0 0-61-16,0 0-2 15,0 0 16-15,0 0-31 0,0 0 14 16,0 0-10-16,-7 39-14 15,7-39 11-15,0 0-39 16,7 35 21-16,-7-35 0 0,0 0 8 16,6 46 13-16,-6-46-9 15,6 46 35-15,7-7 45 16,-13-39-30-16,6 46-26 0,0-14-18 16,-6-32-7-16,7 35 12 15,-7-35-17-15,0 0-19 16,6 35 26-16,-6-35 14 0,0 0-32 15,0 0 30-15,12 39-11 16,-12-39 39-16,0 0-26 0,13 32-19 16,-13-32-12-16,0 0 28 15,0 0-21-15,0 0-11 0,0 0 17 16,0 0 5 0,0 0-11-16,0 0 14 0,0 0 4 15,0 0-14-15,0 0-36 16,0 0 41-16,0 0-6 0,0 0-6 15,0 0 2-15,0 0-11 16,0 0 17-16,0 0-8 16,0 0 6-16,0 0-26 0,0 0 28 15,0 0 0-15,0 0 0 16,0 0-29-16,0 0 29 0,0 0 0 16,0 0-112-16,0 0-146 15,0 0-106-15,0 0-120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7:51.40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67 1966 0,'0'0'271'0,"51"21"-89"0,-7-14-102 16,-7-14-44-16,-37 7-115 15,57-21-167-15,-7-11-300 0,-6-3-154 16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7:44.56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6652 176 389 0,'0'0'63'16,"0"0"-7"-16,-7-35 1 0,7 35-28 16,0 0 13-16,0 0-11 15,0 0 27-15,0 0-7 0,-37-29 38 16,37 29-26-16,0 0-8 16,0 0-40-16,-44-24 28 15,44 24-43-15,-44-15 0 16,44 15 4-16,-44-10-12 0,44 10 18 15,-44-4-10-15,6 8-16 16,38-4 18-16,-44 3 3 16,6 4 19-16,38-7-34 0,-44 11 36 15,44-11-8-15,-50 7 39 16,12-3 18-16,38-4-16 0,-37 3-9 16,37-3 20-16,-44 0 18 15,44 0-26-15,-38 0-28 16,38 0-10-16,-38 4-3 0,38-4-4 15,-44 7-7-15,44-7 12 16,-38 10-22-16,38-10 11 16,-37 18 23-16,37-18-15 15,-44 25 38-15,44-25 6 0,-38 32-16 16,38-32-17-16,-31 35 15 16,31-35-17-16,-26 42 16 0,26-42-20 15,-25 43-6-15,25-43-8 16,-25 42-13-16,25-42 27 15,-19 43 4-15,19-43 7 0,-12 42 7 16,12-42 22-16,-13 39-4 16,13-39 1-16,-6 39-13 15,6-39-19-15,-6 36 6 16,6-36-15-16,0 35 0 0,0-35 11 16,12 39-10-16,-12-39-12 15,6 39-9-15,-6-39-14 0,19 43 24 16,-19-43 3-16,7 42-8 15,-7-42-17-15,18 35 12 16,-18-35 3-16,0 0-3 0,19 43 18 16,-19-43-13-16,0 0 0 15,0 0-9-15,25 39 8 0,-25-39 6 16,0 0 1-16,38 31 0 16,-38-31 0-16,38 25-14 15,-38-25 3-15,38 14 0 16,-38-14 26-16,44 14-6 0,-44-14-8 15,44 11 6-15,-7-4-18 16,1-3-12-16,-38-4 24 16,44 3-8-16,-6-3-4 0,-38 0 3 15,37 4-14-15,-37-4 16 16,44 3-3-16,-44-3 2 0,44 4 4 16,-44-4-8-16,44 0-10 15,-44 0-2-15,44-4 12 16,-44 4-9-16,44 0 18 0,-44 0-1 15,44 0 1-15,-44 0-9 16,38-3 0-16,-38 3-8 16,38 0-4-16,-38 0 16 15,0 0-4-15,0 0-7 0,38-7 23 16,-38 7-16-16,37-15-14 16,-37 15 18-16,44-10 7 0,-44 10-11 15,38-14 12-15,-38 14-10 16,38-18-2-16,-38 18-15 15,44-25 4-15,-44 25 2 0,37-17 14 16,-37 17 10-16,0 0-4 16,32-32-11-16,-32 32-8 15,31-36 5-15,-31 36-7 16,25-35 20-16,-25 35-3 0,19-35-7 16,-19 35 0-16,19-36 4 15,-19 36-10-15,13-35 2 0,-13 35 8 16,0 0-4-16,12-39 5 15,-12 39-3-15,13-39-6 16,-13 39-8-16,6-35 15 0,-6 35-3 16,0-36 0-16,0 36 0 15,0-36 5-15,0 36-11 0,0-39 8 16,0 39-8-16,0-31 12 16,0 31-6-16,0 0 0 15,-6-43-3-15,6 43 3 16,0-35-8-16,0 35 8 0,0 0 3 15,0 0 2-15,-13-32-3 16,13 32-2-16,0 0-6 16,-12-35-3-16,12 35 9 0,-19-36-5 15,19 36 11-15,0 0 2 16,-25-35-5-16,25 35-15 0,-25-39 6 16,25 39 6-16,-26-35-7 15,26 35 18-15,0 0-7 16,-31-32-4-16,31 32-7 15,-38-25 7-15,7 8-8 0,31 17 8 16,-38-14 5-16,38 14-5 16,-50-15 0-16,18 5 3 15,32 10-8-15,0 0-5 0,-37-14 17 16,37 14-4-16,0 0 6 16,0 0-12-16,0 0-2 0,0 0-3 15,0 0-11-15,-32-11 19 16,32 11-51-16,0 0-107 15,0 0-139-15,0 0-169 0,0 0-57 16,-44 18 61-16</inkml:trace>
  <inkml:trace contextRef="#ctx0" brushRef="#br0" timeOffset="752">6073 487 363 0,'0'0'109'0,"-6"35"34"16,6-35 5-16,0 0 6 0,0 0-55 15,0 0-21-15,32 44-46 16,-32-44 15-16,0 0-22 0,0 0-31 15,44 39 3-15,-44-39-5 16,0 0 15-16,0 0-15 16,50 17 11-16,-50-17 9 0,0 0-12 15,38-3 3-15,-38 3-8 16,0 0 9-16,0 0-2 16,18-39-9-16,-18 39 7 15,0 0 18-15,0 0-18 0,-31-39 47 16,31 39-47-16,-44-19 47 15,44 19 21-15,-57 4-6 0,57-4-12 16,-50 18-44-16,50-18 18 16,-38 18 9-16,38-18-11 15,0 0 2-15,0 0-11 0,0 0-13 16,0 0 0-16,0 0 15 16,0 0-5-16,0 0-62 0,0 0-18 15,0 0-10 1,44 7 43-16,-44-7-22 0,0 0-44 15,0 0-44-15,0 0-26 16,0 0-59-16,0 0-97 0</inkml:trace>
  <inkml:trace contextRef="#ctx0" brushRef="#br0" timeOffset="1847">6055 580 485 0,'0'0'112'0,"0"0"8"15,0 0-34-15,0 0-15 16,0 0 4-16,0 0-12 0,0 0 1 16,0 0 35-1,0 0-30-15,0 0-17 0,0 0-65 16,0 0 31-16,-44 14 5 16,44-14 15-16,-63 18-7 0,19-4-22 15,0-4 33-15,0-3-9 16,0 4-38-16,-7-4 45 15,7 0 11-15,-6 7-33 0,6-7 33 16,-6 4 3-16,50-11 16 16,-63 11 9-16,13 3-33 0,0-7-29 15,-1 3 19-15,1-3 15 16,-7 4 9-16,7 3-29 16,0-3-10-16,6-1-14 15,-6 4 4-15,-1 4 0 0,1-4-8 16,6 0-12-16,0 1 9 15,-6-1 11-15,-1 3-8 16,1-3-1-16,0 1 39 0,-7 2-3 16,7 1-24-16,-7-4 8 15,1 4-11-15,-7-1 13 0,0-2-4 16,0-1 10-16,-6 0-14 16,-6 4-13-16,-1-8-11 0,7 4 3 15,-6 0 29-15,-1 1-7 16,1 2-1-16,-1 1-16 15,-5-4-3-15,12 0 10 0,-14 0 0 16,-5-3-2-16,0-4-5 16,0-4-4-16,0-3-10 15,0-3 23-15,6 3-19 16,-6-4-8-16,6-3 18 0,1-3-6 16,5 3 23-16,7 0-20 15,0-8-3-15,0 5-2 0,0-4 8 16,0 7 5-16,-1-4 0 15,1 0-12-15,0 1 4 16,0-1-3-16,0 1 16 0,0 3 0 16,6 0-10-16,0-1-9 15,0 5 0-15,7-1 9 16,-1 8 10-16,7-1-10 0,-7 1-17 16,7 0 8-16,6-4 18 15,-6 7 0-15,-1 0-5 16,7 0-10-16,-6-4-1 0,0 4 10 15,-1 0-14-15,-5 0 25 16,6 4-11-16,-7 0 3 0,13-8 7 16,0 4-31-16,44-7 18 15,-63 14 0-15,19-7 0 16,44-7-3-16,-44 11-8 0,44-11 6 16,0 0 16-16,-44 18-8 15,44-18-15-15,0 0 32 16,0 0 29-16,0 0-29 15,0 0-14-15,-31 42-3 0,31-42 0 16,0 0 9-16,0 0-9 16,0 0-9-16,0 0 11 0,0 0 1 15,0 0-6-15,0 0-8 16,0 0 8-16,0 0 4 0,0 0 6 16,0 0-55-16,0 0-70 15,0 0-145-15,0 0-106 16,0 0-65-16,0 0-13 15</inkml:trace>
  <inkml:trace contextRef="#ctx0" brushRef="#br0" timeOffset="2475">642 1000 329 0,'0'0'139'0,"0"0"17"0,0 0-52 16,0 0-7-16,0 0-12 16,37-42-29-16,-37 42 5 0,0 0-6 15,0 0 42-15,0 0-12 16,0 0 12-16,0 0-7 16,0 0-38-16,0 0 18 15,0 0-18-15,0 0-18 0,0 0-13 16,0 0 3-16,0 0-9 15,0 0 4-15,0 0-26 16,19-39-13-16,-19 39 28 0,0 0 7 16,0 0-26-16,0 0-21 15,0 0 26-15,0 0 35 0,0 0 29 16,0 0 2-16,0 0 42 16,0 0 9-16,0 0 15 15,7 53-19-15,-7-53-32 16,-13 57-34-16,0-15-26 0,13-42 0 15,-37 49-15-15,37-49-9 16,-51 43 9-16,51-43 16 0,-44 39-9 16,44-39-3-16,0 0 3 15,0 0-7-15,0 0-12 16,0 0-3-16,0 0-10 0,0 0 10 16,0 0 34-16,0 0-13 15,0 0-23-15,-6-46 20 0,6 46-3 16,0 0 6-16,0 0 6 15,0 0-20-15,0 0 0 16,44-21 22-16,-44 21-7 16,0 0-1-16,0 0-16 0,44 7 21 15,-44-7 5-15,0 0 28 16,0 0-10-16,0 0-15 16,0 0-19-16,44 49 18 0,-44-49-7 15,0 0-15-15,0 0-97 16,0 0-199-16,0 0-216 0,44 39-124 15</inkml:trace>
  <inkml:trace contextRef="#ctx0" brushRef="#br0" timeOffset="3187">1006 1775 535 0,'0'0'148'0,"0"0"41"0,0 0-23 16,0 0-31 0,0 0-57-16,0 0-17 0,0 0-29 15,0 0 3-15,0 0 19 16,0 0-41-16,0 0-73 0,0 0 6 16,0 0-2-16,0 0 5 15,0 0-5-15,0 0 7 16,-31-49 52-16,31 49-22 0,0 0 3 15,0 0 8-15,0 0-3 16,0 0 41-16,0 0 16 0,0 0-11 16,0 0 10-16,0 0 15 15,0 0-20-15,0 0-12 16,0 0 9-16,6 53-24 16,-6-53 50-16,-19 49 9 0,19-49 13 15,-31 50 19-15,31-50 34 16,-44 56-20-16,6-10-13 0,38-46-39 15,-44 57-34-15,13-15 18 16,6-7-12-16,25-35-25 16,0 0-13-16,-26 39 0 0,26-39 10 15,0 0-43-15,0 0-112 16,0 0-196-16,0 0-94 0,0 0 2 16,0 0-6-1</inkml:trace>
  <inkml:trace contextRef="#ctx0" brushRef="#br0" timeOffset="3388">837 1576 1135 0,'0'0'271'0,"0"0"16"16,0 0-111-16,0 0-61 15,0 0-65-15,0 0-86 0,0 0-120 16,50-35-143-16,-50 35-155 16,0 0-25-16</inkml:trace>
  <inkml:trace contextRef="#ctx0" brushRef="#br0" timeOffset="3795">667 1910 633 0,'0'0'172'15,"0"0"16"-15,-44-8-51 0,44 8-54 16,0 0-48-16,0 0 2 16,-13-38-33-16,13 38-12 15,0 0 11-15,0 0-31 16,0 0 37-16,0 0-6 0,51-43 14 15,-51 43-44-15,0 0 29 16,0 0-15-16,0 0 52 0,0 0 26 16,0 0 14-16,0 0-35 15,0 0-7-15,0 0-13 16,0 46-34-16,0-46 10 0,0 0-9 16,0 0 32-16,-51 43 52 15,51-43-38-15,-44 14-23 16,44-14 4-16,0 0 16 15,-44-18-28-15,44 18-40 0,0 0 63 16,-37-53-11-16,24 7-32 16,7 7-30-16,6 39-32 0,0-53-83 15,6 11-79-15,-6 42-67 16,0-53 4-16</inkml:trace>
  <inkml:trace contextRef="#ctx0" brushRef="#br0" timeOffset="4068">648 1272 776 0,'0'0'171'0,"31"53"28"0,-31-53 35 16,7 71-76-16,-7-14-74 16,-13-8-27-16,13-49-24 15,-12 64-11-15,5-10-53 16,-5-15-114-16,12-39-73 0,-13 60-69 16,1-18-4-16,-7-3-10 15</inkml:trace>
  <inkml:trace contextRef="#ctx0" brushRef="#br0" timeOffset="4623">321 1885 549 0,'0'0'150'0,"0"0"8"15,0 0-46-15,0 0-19 16,0 0-5-16,13 53-1 0,-13-53-29 16,6 53-17-16,-6-53 10 15,-13 46-55-15,13-46 36 16,-18 42-51-16,18-42 37 0,0 0-78 15,-44 39 13-15,44-39 16 16,-38 18 19-16,38-18-10 16,0 0-18-16,0 0 16 15,0 0 24-15,0 0 9 0,0 0-20 16,0 0 44-16,0 0-1 16,0 0-13-16,0 0 13 0,0 0-15 15,31 39 1-15,-31-39-18 16,25 35 37-16,-25-35-5 15,13 46 7-15,-7-11 48 0,-6-35-29 16,-12 39-24-16,12-39-25 16,0 0-24-16,-32 39 40 0,32-39-3 15,-37 25-16 1,37-25-25-16,-38 0 31 0,38 0 6 16,-44-25-18-16,44 25-6 15,-32-50 9-15,14 8 30 0,-1 3 10 16,12 4-27-16,1 0-13 15,6-1-71-15,6 1-129 0,-6 35-103 16,7-46-80-16</inkml:trace>
  <inkml:trace contextRef="#ctx0" brushRef="#br0" timeOffset="4820">189 1687 1029 0,'0'0'197'0,"0"0"76"15,0 0-69-15,38-21-106 16,-38 21-70-16,0 0 17 0,0 0-149 16,0 0-244-16,44 28-126 15</inkml:trace>
  <inkml:trace contextRef="#ctx0" brushRef="#br0" timeOffset="5720">598 2783 756 0,'0'0'163'0,"0"0"26"0,0 0 5 16,0 0-26-16,0 0-52 15,0 0-33-15,0 0-24 0,0 0 9 16,0 0-42-16,0 0-2 16,0 0-28-16,0 0-8 0,0 0 3 15,0 0-37-15,0 0-23 16,12-31 49-16,-12 31-24 16,0 0 2-16,38-50-33 0,-38 50 20 15,0 0 42-15,0 0 19 16,0 0-24-16,0 0-6 15,0 0 39-15,0 0-26 16,0 0 27-16,0 0 8 0,0 0 10 16,0 0 35-16,0 0 19 15,0 0-23-15,0 0-29 0,0 0 3 16,38 35-30-16,-38-35 24 16,0 0 36-16,0 0 39 15,12 36-17-15,-12-36-43 0,0 0-29 16,0 0 4-16,-25 39-1 15,25-39-16-15,0 0-1 16,-44 14-11-16,44-14 14 0,-38 0 10 16,38 0-21-16,0 0 3 15,-37-14-13-15,37 14 23 16,0 0-1-16,0 0-3 0,0 0-6 16,0 0 0-16,0 0 14 15,0 0-9-15,0 0-14 0,0 0 13 16,0 0 5-16,0 0 25 15,0 0-11-15,0 0-15 16,-38-18-21-16,38 18 35 0,0 0 8 16,0 0-10-16,0 0-24 15,0 0-2-15,0 0 25 16,0 0 0-16,0 0-25 16,0 0 21-16,0 0 4 0,0 0 6 15,0 0-18-15,0 0-18 16,0 0 11-16,0 0 12 0,0 0-12 15,0 0-14-15,-38-42 16 16,38 42-2-16,-31-50 10 0,12 8-16 16,6-2-21-1,1 2 8-15,-1 7 10 0,13 35 15 16,-12-43-36-16,12 43-52 0,-7-39-18 16,7 39-3-16,0 0-14 15,-12-35-31-15,12 35-107 16,0 0-50-16,0 0-86 15</inkml:trace>
  <inkml:trace contextRef="#ctx0" brushRef="#br0" timeOffset="6079">541 3080 843 0,'0'0'70'16,"0"0"-9"-16,0 0-40 15,0 0-3-15,32-46-21 0,-14 11-7 16,-18 35 32-16,0 0-8 15,0 0 44-15,51-32 25 0,-51 32-6 16,50-10 42-16,-50 10 3 16,0 0-39-16,38 21-36 15,-38-21-26-15,0 0-14 16,0 0 35-16,19 46-16 0,-19-46-66 16,0 0-181-16,-13 42-81 15,13-42-58-15,-38 25-32 0</inkml:trace>
  <inkml:trace contextRef="#ctx0" brushRef="#br0" timeOffset="6643">340 2681 769 0,'0'0'204'16,"0"0"-3"-16,-19 46-79 0,13-11-62 15,6-35-33-15,6 43 18 16,-6-43-63-16,6 35 47 0,-6-35-41 16,0 0 12-16,0 0 10 15,0 0 8-15,7 39-33 16,-7-39 18-16,0 0-7 0,0 0-22 15,0 0 19-15,0 0 7 16,0 0-9-16,0 0 18 16,0 0-36-16,-38 7 35 15,38-7-2-15,0 0 37 0,0 0-2 16,0 0-4-16,0 0 1 16,0 0-17-16,13 42 7 0,-13-42-7 15,0 0-5-15,6 39 6 16,-6-39 29-16,6 39 32 15,-6-39-11-15,0 0-8 0,-6 35-7 16,6-35 15-16,-25 39-33 16,25-39-30-16,-38 36-9 15,38-36 2-15,-50 24 7 0,12-10 9 16,38-14 39-16,-44 8 6 16,44-8-25-16,-44-11 3 15,13-10 6-15,5-11-28 0,14-7-9 16,6-7-18-16,6 0 17 15,12 0-9-15,-6 0-41 0,13 4-65 16,6 3-82-16,1 4-145 16,-26 35-129-16,31-22-87 15</inkml:trace>
  <inkml:trace contextRef="#ctx0" brushRef="#br0" timeOffset="7044">189 2730 1951 0,'-6'-28'286'16,"6"28"-60"-16,0 0-115 0,0 0-67 16,0 0-83-16,0 0-146 15,31 0-228-15,-31 0-198 16,0 0-2-16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7:53.93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0 318 278 0,'0'0'32'15,"0"0"26"-15,0 0 47 16,0 0-6-16,0 0-22 0,0 0-33 16,-6-24-20-16,6 24 4 15,6-32-8-15,-6 32 18 16,19-36 21-16,0 5-24 0,6-1-3 15,6 4 17-15,7-1-17 16,0 5-28-16,6-1 34 0,0 7-5 16,12 4 0-16,1 0 8 15,-1 7 39-15,1 7 12 0,6 0-12 16,0 7 2-16,12 3 4 16,-6 5-14-16,0 2 1 0,13 8-40 15,-6 0 25-15,-1-4-24 16,0 4-13-16,-5-1-7 0,5 1-6 15,-6-4-12-15,13 4 7 16,0 0 1-16,-7 0 20 16,7-1 0-16,-1 5 16 0,7 6-13 15,7 4 10-15,-1 3-6 16,7 4 9-16,-7 4 5 0,13 3-7 16,0 3 14-16,6 4-9 0,6 4-14 15,1-4-24-15,-1 7 15 16,13-7-4-16,-6 4 7 0,-1-8-1 15,7-3-2-15,0 0 15 16,0-3-13-16,7-4 7 0,-1-7-4 16,0 3-9-16,13-3-11 15,0 0 11-15,6 3-12 0,-6-3-21 16,0 0 30-16,0 0 3 16,-1 0-11-16,1 0-18 0,0-11 29 15,0 4-19-15,6-1 23 0,0-2-13 16,0-1-12-16,7 0 10 15,12-3 9-15,-6 0-14 0,6-1 26 16,0 1-4-16,-7 0-1 0,1 0-14 16,6-4 27-16,0-3-18 15,6 3-2-15,13 0-12 0,6 0 1 16,13-3 8-16,0-1 6 16,-1 1-21-16,1 0 7 0,-6-1-9 15,-7-2 24-15,0-1-27 16,-6-4 13-16,-13 1-12 0,7-4-1 15,-7 0 12-15,-6-3-3 0,-6-1 0 16,-7-3 4-16,-6-3 10 16,-12-1-24-16,-1 1 15 0,-12-4 4 15,-12 3-9-15,-7-3 0 0,-6 0 8 16,-13 3-1-16,-6-3-7 16,0 0-14-16,-6 4 14 0,-7-1-8 15,0 1 16-15,7 3-8 0,-13-4-5 16,7 0 1-16,-1-6 4 15,1 6 7-15,-1-3-10 0,7 4 0 16,-7-4 6-16,-6 7 5 16,-6 0-14-16,0-4 2 0,-6 4 4 15,-7-3 9-15,-6 3-9 16,-13-4 3-16,-31 4-1 0,38 0 15 16,-38 0-12-16,0 0-38 0,0 0 4 15,0 0 5-15,0 0-11 16,0 0 3-16,13-39-2 0,-13 39 5 15,0 0-6-15,-19-35-17 0,19 35-13 16,-25-39-3-16,25 39 6 16,-38-39 9-16,38 39 6 0,-38-42 2 15,38 42 6-15,0 0 25 16,-31-36 14-16,31 36 5 0,0 0-17 16,0 0-2-16,0 0 5 15,0 0 31-15,0 0 68 0,0 0 9 16,0 0-7-16,0 0-17 0,19 39-6 15,-19-39-21-15,44 32-1 16,-7-7-3-16,7-4-22 0,7-7-12 16,-7-3 12-16,0-1-11 0,0-3-11 15,0 0 8-15,-7-3-4 16,-37-4-4-16,44 0 15 0,-44 0 18 16,0 0-12-16,32 0 12 15,-32 0-9-15,0 0 1 0,0 0 9 16,0 0-10-16,0 0 10 15,0 0-5-15,0 0-19 0,0 0-13 16,0 0 8-16,-44 11 8 0,6-1-11 16,-6 1 5-16,0 3 13 15,-6 7-2-15,-1 0 1 0,1 1-1 16,-6-5-6-16,5 4-15 0,-5 1 0 16,12-1 3-16,0-3 0 15,6-4-5-15,7 0 5 0,31-14-7 16,0 0-46-16,-32 10-83 15,32-10-151-15,0 0-206 0,0 0-191 16,0 0-61-16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7:58.41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1976 0,'44'23'272'0,"0"-8"-95"15,13-8-74-15,0-7-77 0,5-7-212 16,-5-8-283-16,0-4-242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7:55.07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8235 1120 638 0,'0'0'176'16,"0"0"43"-16,0 0 24 15,0 0-52-15,0 0-77 0,0 0-70 16,0 0 19-16,-38 0-1 16,38 0 23-16,0 0-17 0,-25-11-4 15,25 11 10-15,0 0-16 16,0 0-9-16,0 0-26 0,-32-28 7 16,20 7-25-1,12 21 8-15,0-28-24 0,0 3-1 16,12-3 19-16,1-1 5 15,6-2-38-15,6 2-6 0,6 8 11 16,1 0 18-16,-1 3 0 16,1 4 0-16,5 7-7 0,-5 7 14 15,-1 7-23-15,-12 7 35 16,12 4-30-16,-18 7 28 0,-13-25-5 16,6 42-14-16,-12-7 47 15,-7 1 2-15,1-4 5 0,12-32-4 16,-32 31-30-16,32-31 18 15,-37 29-22-15,5-12-11 16,32-17 15-16,-37 14-15 0,5-6 24 16,32-8-10-16,-44 3 11 15,13 4 49-15,-7 7-9 0,-12 0 24 16,12 8 8-16,-6 6-13 16,-6 7-26-16,-1 1 3 0,1 2-21 15,0 1-24-15,6 0-10 16,0-3-1-16,6-1 6 0,0-3-11 15,7-8-59-15,-7-2-121 16,-6-5-161-16,19-6-166 0,-6-4-89 16,6-11-76-16</inkml:trace>
  <inkml:trace contextRef="#ctx0" brushRef="#br0" timeOffset="206">8197 611 1719 0,'0'0'305'16,"-32"0"-22"-16,32 0-122 0,0 0-70 16,0 0-39-16,0 0-91 0,0 0-173 15,0 0-231 1,0 0-134-16,0 0-59 0</inkml:trace>
  <inkml:trace contextRef="#ctx0" brushRef="#br0" timeOffset="592">7241 1191 1425 0,'0'0'315'15,"-25"-39"-72"-15,19 4-67 16,6 35-78-16,25-46-26 16,7 10-29-16,-1 8-25 0,7 7-14 15,-1 7 4-15,7 10 7 0,-6 4-10 16,-38 0-17-16,44 11 2 16,-44-11 30-16,0 0-10 0,25 42-10 15,-25-42 0-15,-12 46-5 16,12-46 5-16,-38 42-5 0,0-13 1 15,-6-12 7-15,0-6-8 0,0-7-6 16,-6 3 0-16,12-7 6 16,-6-7-2-16,44 7 21 0,-37-18-10 15,37 18-15-15,-44-32 6 16,18 4 25-16,14-4-6 16,12-7-9-16,0-7-17 0,12 0 8 15,1-3-3-15,0 3-21 0,12-4 28 16,-6 1-413-16,-7 3-145 15,1 0-56-15</inkml:trace>
  <inkml:trace contextRef="#ctx0" brushRef="#br0" timeOffset="856">7769 0 1211 0,'0'0'293'0,"0"0"22"0,0 0-93 16,0 0-72-16,26 35-47 16,-26 11-18-16,-7 7-35 0,-18 14-11 15,-6 4-28-15,-1 3-14 16,-5 0-6-16,5-3-35 0,-6 0-141 15,1-8-184-15,-14-6-151 16,1-1-3-16</inkml:trace>
  <inkml:trace contextRef="#ctx0" brushRef="#br0" timeOffset="1661">6613 876 472 0,'0'0'138'0,"0"0"19"0,0 0 9 15,0 0-18-15,0 0 24 0,6 36-27 16,-6-36-7-16,-6 53-13 16,-7-11-31-16,1-3-11 0,12-39-20 15,-32 46-31-15,1-14-11 16,31-32-1-16,-50 35-6 15,6-10-25-15,6-11 11 0,-6-7-20 16,6-4-38-16,38-3-35 0,-56 0 39 16,56 0-9-16,-44-7 14 15,44 7 6-15,0 0 22 0,-51-31 27 16,51 31-40-16,0 0 22 16,0 0 12-16,0 0 39 0,0 0-39 15,0 0-13-15,0 0 50 0,0 0 2 16,0 0-39-16,0 0 17 15,0 0-13-15,0 0 5 0,7 53 8 16,-7-8 14-16,6-2-1 16,-12-4 54-16,-1 0-14 15,-12 3-7-15,-6-10-33 0,25-32 16 0,-56 42-29 16,5-10 2-16,-5-11-19 16,-7-7 9-16,6-7-2 15,-5-3-21-15,-1-11 21 0,0-4-16 16,13-3 41-16,6-11 5 15,0-10 16-15,18-7 28 0,8-4-29 16,11-4-23-16,7-6-23 0,19 6 10 16,6 8-2-16,7 3-14 15,5 7-122-15,-37 32-173 0,51-35-220 16,-1 7-81-16</inkml:trace>
  <inkml:trace contextRef="#ctx0" brushRef="#br0" timeOffset="1837">6223 671 1518 0,'0'0'207'0,"0"0"-51"15,0 0-79-15,0 0-77 0,0 0-194 16,0 0-196-16,25-24-53 15</inkml:trace>
  <inkml:trace contextRef="#ctx0" brushRef="#br0" timeOffset="2220">5268 1028 1215 0,'0'0'261'0,"0"0"23"0,0 0-52 16,0 0-92-16,-38 36-73 15,38-36-28-15,-57 35-5 0,13-10-19 16,0-4-15-16,7-11-5 0,37-10 8 15,-44 11 61-15,44-11 26 16,0 0 1-16,-38-11-7 0,38 11-5 16,0 0-25-16,-19-42-36 15,13 0-9-15,12-8 1 0,7-3-2 16,6-11-20-16,-7-6-25 0,1-1-2 16,6 4 1-1,-7 7 10-15,1 18-71 0,-13 42-90 0,12-36-187 16,-12 36 28-16,0 0-74 15,0 0-84-15</inkml:trace>
  <inkml:trace contextRef="#ctx0" brushRef="#br0" timeOffset="2470">4821 1406 1703 0,'51'-24'360'16,"-20"6"-64"-16,7 14-61 0,-13 4-102 15,6 7-36-15,-5 8-53 16,-26-15-24-16,31 24-14 0,-31-24-1 16,19 32-12-16,-19-32-54 15,-6 35-59-15,6-35-106 0,-51 32-115 16,7-7-161-16,-12-11-6 0,-7-7 19 15</inkml:trace>
  <inkml:trace contextRef="#ctx0" brushRef="#br0" timeOffset="3132">4664 728 1178 0,'-12'49'206'0,"-1"-3"-2"15,7 0-12-15,0-7-57 0,-1 0-49 16,7-4-31-16,0-35-34 0,-6 39-21 16,6-39-7-16,0 0-32 15,0 0-35-15,0 0-58 16,0 0-13-16,-44 21 38 0,44-21 4 15,0 0-13-15,-44-24 27 16,44 24 46-16,-19-36 34 0,19 36 16 16,0 0 16-16,0 0-13 15,0 0 48-15,0 0 14 0,0 0 37 16,0 0-27-16,0 0-32 0,0 0 11 16,-25 46-25-16,25-46 1 15,-25 50-21-15,25-50-16 0,-25 46 23 16,25-46-29-16,0 0 21 15,-51 31-26-15,51-31-33 16,-50 18-3-16,50-18-20 0,-44 4 5 16,44-4 3-16,0 0-2 0,0 0-23 15,-38-46 28-15,38 46 3 16,0 0 49-16,-12-43-4 0,12 43-2 16,0 0 92-16,0 0 21 15,0 0-34-15,0 0 7 0,0 0-34 16,44 53-19-16,-19-3 11 0,-19-11-15 15,1-4 11-15,-7-35 21 16,-13 46-3-16,13-46-39 0,-38 39 20 16,1-11-32-16,-7-10 13 15,-7-11-17-15,1-4 28 0,-7-3-31 16,1-7 4-16,-1-3 19 16,7-8 0-16,0-7-22 0,50 25 14 15,-57-53-1-15,19 0-8 16,20-7-2-16,5 0 18 0,13 0 28 15,13 7-7-15,12 7-14 16,12 7-29-16,7 11 10 0,7 10-61 16,12 8-224-16,-1 6-195 0</inkml:trace>
  <inkml:trace contextRef="#ctx0" brushRef="#br0" timeOffset="3556">3747 636 2397 0,'0'0'179'0,"0"0"-37"15,0 0-71-15,0 0-40 16,18-28-24-16,-18 28-171 0,0 0-267 16,0 0-184-16,0 0-81 15</inkml:trace>
  <inkml:trace contextRef="#ctx0" brushRef="#br0" timeOffset="4032">3030 1191 1516 0,'0'0'282'0,"-19"-29"-19"0,13 1-84 15,6 0-87-15,12-4-57 16,7-3-17-16,0-8 4 0,13 5-18 16,5 2-8-16,-5 8-12 15,5 7 27-15,1 10-11 0,0 11-7 16,-13 11 7-16,-25-11 15 16,31 31-26-16,-12 5-2 0,-12-8 30 15,-7-28-8-15,-13 39-22 0,-12-4 30 16,25-35-27-16,-50 29 3 15,-1-12-8-15,1-6-32 0,-7-4 18 16,1-7 9-16,6-4-12 16,-7-3-3-16,13-3 27 15,6-8 1-15,7-3-23 0,31 21 15 16,-25-32 17-16,25 32-2 16,-13-32-8-16,13 32 3 0,0 0 28 15,0 0 93-15,0 0-34 16,0 0 36-16,-6 29-9 0,0 2-20 15,-1 1-6-15,-12 7-29 16,1 0-23-16,-1 0-17 0,-6-4-10 16,-1-3 18-16,-5-11-43 15,-7-3-125-15,7-4-175 16,-7-7-227-16,1-4-91 0</inkml:trace>
  <inkml:trace contextRef="#ctx0" brushRef="#br0" timeOffset="4241">2760 477 1889 0,'0'0'262'0,"0"0"43"0,0 0-56 16,25 0-93-16,-25 0-81 15,25 0-45-15,-25 0-74 0,0 0-195 16,0 0-299-16,0 0-201 0</inkml:trace>
  <inkml:trace contextRef="#ctx0" brushRef="#br0" timeOffset="4692">2244 1074 1312 0,'0'0'170'0,"-37"-28"-44"16,37 28-16-16,-32-43-47 16,20 8-38-16,12 35-20 0,12-46-18 15,-12 46-42-15,38-39 23 16,6 22 18-16,-13 10 20 0,7 14-6 15,-38-7 0-15,50 24-15 16,-50-24 30-16,32 46-15 0,-20-7 66 16,-12-39 8-16,-12 46 27 15,-7-7-31-15,19-39 3 0,-44 39-16 16,0-11-28-16,0-7 13 16,0-3 9-16,-6-7-7 0,-7-4-11 15,1-4-13-15,-7-3-26 16,-6-3 6-16,6 3 24 0,0 0 6 15,0 3-8-15,0-3 1 0,0 4 4 16,7-4-25-16,-7 0 3 16,0 0-5-16,6 0 9 0,1-4-26 15,-1 1 20-15,-6-1 1 16,7-3-8-16,12-4 10 0,6 1-55 16,38 10-182-16,-38-18-160 15,38 18-115-15,-25-39-72 0</inkml:trace>
  <inkml:trace contextRef="#ctx0" brushRef="#br0" timeOffset="4905">1842 477 2540 0,'0'0'302'0,"0"0"-7"16,0 0-107-16,0 0-78 16,0 0-72-16,0 0-70 0,0 0-137 15,0 0-156-15,0 0-300 16,0 0-189-16</inkml:trace>
  <inkml:trace contextRef="#ctx0" brushRef="#br0" timeOffset="5340">1251 530 1415 0,'0'0'147'0,"0"0"239"16,0 0-18-16,0 32-127 15,-6 7-78-15,-7 7-77 0,1-1-8 16,-13 5-17-16,0-4-38 16,-7 0 0-16,1-7-23 0,-7-4 10 15,0-7-16-15,-6 1 11 0,0-12-22 16,7-3 17-16,-7-3-31 16,6-7 14-16,6-8-27 15,1-3-5-15,31 7-42 0,-38-25 20 16,19-7-10-16,1-3 5 15,11-4 11-15,7 0 48 0,0 4-12 16,0 35 31-16,0-28-23 16,0 28 21-16,0 0-10 0,0 0 128 15,0 0-12-15,-19 28-19 0,1 7-44 16,-1 4 4-16,-6-4-28 16,-1 4 4-16,-5-3-27 0,0-1 4 15,-7-7-125-15,0 1-137 16,-6-12-188-16,6-3-134 0,1-7-18 15</inkml:trace>
  <inkml:trace contextRef="#ctx0" brushRef="#br0" timeOffset="5565">673 325 1180 0,'31'-42'220'15,"-5"10"73"-15,-1 3-2 16,-25 29-79-16,37-31-78 0,1 9-70 16,-13 5-18-16,-25 17-31 15,38 0 10-15,-38 0-10 0,31 25-10 16,-18 6-5-16,-13 8-15 16,-6 4-127-16,-13 3-148 0,-6-1-181 15,-19-2-90-15</inkml:trace>
  <inkml:trace contextRef="#ctx0" brushRef="#br0" timeOffset="5864">107 523 1161 0,'0'0'319'0,"0"0"-21"16,0 0-61-16,44 39-67 0,-6 0-81 15,-7-4-39-15,7-3-35 16,-13 0 5-16,-6-4-15 0,-19-28 9 16,6 35 15-16,-6-35-26 15,-18 32 24-15,-14-14-37 0,-6-4 15 16,-6-11-25-16,0-6 28 16,7-8-11-16,5-10 12 0,32 21-27 15,-37-46 8-15,18-3-5 16,12-4-19-16,14 7 28 0,5 3-21 15,7 8-89-15,6 3-99 0,7 7-199 16,-1 1-163-16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8:13.30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9827 651 687 0,'0'0'205'0,"0"0"-2"0,0 0-39 15,0 0-10-15,0 0 5 16,0 0-22-16,0 0-5 0,0 0-36 16,0 0-54-16,0 0-29 0,0-21-13 15,0-3 18-15,0-5-32 16,12 1-52-16,-6 0 44 0,7 3-29 16,-7 0 27-16,-6 25-1 15,0 0-5-15,19-28 30 0,6 14-26 16,-6 14 45-16,6 7-19 15,0 11-12-15,1 3 28 0,-1 4-20 16,6-1 11-16,-6 5-12 16,0-5 0-16,-25-24 12 0,32 36-15 15,-1-12 27-15,-31-24-23 16,0 0-5-16,32 22 3 0,-32-22 6 16,0 0 16-16,0 0-8 0,0 0-11 15,0 0-5-15,0 0 8 16,0 0 0-16,0 0 12 15,-44-4-28-15,-7 0 11 0,-5 4 20 16,-7 4-15-16,-19 0-13 0,19-4-2 16,-18 7 17-16,5 0 11 15,1-4-20-15,-1 1-11 0,7-1 11 16,6 1 28-16,19-1-17 16,0-3-23-16,44 0 12 0,-37-7 14 15,37 7 4-15,0 0-19 16,0 0-6-16,0 0-3 0,0 0 17 15,0 0 16-15,0 0-25 0,0 0 11 16,0 0 1-16,0 0-8 16,0 0 5-16,0 0-19 15,0 0 26-15,0 0-5 0,0 0-15 0,0 0 2 16,0 0-6-16,0 0 37 16,0 0-20-16,0 0 18 15,0 0-21-15,0 0 9 0,0 0 0 16,0 0-16-16,0 0-12 15,0 0 29-15,0 0 2 0,0 0-13 16,31 14 4-16,-31-14 27 0,0 0 21 16,0 0 35-16,25 36 58 15,-12-4 31-15,-13-4-17 0,-6 4-23 16,-13 3-6-16,0 0-17 0,-19 4-43 16,0-3-18-16,-6-5-8 15,-6 5-10-15,0-5-18 16,0-6-12-16,-1 3-67 0,1-3-126 15,12-7-197-15,1-11-229 16,37-7-94-16</inkml:trace>
  <inkml:trace contextRef="#ctx0" brushRef="#br0" timeOffset="193">9462 933 1498 0,'0'0'319'0,"31"11"-2"0,-31-11-100 15,0 0-93-15,0 0-68 0,0 0-50 16,0 0-108-16,0 0-215 16,0 0-274-16,0 0-96 0</inkml:trace>
  <inkml:trace contextRef="#ctx0" brushRef="#br0" timeOffset="413">8947 198 1104 0,'0'0'259'0,"0"0"14"15,0 0-48-15,0 0-119 16,0 0-48-16,0 0-35 0,25 32-12 16,-25-32-133-16,0 0-166 15,31 28-89-15,-31-28-38 0</inkml:trace>
  <inkml:trace contextRef="#ctx0" brushRef="#br0" timeOffset="953">8771 453 749 0,'-7'28'206'0,"7"-28"-2"0,0 28-2 16,0-28-69-16,0 32-34 0,0-32-30 15,0 28-13-15,0-28-33 16,0 0 5-16,0 0-28 15,0 32 22-15,0-32-17 0,0 0-5 0,-44 21 11 16,0-7-26-16,0-3 12 16,0-4-61-16,0-3 15 15,0-4-12-15,7 0 5 0,37 0 20 16,-38-8-64-16,6-2-12 0,32 10 6 16,0 0 27-16,-12-28 25 15,12 28 30-15,0-25 24 0,0 25-8 16,0 0 17-16,0 0 15 15,0 0 42-15,0 0-10 0,0 0-8 16,0 0-17-16,0 0 28 0,0 0-13 16,6 35 21-16,-6-35-43 15,-6 39 42-15,6-39-8 0,-32 35 5 16,32-35-7-16,-44 29-34 16,0-15 27-16,0-7-42 0,0 0 24 15,0-7-27-15,-6 0 18 16,12-7 27-16,1 3-25 0,-1-6 14 15,13-4-38-15,25 14 23 16,-32-36-17-16,20 4-6 0,6 1-5 16,-1-1-3-16,7 0 23 0,0 0-27 15,0 0 19-15,7 4-1 16,-1-4-69-16,0 4-48 0,-6-4-118 16,0 4-87-16,0 0-72 0,0-1-42 15</inkml:trace>
  <inkml:trace contextRef="#ctx0" brushRef="#br0" timeOffset="1364">8368 0 865 0,'0'0'177'0,"0"0"10"0,0 0-21 15,-19 36-72-15,-6-8-33 16,-6 0-20-16,31-28-22 0,-32 39-34 16,32-39 21-16,-18 35 11 0,18-35-17 15,-7 32 12-15,7-32-8 16,0 0-94-16,32 25 63 0,-32-25-19 15,44 10 25-15,-13-10-5 16,1-7 7-16,-32 7 22 0,25-14-26 16,-25 14 23-16,0 0 12 0,0 0 6 15,0 0 4-15,0 0-4 16,0 0 8-16,0 0-39 16,0 0 26-16,0 0-3 0,-38 21 0 15,0 4-14-15,13 0 4 0,25-25 5 16,-38 35-12-16,38-35-90 15,-25 36-184-15,25-36-140 0</inkml:trace>
  <inkml:trace contextRef="#ctx0" brushRef="#br0" timeOffset="1781">7985 1036 794 0,'0'0'244'0,"0"0"51"0,0 0-26 16,25 24-88-16,32-20-13 15,-1-4-67-15,7-11-30 0,12 8-39 16,-12-4-25-16,13 0-42 0,-20-4-130 16,1 0-215-16,-26-6-216 15</inkml:trace>
  <inkml:trace contextRef="#ctx0" brushRef="#br0" timeOffset="2216">7495 732 881 0,'0'0'118'0,"0"0"1"16,0 0 43-16,0 0-61 0,0 0-30 15,0 0 1-15,0 0 64 0,0 0-27 16,0 0 25-16,0 0-24 16,6 35 47-16,-6-35-5 0,-19 39-17 15,19-39 5-15,-31 42-29 0,31-42-2 16,-44 43-15-16,6-11-8 15,-6-8-20-15,6-2-21 16,-12-5-12-16,0-6-20 0,-7-1-13 16,-12-3 0-16,6 1 8 0,-6-8-11 15,-13 0 8-15,7-8-10 16,-7 5-7-16,7-4-21 0,-1 0-55 16,7-4-36-16,6 4-115 15,7-3-150-15,12-1-208 0,0-3-74 16</inkml:trace>
  <inkml:trace contextRef="#ctx0" brushRef="#br0" timeOffset="2417">6703 619 1235 0,'50'-7'228'0,"0"0"37"16,7-1-86-16,-1 5-91 16,-5-1-42-16,-7 1-77 0,0 3-131 15,-44 0-184-15,37 0-102 0</inkml:trace>
  <inkml:trace contextRef="#ctx0" brushRef="#br0" timeOffset="3216">5841 590 914 0,'0'0'117'16,"0"0"165"-16,0 0-30 0,0 0-76 15,-6 39-2-15,6-7-17 16,-6 0-15-16,-7-4-1 0,1 4-28 16,-7 0-25-16,19-32-7 15,-44 42-46-15,6-14-4 0,-6-6-18 16,0 2-7-16,-6-9-1 16,0-1-14-16,6-7 9 0,0 0-23 15,6-7-13-15,0-4-47 16,38 4-14-16,0 0-5 0,0 0-28 15,-25-42 15-15,25 7-5 0,13-1-37 16,18 1 16-16,0-4 35 16,7 7 44-16,0 7 52 0,0 8-20 15,-38 17 44-15,44-11-9 0,-7 11 19 16,-37 0 22-16,0 0 20 16,0 0 25-16,19 39-22 15,-19-39 9-15,0 0-30 0,-38 35-12 16,38-35-18-16,-56 36-15 0,6-22 8 15,-7 3-9-15,7-9 0 16,-1-5-11-16,1 1 21 0,6-8-24 16,6 1 3-16,38 3-1 0,-44-15-11 15,44 15-45-15,-37-24 26 16,37 24 6-16,0 0-12 0,0 0 35 16,0 0 2-16,0 0 26 15,0 0 53-15,0 0 7 0,0 0 7 16,0 0 16-16,0 0-6 15,-19 42 6-15,19-42-42 0,-32 46 5 16,32-46-44-16,-44 42 8 16,44-42-31-16,-50 36 21 0,12-15-13 15,7-10-8-15,31-11 4 0,-44 3-37 16,44-3-11-16,0 0-54 16,-38-10-4-16,38 10-14 0,0 0 4 15,-12-46 72-15,24 17-2 0,-12 29 25 16,25-35 10-16,-25 35-5 15,38-21 57-15,-38 21 31 0,0 0 33 16,38 17 1-16,-38-17 14 16,12 43-17-16,-18-8-7 15,-6 1-17-15,12-36 10 0,-44 53-38 16,6-8-21-16,-12-6-10 0,-1-10-4 16,-5-8-22-16,5-7-127 15,7-3-157-15,0-15-212 0,13 0-108 16</inkml:trace>
  <inkml:trace contextRef="#ctx0" brushRef="#br0" timeOffset="3405">5307 516 1002 0,'50'-10'181'15,"-6"-1"-2"-15,0 4-44 0,7-4-35 16,-7 1-78-16,0 3-44 16,0 0-127-16,-13 3-116 0,-31 4-97 15</inkml:trace>
  <inkml:trace contextRef="#ctx0" brushRef="#br0" timeOffset="3700">4679 700 813 0,'0'0'95'0,"0"0"109"0,0 0-7 16,0 0-16-16,0 0-13 15,-44 7-109-15,44-7 3 0,-38 0-32 16,6 4 58-16,1 3 10 0,0 10 52 15,-7 4 19-15,-6 11-9 16,0 4 11-16,-13 3-44 16,7 6-23-16,-7 1-38 0,-5 4-42 15,5-1-2-15,1-3-18 0,5 0-13 16,1-7-77-16,0-7-117 16,12-4-179-16,38-28-176 0,-44 28-41 15</inkml:trace>
  <inkml:trace contextRef="#ctx0" brushRef="#br0" timeOffset="3864">3836 1562 1072 0,'63'-7'170'15,"13"-3"-17"-15,-7 6-65 0,6-10-60 16,-12 3-17-16,0-6-112 15,-7 6-198-15,-12-7-167 0</inkml:trace>
  <inkml:trace contextRef="#ctx0" brushRef="#br0" timeOffset="4387">3554 866 1384 0,'0'0'242'0,"0"0"-45"0,0 0-54 16,0 0-61-16,0-39-32 16,0 39-45-16,18-42 8 0,-18 42-13 15,44-39-17-15,-6 4-39 0,-38 35-15 16,50-39-1-16,-18 3 53 15,-32 36 12-15,38-28-5 0,-38 28-19 16,0 0 23-16,37-7 22 16,-37 7 17-16,0 0 7 15,0 0-17-15,7 42 20 0,-14-3 19 16,7-39-18-16,-37 43 9 0,37-43-15 16,-51 39-4-16,7-11-21 15,7-11-21-15,-7 1 19 0,6-11 3 16,-6 0-12-16,0-7-6 0,6-3-3 15,0-4 25-15,38 7-8 16,0 0-14-16,-44-25-5 0,44 25 11 16,0 0 0-16,0 0-3 0,-31-35-11 15,31 35-6-15,0 0 13 16,0 0 18-16,0 0 74 16,0 0 23-16,-50 14-2 0,12 14 21 15,38-28-16-15,-50 50-41 0,-1-8-22 16,1-3-13-16,6-14-22 15,0 6-13-15,6-9-105 0,38-22-155 16,-50 17-190-16,50-17-143 0,-44 4-26 16</inkml:trace>
  <inkml:trace contextRef="#ctx0" brushRef="#br0" timeOffset="4565">3365 446 1588 0,'0'0'108'0,"0"0"60"15,0 0-71-15,0 0-60 16,0 0-77-16,0 0-160 0,0 0-206 16,0 0-99-16</inkml:trace>
  <inkml:trace contextRef="#ctx0" brushRef="#br0" timeOffset="4944">2944 771 829 0,'-38'7'133'0,"38"-7"-5"15,0 0 14-15,0 0-54 0,0 0-23 16,0 0-26-16,-31-50-24 0,31 50 8 15,-7-46-27-15,7 46-3 16,0 0-10-16,0 0 12 0,44-35 5 16,-44 35 23-16,0 0-27 15,51 7 9-15,-51-7 54 16,0 0 85-16,19 39 47 0,-19-39 17 16,-7 46-23-16,7-46-66 0,-31 42-50 15,-13-10-2-15,0-11-24 16,-13 0-6-16,1-6-10 0,-13-8-19 15,-1 0-8-15,-5-4-6 0,-7 1 6 16,1-4 10-16,5-7-5 16,-6 0-24-16,13-7-13 0,-6-1-34 15,12-2-35-15,6-1-19 0,13 4-29 16,7 3-50-16,37 11-101 16,0 0-126-16,0 0-80 0</inkml:trace>
  <inkml:trace contextRef="#ctx0" brushRef="#br0" timeOffset="5129">2542 375 1535 0,'0'0'217'16,"0"0"1"-16,0 0-84 0,0 0-64 15,0 0-190-15,0 0-238 16,0 0-174-16</inkml:trace>
  <inkml:trace contextRef="#ctx0" brushRef="#br0" timeOffset="5560">1523 491 1203 0,'0'0'153'0,"0"0"80"0,0 0 42 0,-31 25-70 16,6 3-64-16,6 11-23 15,-6-3-28-15,6 3-39 16,-6 3-15-16,-7-3 5 0,-5 0-9 15,-1-4-11-15,-6-7-19 0,-6-3 4 16,6-7 2-16,-7-4-8 16,7-7-12-16,7-4 12 0,37-3-15 15,-51-3-29-15,51 3-23 0,-37-28-32 16,37 28 29-16,-19-43 12 16,6 1-18-16,13-4 27 15,6 14 25-15,-6 32 12 0,7-35-6 16,-7 35 18-16,0 0-9 15,0 0 52-15,0 0 7 0,0 0 9 16,-32 46-11-16,1-7-6 0,-1-1-36 16,1 5-9-16,0-11 21 15,-7-4-61-15,38-28-110 0,-50 35-130 16,50-35-84-16,-44 21-57 0,44-21-23 16</inkml:trace>
  <inkml:trace contextRef="#ctx0" brushRef="#br0" timeOffset="5756">1077 241 1052 0,'38'-15'145'0,"6"8"45"16,-7 4 22-16,-37 3-8 0,44 14-60 15,-6 4-59-15,-38-18-47 0,38 21-30 16,-38-21-91-16,0 0-13 15,6 42-101-15,-6-42-127 0,-44 36-65 16,-6-5 11-16</inkml:trace>
  <inkml:trace contextRef="#ctx0" brushRef="#br0" timeOffset="6052">310 435 1005 0,'0'0'153'0,"13"46"44"0,-7-7-19 16,-6-39-43-16,19 39-37 0,-19-39-6 15,6 38 6-15,-6-38-26 16,-6 36-32-16,6-36 5 0,-44 32-59 16,6-15 20-16,0-6-3 0,-6-8-3 15,7-6-11-15,-7-1 20 16,12-6-9-16,32 10 12 15,-37-32-16-15,11 0-23 0,20 0 27 16,6 1 3-16,13 2-9 0,-13 29-26 16,44-32-13-16,-7 11-48 15,7 4-108-15,0 6-99 0,-6 4-56 16,0 0-43-16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18:36.08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189 51 57 0,'0'0'0'16,"-32"-22"0"-16,32 22-4 16,0 0-2-16,-37-14 6 0,37 14-4 15,-25-7 4-15,25 7-4 16,0 0 8-16,-38-3-2 0,38 3-9 15,0 0 14-15,-25-4-4 16,25 4-3-16,0 0-4 0,-32 0-6 16,32 0-5-16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23:34.62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8046 482 903 0,'0'0'124'0,"0"0"-26"16,0 0-46-16,0 0 49 0,0 0 24 15,0 0-9-15,0 0 3 16,25 44-7-16,0-5-16 15,7 0-3-15,-7 3-62 16,6 0 33-16,1 2-67 0,-1-5 35 16,-12-4-18-16,-6-7 4 15,-13-28-8-15,19 36-18 16,-19-36 30-16,0 28-10 0,0-28-2 16,-38 25-26-16,-6-10 16 15,0-5-27-15,-13-3-10 0,1-3 2 16,5-4-37-16,-5-4 55 15,12-3-9-15,6-8 1 16,7 1 21-16,31 14-27 0,0 0 19 16,-38-42-30-16,38 42 46 15,-6-39-8-15,6 39-19 0,0 0 23 16,0 0-15 0,0 0 3-16,0 0-28 0,0 0 20 15,0 0 42-15,0 0-16 16,0 0 27-16,0 0-9 0,0 0 4 15,31 32 22-15,-31-32-27 16,25 39 18-16,-25-39-14 0,19 32-18 16,-19-32 26-16,0 0-18 15,0 0 35-15,0 0-45 16,-31 29 25-16,-13-19-42 0,6-6 24 16,-12-8 7-16,6-3-62 15,-13-7 41-15,7-4-8 0,6-4-21 16,6 8 36-16,0 0-30 15,7 10 26-15,31 4-11 16,-38 11 61-16,-6 10 19 16,44-21-44-16,-25 44 38 0,0-6-50 15,12 1-16-15,-5-3 14 16,18 2-89-16,0-1-219 0,0-2-169 16,12-3-197-16</inkml:trace>
  <inkml:trace contextRef="#ctx0" brushRef="#br0" timeOffset="173">7650 1470 1880 0,'0'0'207'0,"0"0"-105"16,0 0-40-16,0 0-148 0,0 0-217 15,0 0-315-15</inkml:trace>
  <inkml:trace contextRef="#ctx0" brushRef="#br0" timeOffset="860">6638 703 1522 0,'38'-18'207'16,"0"25"-32"-16,-1 11-16 0,-37-18-48 16,38 47-44-16,-7-5-51 15,-12-7 0-15,-19-35 3 16,13 50-11-16,-13-50-8 15,-13 42 2-15,13-42 3 0,-44 33-26 16,0-19 4-16,7-7-8 16,37-7-77-16,-44-14-24 0,44 14 3 15,-32-40 19-15,20-6-1 16,12 7 11-16,0 39 26 16,18-56 55-16,-5 17 9 0,-13 39 14 15,0 0-42-15,0 0 43 16,19-43-28-16,-19 43 8 0,0 0-16 15,0 0 52-15,0 0 35 16,-63 14-28-16,13 8 3 0,6 3 32 16,44-25 12-16,-44 42-16 15,44-42-25-15,-32 49-20 16,32-49-5-16,0 46 17 16,0-46 2-16,32 47-24 0,-32-47-13 15,44 29 27-15,-7-12 5 16,-37-17 32-16,38 11 5 0,-38-11 47 15,0 0-56-15,0 0-22 16,0 0-14-16,0 0-26 16,-19-50 33-16,-6 11 27 0,25 39 1 15,-38-50 49-15,1 8-16 16,37 42-13-16,-38-50-10 0,13 8-4 16,0 5 6-1,25 37-24-15,-19-45-11 0,13 6-20 16,-1-4 0-16,14 1-19 15,-7-12 15-15,12-3-9 0,1-13-5 16,-1-2-32-16,1 1-31 16,-1 8-30-16,-5 9-69 0,-1 8-135 15,-6 46-156-15,-19-39-68 16,19 39-81-16</inkml:trace>
  <inkml:trace contextRef="#ctx0" brushRef="#br0" timeOffset="2059">5827 771 403 0,'0'0'57'16,"0"0"15"-16,0 0 19 0,0 0-34 16,0 0-38-16,0 0-6 15,0 0 1-15,0 0 10 0,0 0 9 16,0 0-1-16,0 0-6 15,0 0 27-15,0 0-33 16,0 0 11-16,0 0-23 0,0 0 27 16,0 0-21-16,0 0-19 15,0 0 21-15,0 0-25 0,0 0 19 16,0 0-10-16,0 0 10 16,0 0-30-16,0 0 28 15,0 0-8-15,0 0-4 0,0 0 22 16,0 0-53-16,0 0 42 15,-50 35 5-15,50-35 6 16,-50 11 40-16,50-11-5 0,-51 14 60 16,7 0 53-16,0 7 41 15,0 11 25-15,0 3-16 0,0 9-40 16,7 2-30-16,-7 3-11 16,0 8-44-16,6-3-43 15,-6-1-15-15,0-7-3 0,-6-4-10 16,-1-2-31-16,1-8-28 15,-6-4-213-15,12-10-303 0,6-4-197 16</inkml:trace>
  <inkml:trace contextRef="#ctx0" brushRef="#br0" timeOffset="2236">5570 1410 1815 0,'0'0'285'16,"0"0"-77"-16,0 0-111 15,0 0-47-15,0 0-19 0,0 0-245 16,0 0-441-16</inkml:trace>
  <inkml:trace contextRef="#ctx0" brushRef="#br0" timeOffset="2924">5073 980 1784 0,'0'0'90'15,"-38"-47"1"-15,38 47-60 16,0 0 4-16,-25-49-29 16,25 49-15-16,-6-50 11 0,6 50-57 15,19-49 4-15,-19 49-2 16,37-43 21-16,-37 43-1 0,57-36 14 16,-7 15-19-16,-50 21 32 15,51-7-7-15,-51 7 18 16,44 3-5-16,-44-3-14 0,0 0 26 15,44 25-40-15,-44-25 47 16,0 0-41-16,0 0 25 16,0 0-3-16,0 0 11 0,-19 43-4 15,19-43-23-15,0 0 35 16,-44 36-8-16,6-8 6 16,38-28 35-16,-50 28-36 0,50-28 17 15,-51 36-6-15,51-36-2 16,-37 24 30-16,37-24-15 0,-38 25-12 15,38-25-5-15,-50 15-7 16,12-8 1-16,0-3-33 16,1-8 32-16,-14-3-12 0,7-4-1 15,-12 0 10-15,-1-3-33 16,-12 3 37-16,0-6-13 16,-13 3-22-16,0-1 8 0,1 1 18 15,-7 7 2-15,5 0-24 16,-5 4 33-16,6-1-11 15,13 8 29-15,0-4 19 0,12 3-38 16,7 4 27-16,6-3-30 16,44-4-15-16,-38 10 15 0,38-10 18 15,-37 25 62-15,37-25 17 16,-25 43-25-16,6 0 4 16,19-1-55-16,0 1-20 0,6-1 7 15,0-3-26-15,1-3-17 16,-7-36-189-16,0 0-251 15,18 50-155-15,-18-50-76 0</inkml:trace>
  <inkml:trace contextRef="#ctx0" brushRef="#br0" timeOffset="3105">4325 1609 1872 0,'38'46'242'0,"-38"-46"12"0,0 0-69 16,0 0-91-16,0 0-45 0,0 0-113 15,0 0-318-15,0 0-299 16</inkml:trace>
  <inkml:trace contextRef="#ctx0" brushRef="#br0" timeOffset="3296">3557 369 1912 0,'76'-39'21'16,"18"7"-51"-16,6 0 3 0,1 4-321 15,-7-4-162-15</inkml:trace>
  <inkml:trace contextRef="#ctx0" brushRef="#br0" timeOffset="3771">2853 838 1661 0,'0'0'80'15,"-19"42"15"-15,19-42-31 0,7 36-49 16,-7-36 19-16,0 0-13 16,37 25-29-16,-37-25-40 15,44 4-54-15,-44-4-32 0,0 0 13 16,0 0 69-16,44-44 19 15,-44 44-18-15,13-49 41 0,-13 7 6 16,0 42 34-16,0 0 5 16,0 0 27-16,-50-15-26 15,-1 30 55-15,7 20 7 16,0 14-9-16,7 16 30 0,-7 6-18 16,0 3-7-16,6 1 49 15,-6-4-23-15,0-8-42 16,0-9-33-16,0-8 7 0,0-14-13 15,0-11 3-15,0-10 38 16,44-11 17-16,-44-7-34 0,44 7-24 16,-31-53-8-16,18-7-29 15,13-19 0-15,6-6 2 16,13-4 1-16,6 8-25 16,13 6-48-16,-13 4-100 15,0 18-211-15,7 7-253 0,-13 3-112 16</inkml:trace>
  <inkml:trace contextRef="#ctx0" brushRef="#br0" timeOffset="4176">2049 408 1638 0,'-44'21'263'0,"44"-21"-8"16,-32 60-37-16,7-5-13 0,0 5-36 16,-13 3-49-16,1 2-39 15,-14 2-38-15,-5-3-29 16,-13-1 1-16,-7-9-5 0,1-8-8 16,-7-7 2-16,19-11-4 15,0-10-3-15,13-15-20 16,6-6-48-16,44 3-45 0,-38-35 44 15,38 35 24-15,0-50 16 16,19 18 11-16,-19 32 16 0,57-14 2 16,-13 21 7-16,0 7 15 15,-44-14 15-15,37 53 6 16,-24 4 13-16,-13 0 6 16,-13 4-21-16,-18-5-25 0,-13-3-9 15,-19-2-12-15,-12-5-24 16,-7-11-151-16,-6-3-189 15,13-18-212-15,5-7-53 0</inkml:trace>
  <inkml:trace contextRef="#ctx0" brushRef="#br0" timeOffset="4369">1571 32 1646 0,'0'0'161'0,"57"-29"29"0,-57 29-80 16,44-10-43-16,-44 10-32 15,0 0-44-15,0 0 14 0,0 0-248 16,25 70-270-16,-32-1-101 16</inkml:trace>
  <inkml:trace contextRef="#ctx0" brushRef="#br0" timeOffset="4736">773 489 1872 0,'-19'65'191'15,"19"-8"-18"-15,6-8-43 16,0 8-17-16,-6-3-29 0,0-1-35 15,0-4-44-15,-6-3 3 16,0 1 8-16,-13-12-9 0,19-35-5 16,0 0-15-1,0 0 9-15,-38 29 0 0,38-29-24 16,-37-25-36-16,11-17-1 16,14-2 25-16,-1 2 36 0,13 42 12 15,-19-39-15-15,19 39 7 16,0 0 102-16,0 0 10 15,-50 53-12-15,0 11 5 0,6 7-14 16,-6 3-43-16,-7-6-33 16,0 0-5-16,1-12-19 0,-7-6-92 15,6-7-191-15,1-15-266 16,6-14-190-16</inkml:trace>
  <inkml:trace contextRef="#ctx0" brushRef="#br0" timeOffset="4881">465 504 2470 0,'0'0'32'16,"0"0"-62"-16,0 0-165 16,0 0-205-16,0 0-220 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27:24.12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0 106 551 0,'50'-29'51'15,"6"5"-24"-15,1 2-2 0,0 8-9 16,-13 4-24-16,6 3-26 16,-19 7-123-16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23:47.847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35" units="cm"/>
      <inkml:brushProperty name="height" value="0.35" units="cm"/>
      <inkml:brushProperty name="fitToCurve" value="1"/>
    </inkml:brush>
  </inkml:definitions>
  <inkml:trace contextRef="#ctx0" brushRef="#br0">4506 4432 621 0,'0'0'151'0,"0"0"51"0,7 53-10 15,-20-3-34-15,-18 7-45 16,-7 3-19-16,-6 7-23 0,-6-7-38 16,6 0-19-16,0-3-7 15,0-4-18-15,12-11 11 16,7-10 5-16,6-8 5 16,19-24-27-16,0 0 32 0,0 0-12 15,0 0-3-15,38 8-59 16,18-30-38-16,14-20-2 0,18-22 21 15,0-13 48-15,12-8 47 16,-12 0-28-16,-6 11-3 0,-19 21 33 16,-13 10 13-16,-50 43 3 15,0 0 122-15,0 0 29 0,-31 71-56 16,-32 14-45-16,-25 14 35 16,-13 10-18-16,-6 4 15 15,0 4-49-15,7-10-53 16,12-4-1-16,19-19 4 0,12-20-10 15,13-18-11-15,19-14-13 16,25-32 44-16,0 0-24 0,38-11-4 16,25-24-25-16,25-32-27 15,6-18-8-15,13-28-24 0,12-16-2 16,1-22 14-16,-7-5 52 16,-13 15 0-16,-18 21 45 0,-13 30-37 15,-25 23 25-15,-19 25-26 16,-25 42 22-16,0 0 21 15,-75 42-6-15,-13 22 20 0,-13 11-5 16,-6 13 19-16,-6 1-28 16,13-1-5-16,5-10-33 0,14-15 23 15,24-13-21-15,7-15 21 16,50-35-15-16,-38 28 5 0,38-28-19 16,0 0 20-16,38-31-71 15,25-30-64-15,12-20-33 0,13-25-76 16,13-14 77-16,-1-12 77 15,-12 9 26-15,-12 20 39 0,-20 25 31 16,-18 29 3-16,-38 49 17 16,0 0 56-16,-57 49 16 15,-24 26-1-15,-32 16-26 0,-13 15 13 16,-12 5 9-16,-1-5 9 16,1-11-71-16,19-17 9 0,24-18-46 15,20-17 18-15,25-8-12 16,50-35 19-16,0 0-15 0,0 0-4 15,56-57-4-15,26-20-45 16,18-22 7-16,26-21-45 0,12-11 55 16,13-4-2-16,-6 11 20 15,-13 18 1-15,-25 21 3 0,-26 21-17 16,-30 33 6-16,-51 31 87 16,0 0-35-16,-69 81-2 0,-32 18-12 15,-37 10 31-15,-19 15-46 16,-19 4 53-16,-19 0-3 15,-6-12-16-15,25-17-16 0,25-18-26 16,31-24 18-16,39-15-18 16,24-20 10-16,57-22-58 0,19-39-4 15,44-28-66-15,31-29-18 16,32-21-50-16,6-20 36 0,19-9 91 16,-1 4 26-16,-5 12 13 15,-19 20 8-15,-19 29 2 0,-32 28-14 16,-25 32 111-16,-50 21 1 15,-25 46-22-15,-31 24-37 16,-39 19 54-16,-30 20-26 0,-26 8 17 16,-25-1-8-16,0-5-17 15,6-16-11-15,25-20-13 0,32-15-1 16,32-22-16-16,18-16 34 16,25-26-37-16,38 4-33 0,25-81-14 15,44-15-20-15,19-17-10 16,19-11-23-16,6-4 50 0,13 8 23 15,-13 11 15-15,-12 20 7 16,-20 22-41-16,-18 18 35 0,-63 49 20 16,32-7 33-16,-32 7-6 15,-32 63-30-15,-37 4 16 16,-25 15-41-16,-13 3 36 0,-12-1 3 16,5-9-21-16,8-12 19 15,24-17-23-15,19-10 20 0,13-15-40 16,50-21 33-16,0 0-29 15,0 0-24-15,0 0-44 0,0 0-63 16,-7-50-5-16,20-6-77 16,25 3-2-16,-1 0-18 0,7-4-48 15,7-3-355-15</inkml:trace>
  <inkml:trace contextRef="#ctx0" brushRef="#br1" timeOffset="2316">3733 963 559 0,'-25'-35'207'16,"25"35"16"-16,0 0-38 15,-31-32-33-15,-13 15-59 0,-13 20 80 16,-18 15 19-16,-20 17-3 16,-24 15-49-16,-19 18-70 15,-26 13-34-15,-18 11-26 0,-32 10 13 16,-18 4-6-16,-26-3-33 15,-12-4 8-15,12-14 26 0,13-7 0 16,19-14-18-16,31-8-6 16,19-10 2-16,31-7 16 15,19-10-16-15,13-5-8 16,25-2 1-16,13-5 22 0,25-6-9 16,50-11-2-16,-51 10-17 15,51-10 22-15,0 0 23 0,0 0-41 16,0 0 1-16,0 0 31 15,0 0-19-15,0 0-3 0,0 0 7 16,0 0 9-16,0 0-13 16,0 0-22-16,0 0 28 0,0 0 6 15,57 15-24-15,12-15 23 16,6-11 2-16,20-7-7 16,12-6-16-16,31-15 18 15,19-14-1-15,32-7-30 0,18-15 23 16,13-13 0-16,19-12 0 15,12-10-14-15,13 1 1 0,13 3 22 16,12 18-20-16,0 6 11 16,-12 19-12-16,-13 10 12 0,-26 13-10 15,-30 15 23-15,-26 11-26 16,-25 7 19-16,-25 7 3 16,-25 3-27-16,-13 4 23 0,-18 4-5 15,-13-4-10-15,-26 0 17 16,1-3-17-16,-38-4 14 15,0 0-24-15,0 0 27 0,25 10-20 16,-25-10 13-16,0 0 12 16,-19 37-9-16,-18 2-3 15,-14 6-3-15,-5 1 3 0,-1 4 15 16,-12 6-21-16,-6 5 10 16,-1-1 2-16,7 7-25 0,-6 3 32 15,-7 5-11-15,0-1 3 16,-12 12 4-16,-13 2-7 0,-25 4 6 15,-19 14-15-15,-12 11 10 16,-19 10 10-16,-13 12-16 16,-13 2 41-16,-12 4-14 0,0-4 10 15,7-7-13-15,5-9-26 16,7-15 23-16,13-15-18 16,18-14-18-16,13-13 32 0,18-19-6 15,7-14-5-15,13-10-11 16,0-14 8-16,5-8 0 0,8-6 9 15,-1-4-1-15,6-4-18 16,7 0 7-16,6 1 5 0,19-1 8 16,12 1-10-16,19 3 7 15,7-1-7-15,31 8-11 0,-31-7 20 16,31 7-2 0,0 0-7-16,0 0-3 0,0 0-10 15,0 0 5-15,0 0 12 16,0 0-1-16,0 0 1 0,0 0-4 15,69-31-7-15,6 6-6 16,19 4 24-16,13-4 1 0,25 0-8 16,38-7-26-16,25-3 28 15,19-7 7-15,18-4-5 0,7 0-4 16,12-7-22-16,7-1 25 16,6-6-2-16,0 3-5 0,-6 8 0 15,-1 3-22 1,-24 3 15-16,-26 8 16 0,-31 14-2 15,-31 3-15-15,-26 4-10 16,-24 3 28-16,-26 4-7 0,-19 4-13 16,-50 3-49-16,44-4-8 15,-44 4-22-15,0 0 9 0,0 0 5 16,0 0 37-16,0 0 24 16,0 0-16-16,0 0-77 0,0 0-20 15,0 0-9-15,0 0-115 16,0 0-103-16,0 0-57 0</inkml:trace>
  <inkml:trace contextRef="#ctx0" brushRef="#br1" timeOffset="4376">2401 29 766 0,'56'0'203'0,"-56"0"56"0,0 0 46 15,0 0-123-15,0 0-91 16,0 0-60-16,-56-17 59 0,-26 17-25 16,-31 21 33-16,-32 18 48 15,-37 21-70-15,-38 21 28 16,-19 22 5-16,-6 14-8 0,6 10 10 16,13-6-26-16,31-12-53 15,38-10 0-15,31-11-43 0,38-5 16 16,19-13 1-16,31-9-12 15,26-5 21-15,12-56-9 0,69 46-6 16,25-25-11-16,26-24 19 16,37-26-48-16,31-17-3 0,26-28-32 15,19-11-22-15,12-22-17 16,12-20-10-16,7-11 79 16,0-3 9-16,0 7 13 0,-31 16 17 15,-26 19-13-15,-37 25 9 16,-44 17 7-16,-32 15-21 0,-37 21 68 15,-57 21-5-15,0 0 13 16,-70 39-1-16,-30 10-39 0,-20 11 38 16,-24 7-16-16,-19 11 20 15,-20 4-5-15,-5 7-6 0,-1 3-19 16,7-8 1-16,18-2-17 16,39-12-20-16,30-6 24 0,26-4-23 15,25-7 2-15,38-7 15 16,6-46-24-16,50 47 22 0,26-29-29 15,24-22-15-15,20-21 1 16,18-15-27-16,19-9-8 16,7-18-34-16,-7 0 57 0,-6-4 25 15,-19 7-15-15,-19 11 41 16,-25 15 3-16,-19 6-14 0,-69 32 34 16,50-29-23-16,-50 29 16 15,0 0-19-15,0 0 9 0,0 0 6 16,0 0-12-16,-75 8 0 15,18 2 0-15,0 4-15 0,7 0 28 16,50-14-21-16,-56 22 8 16,56-22-83-16,0 0-194 15,-57 17-152-15,57-17-55 0</inkml:trace>
  <inkml:trace contextRef="#ctx0" brushRef="#br1" timeOffset="6075">3017 164 711 0,'0'0'4'0,"0"0"43"15,0 0 45-15,0 0 42 0,0 0 34 16,0 0-46-16,0 0-23 15,-7-36-42-15,7 36-42 0,0 0-18 16,0 0 20-16,0 0-58 16,0 0 34-16,-63-17 7 15,-6 17-14-15,-19 17-2 16,-18 15 35-16,-26 21 11 0,-13 18-42 16,-12 18 12-16,-13 10 48 15,0 0-71-15,1-4 43 0,18-10-28 16,25-14 33-16,26-18-22 15,30-14 12-15,20-11 29 0,12-7-21 16,38-21 0-16,0 0-10 16,0 0-20-16,82-3 27 15,19-11-41-15,24-11 29 0,26-10-28 16,25-8 35-16,19-6-10 16,6-8-15-16,0-3 10 15,1 0-25-15,-26 3 21 0,-19 8 17 16,-38 21-26-16,-25 7 7 15,-25 10-6-15,-69 11 2 16,0 0 28-16,7 53-23 0,-45 3 29 16,-19 8-15-16,-24 3-18 15,-7 4 56-15,-13 0 15 0,1-1-26 16,-1 4-11-16,1 5-21 16,5-1 14-16,14 0-29 0,11-4 27 15,26-3-40-15,7-8 30 16,24-6 0-16,26-8-22 15,-13-49 39-15,63 50-8 16,18-15-11-16,14-24 12 0,18-8-52 16,19-17 50-16,12-7-32 15,7-7 2-15,-6-8 27 0,-1 4-22 16,-12 1 38-16,-19-1-59 16,-12 11 48-16,-26-1-36 0,-24 8 34 15,-7 7-14-15,-44 7 5 16,31-7-25-16,-31 7 20 0,0 0 0 15,0 0 12-15,0 0-21 16,6 60-1-16,-12 7 34 16,-13 18-41-16,7 4 13 15,5 7 4-15,7 10 11 0,7 0 4 16,11 0-15-16,8 4-13 16,11-1 24-16,1-6-39 0,6-11 44 15,0-3-37-15,6-11 39 16,1-8-18-16,-1-10-6 0,6-7 24 15,1-10-60-15,0-4 65 16,-7-11-30-16,-6-3 7 16,-44-25-26-16,50 24 40 0,-50-24-9 15,0 0-21-15,0 0 32 16,19 50-12-16,-38-8-14 16,-19 2 30-16,-18-6-29 0,-13-6 19 15,-13 0-16-15,-12-11 10 16,-7-7-16-16,-6-6 21 0,-6-12 0 15,13-10-9-15,5-7 27 16,14-15-40-16,18-10 28 16,19-11-19-16,12-14 8 0,26-7-11 15,6-17 7-15,19-15-6 16,12-13 13-16,7-4-7 0,12-12 16 16,1 1-29-16,-1-3 7 15,0 3 1-15,0 7 5 16,-12 17 20-16,-6 26-32 0,-7 20 16 15,-6 22-32-15,-7 11 28 0,-12 35 2 16,0 0-2 0,0 0 0-16,0 0-6 0,-31 39 30 15,-1 21-41-15,-5 11 47 16,-14 10-13-16,-12 5 45 0,1 6-24 16,-1 0-32-16,0-1 28 15,0 5-23-15,6-1-15 0,1 4 19 16,12-9-36-16,0-9 34 15,19-14-13-15,0-18 11 0,6-10-18 16,19-39 11-16,-19 39 7 16,19-39-3-16,0 0 10 15,0 0-16-15,0 0 18 16,0 0-12-16,50-63-27 0,7-8 33 16,-7-14-35-16,-6-4 18 15,-6-10 17-15,-19-4-14 0,-7 4 6 16,-6 15-3-16,-12 9 0 15,-13 19-8-15,-18 28-1 16,-14 24 2-16,-18 36-12 0,-6 21 35 16,-1 21-19-16,7 11-8 15,6 7 15-15,7 7-19 0,12 3 26 16,12-5-23-16,20-6 9 16,6-6 4-16,18-7-1 15,13-11-6-15,13-10-26 0,6-8-75 16,12-6-188-16,1-15-51 15,6-3-125-15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23:59.794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0 24 739 0,'0'0'32'0,"0"0"23"0,0 0 13 16,0 0 5-16,0 0 10 15,0-32 25-15,0 32 115 16,0 0-78-16,0 0-73 16,44-4-60-16,0 8 44 15,0 13 71-15,0 12-33 0,0 17-29 16,6 14-18-16,7 14-31 15,0 14 23-15,-1 15-43 0,1 10 13 16,-1 11-5-16,1 13 13 16,-1 5 4-16,-5 3 5 0,5 0 1 15,-12-8 24-15,0 1-28 16,-6 4 21-16,-7-5-12 16,1 1-23-16,-1 4 22 15,-6 2-24-15,1 5 10 0,-8-1-1 16,-5 4 4-16,0 0-6 15,-1 4 24-15,1-4 10 0,-7 0-23 16,7-7 14-16,5-4-10 16,-5-3-4-16,0-4-16 0,5 4-9 15,8 3 3-15,-1 4 9 16,6 7 17-16,1 7 1 0,5 7-20 16,14 7 10-16,0-3 4 15,5 3 40-15,14-7-12 0,-1-10-15 16,12-1 8-16,7-6-17 15,19-8-7-15,6-7-15 16,13-3-1-16,12-11 0 0,7-3-5 16,0-4 0-16,-1-7 13 15,1-7-8-15,-1-7 2 0,1-4-2 16,-1 0-10-16,-5-6 1 0,-1-1 12 16,-6-3-8-16,0-1-5 15,-13-6 5-15,7-7-4 0,-6-4 16 16,0-11-12-16,-1 1 6 0,1-8-12 15,-1-3 2-15,-6-7 15 16,7-4-16-16,-1-7 5 0,-12-3 6 16,0-4-6-16,-6-7 0 15,-1 7-11-15,-12-7 11 0,-12 0 5 16,-1-3-17-16,-18 0 12 16,-13-4 4-16,0 3-8 0,-13-3-4 15,-6 4 15-15,-25-4-3 0,38 0-8 16,-38 0 9-16,31 3-8 15,-31-3-5-15,0 0 14 0,0 0 1 16,0 0-14-16,25-3 7 0,-25 3 6 16,0 0-16-16,0 0 4 0,0 0 15 15,0 0-32-15,0 0-7 16,0 0-2-16,0 0-11 16,0 0-6-16,0 0 14 0,0 0-59 15,0 0-5-15,19-36 36 0,-6 4-41 16,-7-3-3-16,0 0 28 15,-6 3 1-15,0 0 29 0,-6 0 27 16,6 32-15-16,0-35 26 0,0 35 11 16,-12-28-8-16,12 28-1 15,0 0 13-15,0 0-17 0,0 0 5 16,0 0 8-16,0 0-9 0,0 0-14 16,0 0 26-16,0 0-3 15,0 0-7-15,0 0 15 16,44 32 1-16,-13-4-9 0,0 0 14 0,7 0 23 15,0 1-10-15,-7-5-2 16,7-2 10-16,-7-5-22 16,1 1-2-16,-32-18 0 0,38 21-6 15,-38-21-9-15,0 0 24 0,25 7 29 16,-25-7 11-16,0 0-22 16,0 0-21-16,0 0-22 0,0 0-1 15,0 0 14-15,0 0-23 0,-25-17 9 16,25 17 15-16,-44-8-6 0,0 16-14 15,0 6 52-15,0 10 7 16,6 1 0-16,-6 3 9 0,0 1-10 16,6-1-23-16,0 0 8 0,38-28-18 15,-50 36 0-15,12-8 1 16,38-28-15-16,-37 25 0 16,37-25 7-16,0 0-1 0,-38 21-11 15,38-21-62-15,0 0-133 0,0 0-140 16,0 0-192-16,0 0 36 15,0 0-32-15</inkml:trace>
  <inkml:trace contextRef="#ctx0" brushRef="#br0" timeOffset="1265">14349 7427 1112 0,'0'0'287'0,"0"0"38"16,0 0-78-16,-19 32-37 0,0 7-64 15,13 3-42-15,-13 1-51 16,6-1-20-16,7 0 24 0,0-6 0 16,0-1-23-16,-1-3 3 0,-5-4-6 15,-13 1-27-15,-13-8 4 16,-6-4 3-16,-6 1-16 0,-1-4 0 15,-5-3-4-15,-1-4 2 16,7-4-8-16,6-3-34 0,0-3-16 16,12-15-3-16,32 18-19 15,-31-35 7-15,18-8 19 0,20 5 23 16,12-1 6-16,-1 3 28 0,8 5 8 16,-26 31-7-16,37-18-9 15,-5 7 1-15,-32 11 17 0,31 14 8 16,-31-14 35-16,13 39 1 0,-13-7-2 15,-7 0 1-15,-11-4-15 0,-8 0-13 16,26-28-13-16,-50 32-5 16,6-3 2-16,-6-15 4 15,-7 3-9-15,1-6-12 0,-7-4 4 16,6-3 18-16,1-1-10 0,12-6-10 16,6-5-19-16,38 8-5 15,-31-28 17-15,31 28-4 0,0 0 4 16,-19-25-3-16,19 25 17 0,0 0 3 15,0 0-3-15,0 0-7 16,0 0 10-16,0 0 38 0,0 0 13 16,6 25 1-16,-6-25 2 0,-25 43-16 15,-7-12-14-15,-12-9 4 0,-6-1-3 16,-6-7-11-16,5 4-11 16,-5-8 3-16,12-6 0 15,5-1 1-15,1-3-10 0,38 0-45 16,-31-10-40-16,31 10-26 0,-13-32-9 15,20 0 7-15,5 4 57 16,-12 28 28-16,44-25-3 0,-12 11 28 16,0 7 10-16,-32 7-13 0,38 14 9 15,-38-14 25-15,19 35 52 0,-13 4 14 16,-12-7-6-16,-7 7 5 16,-6-7-16-16,-19-1-6 0,-6 5-21 15,-7-8-43-15,1-7 13 0,-7-3-24 16,7-7-4-16,0-4-135 15,0-7-194-15,12 0-231 16,0-7-31-16</inkml:trace>
  <inkml:trace contextRef="#ctx0" brushRef="#br0" timeOffset="1449">13620 7282 1074 0,'50'-24'230'16,"0"2"-68"-16,-6-2-83 15,0 6-36-15,-6 4-28 16,-7 3-194-16,-31 11-130 0,0 0-59 16</inkml:trace>
  <inkml:trace contextRef="#ctx0" brushRef="#br0" timeOffset="1749">12726 7756 908 0,'0'0'90'0,"-31"-14"58"0,31 14 6 15,0 0-25-15,0 0-25 0,-44-11 41 16,6 11 31-16,0 14 30 16,7 7-25-16,-7 11 6 0,1 7 26 15,-1 7-17-15,-6 4-52 0,0-1-59 16,-13 4-21-16,7-4-37 0,-7 4-10 16,-5 1-17-16,5-9 0 15,-6 1-15-15,0 0-119 0,7-3-153 16,5-11-163-16,14 3-182 0,37-35 45 15</inkml:trace>
  <inkml:trace contextRef="#ctx0" brushRef="#br0" timeOffset="1933">12437 8950 1772 0,'44'-10'204'0,"13"-4"-60"16,-1-8-54-16,1 1-38 0,-1 0-120 15,7 0-208-15,-12-8-195 0,-7-2-91 16</inkml:trace>
  <inkml:trace contextRef="#ctx0" brushRef="#br0" timeOffset="2201">11721 8014 1211 0,'0'0'194'16,"0"0"156"-16,0 0 5 15,-32 3-91-15,32-3-90 0,-25 39-72 16,-6-3-26-16,-1 6-23 0,-6 0-19 16,1 1-17-16,-1-4-12 15,-6-4 3-15,0 4-37 0,0-7-215 16,0-4-204-16,-6-3-178 0,6-4-22 16</inkml:trace>
  <inkml:trace contextRef="#ctx0" brushRef="#br0" timeOffset="2436">11563 7243 1230 0,'0'0'172'16,"0"0"-52"-16,0 0 72 0,0 0-1 15,-44 46-86-15,13 11-53 0,0 10 5 16,5 11-12-16,1 0-25 16,13-1-11-16,-7 1-9 0,0 0-97 15,-6-8-184-15,0-6-198 16,-7-4-81-16</inkml:trace>
  <inkml:trace contextRef="#ctx0" brushRef="#br0" timeOffset="2940">10935 7639 532 0,'0'0'169'0,"0"0"63"15,0 0-43-15,0 0-20 16,0 0-25-16,12 32-32 0,-24-4-19 16,12-28-12-16,-44 43-21 0,-6-8-22 15,-1-3-38-15,1-4 10 16,0-3 12-16,-7 3-5 0,13-3-17 16,-6 0-17-16,6-4 20 0,12-4 10 15,32-17-10-15,0 0-41 16,0 0-91-16,0 0 61 15,0 0 46-15,0 0-46 0,0 0-24 16,57 36 37-16,0-15 5 0,-7-10 26 16,0-1-2-16,-6-6 38 0,-44-4-12 15,32 3 11-15,-32-3-7 16,0 0 26-16,0 0-17 0,0 0 6 16,0 0 21-16,0 0 22 0,-51 7 37 15,1 4 27-15,-13 7 36 16,0 10 47-16,-18 7 12 0,5 8-16 15,-12 13-37-15,0 8-74 0,0-1-32 16,12 1-21-16,0 3-37 16,7 0 7-16,6-3-8 15,7-11-45-15,12-7-191 0,44-46-212 16,-38 32-226-16,38-32-27 0</inkml:trace>
  <inkml:trace contextRef="#ctx0" brushRef="#br0" timeOffset="3134">10658 7261 1442 0,'25'-32'125'0,"7"4"81"15,6 3-32-15,6-3-89 0,0 3-36 16,6 4-17-16,-6 3-116 0,6 4-180 15,-6 11-188-15,-12-1-49 0</inkml:trace>
  <inkml:trace contextRef="#ctx0" brushRef="#br0" timeOffset="3322">10212 7717 1814 0,'-38'-7'199'0,"38"7"-54"0,0 0-85 15,0 0-65-15,0 0-164 0,0 0-216 16,0 0-135-16,0 0 9 16</inkml:trace>
  <inkml:trace contextRef="#ctx0" brushRef="#br0" timeOffset="3733">9966 7791 809 0,'0'0'166'0,"-13"39"25"0,13-39-37 15,-12 42-19-15,-1-3-66 16,13-39-33-16,-25 46-28 0,-6-7 11 15,31-39 2-15,-44 39-13 0,6-7-14 16,38-32 15-16,-44 21-7 0,44-21-48 16,-38 11-61-16,38-11-9 15,0 0 36-15,-38-25 7 0,26 0 18 16,6-3 20-16,6 28 32 0,0-28 54 16,0 28 8-16,0 0 8 15,0 0-2-15,0 0 84 16,0 0 39-16,0 0-10 0,-44 28-1 15,-7 7-8-15,-5 4-42 0,-13 0-32 16,-7 0-20-16,-18-7-32 16,-7 7-22-16,7-15-9 0,6-3-4 15,-6-6 6-15,6-8 1 0,6-4-13 16,7-6-7-16,12-4-10 0,12-8-72 16,1-2-62-16,12-4-103 15,38 21-152-15,-31-46-35 0,18 10-6 16</inkml:trace>
  <inkml:trace contextRef="#ctx0" brushRef="#br0" timeOffset="3930">9344 8604 1774 0,'44'7'191'15,"-7"-14"8"-15,14-11-101 16,-1-3-47-16,0-4-21 0,0 4-147 16,-6 3-148-16,0-3-151 0,-44 21-103 15,44-14 9-15</inkml:trace>
  <inkml:trace contextRef="#ctx0" brushRef="#br0" timeOffset="4117">8533 8940 1981 0,'-32'-7'274'0,"32"7"-57"16,0 0-63-16,0 0-57 0,0 0-55 0,0 0-23 15,0 0-110-15,0 0-154 16,0 0-225-16,0 0-222 15</inkml:trace>
  <inkml:trace contextRef="#ctx0" brushRef="#br0" timeOffset="4584">8206 7735 611 0,'0'0'159'0,"0"0"5"16,19 35-21-16,-19-3-30 0,0-32-46 16,6 35-33-16,-6-7 7 15,0-28-10-15,0 0-25 0,0 32-1 16,0-32-8-16,0 0 3 0,0 0 7 16,0 0 15-16,-25 39-45 15,25-39 42-15,0 0-22 0,-50 25 36 16,12-11 17-16,-6 0 73 0,-6 7 68 15,-1 11 19-15,-5 7-25 16,-1 14-40-16,1 7-37 0,-7 4-25 16,6 6-23-16,1 5-36 0,5-8-27 15,7-4 3-15,13-6-4 16,-1-11-24-16,7-11-160 0,25-35-163 16,0 0-126-16,0 0-84 15</inkml:trace>
  <inkml:trace contextRef="#ctx0" brushRef="#br0" timeOffset="4840">8809 6745 858 0,'0'0'142'0,"0"0"76"16,-12 50-14-16,-1 3-31 0,-12 0-32 16,-13 3-62-16,-12 4-38 0,-7 4-34 15,-5 3 2-15,-1 0 11 16,-13 4-2-16,1 0-18 0,-7-4-165 16,7 0-129-16,-7-4-79 0,0-3-11 15</inkml:trace>
  <inkml:trace contextRef="#ctx0" brushRef="#br0" timeOffset="5090">7640 7876 689 0,'0'0'150'0,"0"0"13"0,0 0 121 15,0 0-25-15,0 0-91 0,0 0-38 16,38 39-26-16,-38-39-15 16,31 46-21-16,-18 0 8 0,-13-7-34 15,-19 3-8-15,-12 4-19 0,-20 7-7 16,1-4-64-16,-19 1-140 16,6 3-185-16,-6-11-73 0,12 1 33 15</inkml:trace>
  <inkml:trace contextRef="#ctx0" brushRef="#br0" timeOffset="5564">7389 7512 777 0,'0'0'198'15,"0"0"-5"-15,0 0-50 0,0 0-56 16,0 0-14-16,0 0 19 16,-25 32-37-16,-7 0-15 0,-6 6 17 15,-6 8 5-15,0 14 11 0,-1-3-26 16,1 7-14-16,0-1-33 16,13 8 11-16,6-4 2 0,0-3 1 15,12-8-7-15,7-6 4 0,12-11-11 16,0 3-3-16,-6-42 10 15,0 0 16-15,13 35 2 0,-13-35-15 16,0 0 1-16,0 0-16 0,0 0 25 16,0 0-6-16,0 0-25 0,0 0-1 15,6-42 12-15,-6 42 17 16,-25-39-11-16,-13 14 32 16,1 8 12-16,5 17-2 0,-12 0 26 15,7 17-14-15,5 8-6 0,1 7 13 16,-1 7 8-16,13 10 3 15,-6 8 16-15,13 10-50 0,-1 0-12 16,7 7-21-16,12 0-16 0,-6 1 12 16,13-8 1-16,-7-4-21 15,13 1-136-15,-7-11-179 0,7-7-226 16,6-4-62-16</inkml:trace>
  <inkml:trace contextRef="#ctx0" brushRef="#br0" timeOffset="5749">7477 9449 2226 0,'0'0'138'16,"44"-18"-4"-16,-13-3-34 15,-31 21-47-15,38-29-37 0,-38 29-101 16,44-28-162-16,-13 7-267 15,-31 21-162-15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24:12.022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3884 162 435 0,'37'-28'43'0,"-37"28"27"0,0 0 30 15,0 0-13-15,0 0 33 16,0 0-27-16,0 0-66 0,0 0 8 15,0 0-24-15,-37-25 6 16,-7 11 19-16,0 7-32 0,-19 0 32 16,-6 3-3-16,-12 4 4 0,-13 0 1 15,-13 0-29-15,-13 0 10 16,-18 0 32-16,-6 0-17 16,-6 0 5-16,-7-4-34 0,-1-3 28 15,2 7-21-15,-13-10-22 16,-1 6 20-16,1-3-15 0,-13-3-14 15,0 2 19-15,0 1 26 0,13 7-30 16,5-3-16-16,14 6 20 16,12-3 6-16,25 4 0 0,12-1-6 15,26 1 13-15,12-4-26 16,19 0 13-16,44 0 10 0,-37 0-26 16,37 0-2-16,0 0 43 0,0 0-28 15,0 0 3-15,0 0-21 16,0 0 10-16,0 0 11 15,0 0-32-15,0 0 51 0,0 0-9 16,0 0-28-16,-25 46 24 16,19-7 9-16,0 7-18 0,6 10 38 15,6 15 15-15,0 10 19 0,-6 15 80 16,6 10-19-16,1 7 7 16,-1 14-39-16,0 7-29 0,1 4-11 15,-7 14-37-15,6 4-18 16,-6 3 17-16,0 3-9 0,-6 4-20 15,-7 6 29-15,-6 2-20 0,-6-8 0 16,-6-11 5-16,5-13-5 16,1-12-8-16,-6-13 29 0,12-15-25 15,0-10 4-15,0-14 13 0,7-11-24 16,5-14 18-16,-5-3 4 16,6-15-28-16,6-35 17 15,0 0-5-15,0 35-19 0,0-35 27 16,0 0-8-16,0 0-6 0,0 0 11 15,0 0-15-15,0 0-20 16,0 0 24-16,12 36 11 0,-12-36-16 16,0 0 19-16,32 39-3 0,-32-39-19 15,37 38 14-15,-37-38 5 16,25 46 0-16,-25-46 7 0,26 46-18 16,-26-46-23-16,18 39-38 0,-18-39 25 15,19 46 32-15,-19-46-4 16,32 39-5-16,-32-39 18 0,56 39-1 15,-6-14-14-15,12-8-2 16,8-6-12-16,18-1 30 0,6-6-62 16,19-4 7-16,-1 0 31 0,14 0 0 15,0 0 12-15,-1-7 17 16,7-4 12-16,-1 1-2 0,1-4-10 16,7 3-22-16,-1 0 22 0,-7 4 4 15,-5-3-7-15,6 3-17 16,-13 0 20-16,-1-4 18 0,-4 4-18 15,-14 0-15-15,-6 0 15 16,-6-4 0-16,-12 4-7 0,-7-7 4 16,-1 3 15-16,-11-10-6 15,-7 14-13-15,-6-7 11 0,0 0 5 16,-6 0 10-16,-1 0-38 0,1-4 41 16,-7 0-17-16,-31 18 8 15,51-32-7-15,-14 8-6 0,-37 24 0 16,38-39 19-16,-6 0 7 0,-8 4-17 15,-12-1 18-15,1-3 0 0,-7-3-27 16,0 0 8-16,-6-4 18 16,0-7-7-16,0-7-36 15,0-11 17-15,7-7 3 0,-7-7-22 16,0-14 26-16,6-7-1 0,0-3-12 16,-6-1-11-16,7 1 14 15,-1-1 11-15,6 4 0 0,-5 11 6 16,5 4 2-16,-5 6-24 0,-1 0 4 15,0 7 28-15,0 4-20 16,1 0-13-16,-1 7 13 0,0 3-4 16,-6 1 3-16,0-1-7 0,7 7 4 15,-1 4 6-15,-6-3 1 16,0 3-34-16,0-4 47 0,0 1-23 16,6 3 10-16,-6-4-7 15,0 1 17-15,6-8-34 0,-6 1 17 16,7-1 5-16,12-3-5 0,-7 7 4 15,-6 3 5-15,7 11-13 16,0 0-2-16,-13 46 40 0,6-49-52 16,-6 49-5-16,6-43 37 0,-6 43-8 15,0 0-30-15,0 0 6 16,0 0 18-16,0 0 0 0,0 0-8 16,0 0 5-16,0 0-89 0,0 0-116 15,0 0-157-15,0 0-29 16</inkml:trace>
  <inkml:trace contextRef="#ctx0" brushRef="#br0" timeOffset="984">1933 717 351 0,'24'-32'75'0,"-24"32"14"16,0 0 9-16,13-32 11 15,-13 32 0-15,0 0-13 0,0 0-32 16,0 0-37-16,0 0-12 15,-13-35 12-15,13 35-5 16,0 0-16-16,-56-14-6 0,0 10 0 16,6 4 0-16,-7 7-9 0,0 4 21 15,7-1-20-15,0 1 8 16,0 7 4-16,6-1 13 0,0 4 3 16,6 1-4-16,-5 6-6 0,11 0 3 15,1 4-2-15,0 3-11 16,12 4 7-16,0 4 3 0,6 3-6 15,7 7-1-15,0 7 13 16,6-4 9-16,6 8 9 0,7-1 25 16,5 5 2-16,14-5 5 15,6 1-27-15,12-8 5 0,12-10-9 16,1-7 9-16,6-11-31 16,0-6 7-16,-6-8-7 0,0-11 0 15,-7-10-8-15,-6-7 3 0,-6-11-8 16,-6-7 19-16,-1-13-57 15,-6-5 50-15,1-10-24 0,-7-11-36 16,-6-3 4-16,6-11 7 0,-6 4 48 16,-7 3-16-16,-5 4-27 15,-7 10 46-15,-13 11-21 0,0 11-4 16,13 42 8-16,-50-28-9 16,-6 21 28-16,-6 14-33 15,-7 7 17-15,-1 11 5 0,8-1-22 16,-1 5 27-16,6-1-24 0,7 0 23 15,6 0-13-15,0 1 17 16,44-29-21-16,-38 42 0 0,13-10 8 16,25-32-27-16,-19 46 44 0,19-46-37 15,0 46 40-15,6-7-14 16,-6-39-6-16,0 0 0 0,32 46-185 16,-32-46-128-16,44 31-65 0</inkml:trace>
  <inkml:trace contextRef="#ctx0" brushRef="#br0" timeOffset="1421">1839 1452 560 0,'0'0'102'0,"0"0"-6"16,0 0-15-16,0 0 2 0,37 10-22 15,-37-10-36-15,0 0 5 0,19 46-16 16,0-3 8-16,-13 6 5 16,7-3 1-16,-7 7 17 15,12 4 1-15,1 3 26 0,6 0-36 16,6 0-3-16,1-1-7 0,6-3-26 15,-1 1-6-15,1 0 40 16,12-8-48-16,-12 0 5 0,6-3 9 16,-6-3 20-16,6-4-11 0,-13 0-17 15,1-4 28-15,-7 0-20 16,0-3 4-16,-7-4-25 0,-6 1 10 16,-12-29 26-16,19 31-28 15,-19-31 20-15,19 32 15 16,-19-32-4-16,25 28-16 0,7-10-39 15,-1 3-125-15,13-7-21 0,-6-3-23 16,6-7-6-16,0-4-83 16</inkml:trace>
  <inkml:trace contextRef="#ctx0" brushRef="#br0" timeOffset="1860">1487 1886 464 0,'0'0'143'16,"0"0"4"-16,0 0-29 0,0 0-23 16,0 0-42-16,0 0-12 0,0 0-41 15,0 0-3-15,0 0 18 16,0 0 43-16,0 0 25 0,0 0 17 15,0 0-3-15,-19 53-14 0,12-4 37 16,-18 0-50-16,-18-3-4 16,-7 4-10-16,-7-4-18 0,-12 3-21 15,0-6 11-15,0 2-18 0,0 1-22 16,0-7 30-16,12 4-12 0,-5-4-135 16,6-8-204-16,5-2-139 15</inkml:trace>
  <inkml:trace contextRef="#ctx0" brushRef="#br0" timeOffset="2237">1889 2281 533 0,'0'0'4'0,"25"39"71"15,-12 3 41-15,-1 1 18 0,6 10-30 16,1 7-14-16,12 4-21 0,13 6-59 16,13-3 1-16,6 0 9 15,0-6-10-15,6-1-18 0,-6-4 26 16,-1-10 2-16,-11-7-101 16,-8-4-105-16,-12-10-43 0,-31-25-71 15</inkml:trace>
  <inkml:trace contextRef="#ctx0" brushRef="#br0" timeOffset="2497">1644 2659 575 0,'-32'-7'43'16,"32"7"90"-16,-31 14 70 0,-1 15-2 16,1 2-11-16,-13 8-26 0,0 7-27 15,-5 11-30-15,-8-4-58 16,1 7-4-16,-7 0-20 0,-6 0-20 16,-7-3-10-16,-6-4-166 0,7-4-228 15,1-10-100-15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24:22.58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2546 0 251 0,'-19'-3'62'0,"-6"3"5"15,0 3 13-15,-13 4 33 0,7 4-24 16,-13 3 6-16,-13 7 35 16,-6 7 1-16,-12 4 0 0,-7 7 3 15,-12 4-14-15,-13 6-24 16,-12 1-9-16,-13-1-11 15,-13 11-26-15,-12 4-8 0,-25 6-14 0,-13 5-25 16,-25 6-17 0,-19 7-11-16,-6 4-242 0,-7-4-219 15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24:40.11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2539 955 694 0,'0'0'149'0,"0"0"45"0,44-32 16 15,-44 32-22-15,0 0-70 16,0 0-18-16,0 0-66 0,0 0 21 15,0 0-47-15,0 0 23 16,0 0-13-16,0 0-41 16,0 0 18-16,0 0-3 0,-50 56 8 15,12-10 8-15,38-46-2 16,-31 57-30-16,18-18-57 16,13-39 22-16,0 0 9 15,0 0-31-15,0 0-21 0,0 0 13 16,63 46 12-16,-63-46 32 15,50 10 30-15,-50-10-25 16,0 0 25-16,0 0 19 0,50-3-13 16,-50 3 62-16,0 0-17 15,0 0-8-15,0 0-13 16,0 0-15-16,-62 0 11 0,5 0 29 16,0 3-9-16,7-6 15 15,0 3-36-15,6 0 3 0,44 0 47 16,-50-11-23-1,50 11 14-15,0 0-42 0,-44-53-26 16,25 4-8-16,6 3 20 16,7-7 5-16,6-4-4 0,0 1 4 15,0 6 30-15,0 50 21 16,0-49-21-16,0 49-1 16,0 0 13-16,0 0 7 0,0 0-8 15,0 0 31-15,0 0-51 16,0 0-8-16,0 0-7 15,-32 49 2-15,20-3 29 0,12-46-10 16,-13 57 2-16,13-12-16 16,0-45 4-16,7 50-17 15,-7-50-6-15,6 46 21 16,-6-46 4-16,0 0-19 0,-19 46-21 16,19-46-9-16,0 0 2 15,-50 32-11-15,50-32-4 0,-51 10-26 16,51-10 5-16,-50-7-18 15,50 7-19-15,0 0 52 16,0 0 20-16,-31-42 15 0,31 42 0 16,0 0-1-16,0 0 36 15,0 0-33-15,0 0 52 16,0 0 50-16,0 0-1 16,0 0-12-16,0 0-46 0,0 0 14 15,0 0-12-15,-7 42 25 16,7-42-42-16,0 0-16 15,-31 46 20-15,31-46-30 0,0 0 5 16,-44 25-35-16,44-25 22 16,0 0-50-16,0 0-31 0,0 0 13 15,0 0 8-15,-38-39 11 16,38 39 8-16,-12-42 14 16,12 42 45-16,0 0-11 0,0 0-6 15,0 0 42 1,0 0 27-16,0 0-6 0,0 0-5 15,0 0 25-15,-13 49-10 16,13-49-19-16,-12 53 2 0,-1-11-9 16,13-42-6-16,0 0 51 15,-19 50-39-15,19-50-10 16,-31 39-26-16,31-39 14 0,-50 32-14 16,6-15 14-16,44-17-1 15,-51 11-37-15,51-11 37 0,-50-4-20 16,50 4 28-16,-50-21-28 15,50 21-11-15,-32-42 10 16,20-1 8-16,12 43-14 16,6-60 38-16,7 11-9 15,5 3-8-15,14 0-20 0,-1 4-92 16,7-1-127-16,-7 4-192 16</inkml:trace>
  <inkml:trace contextRef="#ctx0" brushRef="#br0" timeOffset="241">2734 0 1709 0,'0'0'102'0,"0"0"50"0,-57 22-55 16,1 13-50-16,-7 7-120 15,-13 8-192-15,7-1-93 16,-6 4-121-16</inkml:trace>
  <inkml:trace contextRef="#ctx0" brushRef="#br0" timeOffset="761">1295 813 816 0,'-51'-17'92'0,"51"17"14"15,0 0-28-15,-37-39-28 0,37 39-53 16,0-46-18 0,12 3 17-16,20 12 4 0,-1 2 16 15,13 12-24-15,-6 6-6 16,-1 11 22-16,-37 0 38 0,0 0 23 16,0 0-18-16,38 49 2 15,-25-6-14-15,-13-43-30 16,-19 53 55-16,0-14-39 0,19-39-35 15,-38 46 0-15,38-46 22 16,-44 39 22-16,44-39-34 16,-50 24 7-16,50-24-53 0,0 0-27 15,-50 0 36-15,50 0-24 16,0 0-27-16,-38-42-32 16,19-1 57-16,19 43 45 15,-12-49 25-15,12 49 20 0,0 0-23 16,0 0 88-16,0 0 77 15,0 0-20-15,0 0 5 16,0 0-30-16,-26 46 21 0,8 0-15 16,-1-4-51-16,19-42-36 15,-38 57-28-15,7-11-18 0,31-46-94 16,0 0-149-16,-44 49-155 16,44-49-66-16</inkml:trace>
  <inkml:trace contextRef="#ctx0" brushRef="#br0" timeOffset="950">1282 333 1503 0,'38'-36'144'16,"-38"36"2"-16,50-42-82 0,-6 7-97 15,0-1-158-15,0 8-99 16,-13 7-127-16</inkml:trace>
  <inkml:trace contextRef="#ctx0" brushRef="#br0" timeOffset="1520">880 488 862 0,'-44'14'136'15,"-7"11"-34"-15,7 14-26 16,0 7 0-16,7 3-42 15,-1 1 13-15,13-4 32 0,6-4-44 16,19-42-20-16,-6 57 15 16,6-57 11-16,19 42-22 0,-19-42-13 15,0 0-26-15,37 25-24 16,-37-25-35-16,44-7-4 16,-44 7 20-16,0 0 14 0,19-39-4 15,-19 39 28 1,0-46 25-16,0 46 11 0,0 0 25 15,0 0 41-15,-50-21 11 16,50 21 52-16,-63 24-33 0,19 8-17 16,44-32-12-16,-50 64-11 15,6-11-10-15,12 0-20 16,7-14-22-16,6 3 3 0,19-42 15 16,-31 53 32-16,31-53-9 15,-32 46-28-15,32-46-9 16,-50 28 15-16,6-14-17 0,0-10-24 15,44-4-1-15,-50-18 16 16,6-3 3-16,44 21 8 16,-44-46 76-16,25 4-38 15,13-8-41-15,18-3-8 0,20 0 6 16,12 0-17-16,6 0-93 16,0 7-107-16,13 0-254 0,-6 11-179 15</inkml:trace>
  <inkml:trace contextRef="#ctx0" brushRef="#br0" timeOffset="1716">685 1319 2240 0,'50'31'340'0,"0"-17"-63"15,-6-14-108-15,7-7-85 16,-1-7-136-16,13 4-253 0,0-8-410 16,6-7-209-16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24:44.77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2654 643 0,'25'-36'63'0,"-6"5"7"0,6 6-53 16,7-3 1-16,-1 3-18 15,13 4 0-15,0 6 53 16,0 1-12-16,6 7 2 0,1 0-10 15,12 4 3-15,-7 3 8 16,21 0-48-16,-2 7 12 16,7 0 18-16,-1 3-17 15,1 5 22-15,12-5 10 0,-6 8-41 16,7-1 44-16,-7 5-38 16,-7-1 19-16,1 0-25 0,6-3-12 15,0 3 17-15,-5-7 22 16,-8 0-9-16,1-3-18 15,-7-1 4-15,-6-10-36 0,0 4 1 16,-1-8 13-16,1 1 5 16,-6-4 13-16,-7 3 0 15,0 1 18-15,-12-1-24 16,0 1-10-16,-7-4-35 0,-31 7-10 16,32-4-27-16,-32 4-43 15,0 0-32-15,25-10-50 0,-25 10-16 16</inkml:trace>
  <inkml:trace contextRef="#ctx0" brushRef="#br0" timeOffset="328">2208 2470 639 0,'0'0'163'0,"0"0"76"16,0 0-62-16,0 0-26 0,0 0-97 16,0 0 13-16,38 25-43 15,6-11-21-15,-6-4 14 0,6-3-22 16,-6-3 16-16,-1 0-1 16,-37-4-31-16,38 3 13 15,-38-3 24-15,0 0-29 0,0 0 36 16,0 0 110-16,0 0-15 15,-6 39-26-15,-19-7-17 0,-13 7-19 16,-6 0-41-16,-13-1 2 16,7-2-7-16,0-1-69 15,-1-7-104-15,14-3-165 16,5-7-177-16</inkml:trace>
  <inkml:trace contextRef="#ctx0" brushRef="#br0" timeOffset="1940">6223 1495 528 0,'-57'-4'130'15,"-13"-3"-8"-15,1 3 43 16,-25 8-60-16,-7 0 0 0,-18 3-19 16,-7 0-27-16,-19 7-19 15,-12-4-22-15,0 5-22 16,-14-5 21-16,-5 1-43 16,-6-1 50-16,-7 1-27 0,13 0-11 15,19-8 10-15,6 4 12 16,18 0-8-16,8 0-11 0,12 0 107 15,6 7 97-15,6 4-22 16,19-7-101-16,20 3-29 16,18 0-21-16,44-14-2 0,0 0 0 15,-32 46 10-15,26-11-18 16,6-35-13-16,12 43 30 0,-12-43 4 16,19 42 1-16,0-10-9 15,-6 0 23-15,12 0 10 16,-6 6-9-16,-7 5-17 15,1 10 10-15,-1 7-2 0,7 7-7 16,-12 11-2-16,5 10-21 16,1 11 3-16,-7 11-11 0,-6 10 4 15,-6 11 5-15,-7 3 61 16,7 4 29-16,-7-8-2 0,1 5-27 16,-1-1-24-16,1-3-22 15,-1 3-3-15,0-7-7 0,7-7 4 16,0-3-2-16,6-11-16 15,6-3 0-15,0-8 5 16,1-7-5-16,-1-6-6 16,0-8 0-16,1-11-20 0,-1 1-31 15,6-11-12-15,-12-7-2 16,7 0 16-16,-1-7 4 0,7-7 35 16,-7-4 8-16,-6-28 8 15,12 39-3-15,-12-39 3 0,19 39-28 16,-19-39 6-16,0 0 7 15,44 38 17-15,0-20-23 0,0-7 29 16,7-8-17-16,5-3-4 16,7-3 3-16,19-4-43 15,12-7 1-15,14 6-33 0,11-9 42 16,7-4-6-16,6-4 24 16,19-7 21-16,0 7-24 0,6-3 39 15,-6 0-23-15,1 3 18 16,-8-3-22-16,-6 3 26 0,-6 4-22 15,-12 0 19-15,-7 3-22 16,-19 0 15-16,1 4 2 0,-26 4-12 16,0-1 24-16,-19 0-14 15,1 4 8-15,-7-3 9 0,0-1 23 16,-12 0 0-16,5-3-9 0,-5 0-5 16,-7 4-10-16,13-8 10 15,-19 0 4-15,6 4 0 0,-25 14 11 16,25-32-24-16,0 4-1 15,-12-4 35-15,-7-3-8 16,6-8-14-16,7-2-16 0,-12-8 5 16,5-15 1-16,-6 1-9 15,7-14-15-15,0-7 11 0,-1-8-21 16,7-3 23-16,0-3 0 16,-7-8-5-16,-5-6-3 0,5 3 5 15,1-1-1-15,-13 5 12 16,0 3-5-16,-13 7-8 0,-6 0 1 15,-6 4-4-15,0 3 3 0,-6 7-3 16,-1 0 6-16,1 7-9 16,-7 1-1-16,7-1-21 15,-1 0 2-15,-5 0 5 0,11-3 1 16,20 3 10-16,-6-3 7 16,12 7 0-16,0 7 5 0,6 7-5 15,-6 10 0-15,6 11 6 16,-6 39-6-16,6-35-3 0,-6 35 3 15,0 0-10-15,0 0-19 16,0 0-77-16,0 0-28 0,0 0-120 16,0 0-156-16,0 0-79 0,-31 28-29 15</inkml:trace>
  <inkml:trace contextRef="#ctx0" brushRef="#br0" timeOffset="2532">4687 2064 413 0,'-38'-39'73'0,"-6"10"57"15,13 12-5-15,31 17 34 16,-50-4-23-16,6 15-3 0,0 17 6 15,0 11 5-15,0 14-16 16,6 14 1-16,0 0-4 16,13 4-21-16,6-4-12 0,13-3-17 15,6-8 5-15,6-10-12 16,13-3-37-16,12-8-14 0,13-10-21 16,-6-11 12-16,25-4-20 15,0-6 25-15,-7-15-21 0,1 1-45 16,-7-11-46-16,7-4-14 15,-7-11-19-15,-6-13-1 0,-6-11 59 16,-7-7 28-16,-12-11 26 16,-13 0 0-16,-6 4 76 0,-6 10 39 15,-13 11-38-15,-12 11-32 16,31 42-9-16,-44-21 9 16,-6 14 10-16,-7 17-10 0,13 8-20 15,0 3-5-15,6 4-13 16,38-25 2-16,-44 42-62 0,44-42-117 15,-31 46-108-15,31-46-104 16,-13 39-39-16</inkml:trace>
  <inkml:trace contextRef="#ctx0" brushRef="#br0" timeOffset="2860">4806 2731 948 0,'0'0'228'16,"32"-17"8"-16,-32 17-59 0,0 0-68 15,0 0-47-15,0 0-26 16,0 0 32-16,44 21-16 0,-44-21-43 15,25 39 25-15,-25-39-16 16,50 53 17-16,-5-11-10 16,-7-6-14-16,6-8-11 0,6-7-5 15,1 0-15-15,-1-3-2 16,-6-4-52-16,6-7-61 0,-6-7-103 16,-19-3-61-16,-25 3-59 15,38-11-61-15</inkml:trace>
  <inkml:trace contextRef="#ctx0" brushRef="#br0" timeOffset="3216">4643 2862 648 0,'0'0'125'0,"0"0"78"15,0 0-8-15,0 0-41 0,0 0-84 16,0 0-2-16,0 0-22 16,0 0 37-16,0 0 0 0,0 0-8 15,-25 36-14-15,25-36 40 0,-32 42 9 16,7-3 1-1,0 0-33-15,0-4-5 0,-6 4-25 16,-7 0-24-16,0 0-20 16,-6 0-4-16,6-8 13 0,1 1-60 15,-1-11-97-15,0 1-93 0,38-22-85 16,-37 17-63-16,37-17-53 16</inkml:trace>
  <inkml:trace contextRef="#ctx0" brushRef="#br0" timeOffset="3520">5109 3067 1446 0,'0'0'159'0,"0"0"42"16,0 0 6-16,0 0-75 0,0 0-50 15,44 32-41-15,-6-4-25 16,0 1-20-16,6-1-42 16,0 0-22-16,18-3 21 0,-11 0-53 15,-1-1-36-15,0 1-83 16,-6-11-61-16,-6-3-38 0,-38-11 0 15,44 7-20-15</inkml:trace>
  <inkml:trace contextRef="#ctx0" brushRef="#br0" timeOffset="3817">5046 3286 852 0,'0'0'231'0,"0"0"-14"0,0 0 45 16,0 0-42-16,-44 18-21 0,44-18-25 15,-38 39-17-15,6 7-18 16,-6 7-19-16,1 10 39 0,-7 8-31 15,-13 14-48-15,1 3-27 16,-7 8-32-16,-6 6-50 16,6-10-115-16,-6-4-165 0,-7-10-242 15,20-18-135-15</inkml:trace>
  <inkml:trace contextRef="#ctx0" brushRef="#br0" timeOffset="7861">2907 3159 458 0,'0'0'96'0,"0"0"42"16,0 0 13-16,0 0-34 15,0 0-37-15,0 0 12 0,0 0-13 16,-56 53 19-16,5-11-42 16,0-3 20-16,1 0-9 0,6 4-35 15,0-8-1-15,6 4-8 16,7-7-45-16,5-1 34 15,26-31-45-15,-12 29 20 16,12-29-52-16,0 0-82 0,0 0 32 16,38 7 0-16,-1-11 44 15,14-6 17-15,-14-4 11 0,1-4 27 16,-38 18 5-16,38-18 37 16,-38 18-36-16,0 0 74 15,0 0-8-15,0 0-36 0,0 0 92 16,0 0 17-16,0 0 10 15,-44 11 33-15,-7 14 14 0,7-1-4 16,-6 12-20 0,0 2-18-16,0 1-17 0,6-3-39 15,0 3-26-15,0-4-31 16,6-3-49-16,0-8-86 0,0 1-137 16,1-4-197-16,12-6-84 15,-1-12-48-15</inkml:trace>
  <inkml:trace contextRef="#ctx0" brushRef="#br0" timeOffset="8061">2800 2936 1455 0,'51'-3'135'16,"-7"-4"-22"-16,-44 7-74 16,37-11-212-16,-37 11-148 0,44-21-134 15</inkml:trace>
  <inkml:trace contextRef="#ctx0" brushRef="#br0" timeOffset="8408">2667 3145 1206 0,'0'0'145'15,"0"0"10"-15,0 0-63 16,0 0-65-16,0 0-16 0,0 0-27 15,0 0-48-15,0 0-16 16,0 0-10-16,0 0-18 16,0 0 41-16,0 0 21 15,0 0 25-15,0 0 7 0,0 0-3 16,0 0 39-16,0 0-22 16,0 0 9-16,0 0 19 0,0 0 20 15,0 0-32-15,0 0 17 16,0 0-18-16,-44 18-31 0,44-18 13 15,0 0-67-15,0 0-122 16,0 0-152-16</inkml:trace>
  <inkml:trace contextRef="#ctx0" brushRef="#br0" timeOffset="8944">2372 3304 703 0,'0'0'234'0,"0"0"1"16,0 0-34-16,0 0-36 16,0 0-60-16,0 0-50 0,6 35-10 15,-6-35-39-15,-12 39 8 16,12-39-14-16,0 0 7 0,-32 36-24 16,32-36-33-16,0 0-17 15,0 0-25-15,-38 17-29 0,38-17-18 16,0 0 3-16,0 0-40 15,0 0 92-15,-18-32 9 16,18 32 59-16,-7-35 79 0,7 35 12 16,0 0 24-16,0 0 84 15,0 0 23-15,0 0 22 0,0 0-2 16,-44 14-57-16,0 11-48 16,-6-4-13-16,-7 4-27 0,-12-7-30 15,0-1-40-15,-6 1-9 16,-1-8 0-16,-5-2-16 0,4-5-13 15,8-6-34-15,6-5-58 16,7 1-83-16,12-7-67 0,44 14-65 16,-44-35-20-1,18 3 42-15,26 32-21 0</inkml:trace>
  <inkml:trace contextRef="#ctx0" brushRef="#br0" timeOffset="9117">1932 3573 745 0,'0'0'135'16,"50"0"10"-16,-6-4-45 16,6-7-65-16,-6 1-121 0,0-4-115 15,-6 0-98-15</inkml:trace>
  <inkml:trace contextRef="#ctx0" brushRef="#br0" timeOffset="9330">1598 3859 1459 0,'0'0'242'0,"0"0"9"16,0 0-118-16,0 0-73 0,0 0-169 15,0 0-169-15,0 0-181 16,25-7-136-16</inkml:trace>
  <inkml:trace contextRef="#ctx0" brushRef="#br0" timeOffset="10568">2699 4297 175 0,'0'0'52'16,"0"0"4"-16,0 0 25 15,0 0 21-15,0 0-3 0,0 0 17 16,0 0 26-16,0 0-17 16,0 0 15-16,0 0 24 0,19 28 2 15,-1 1 32-15,-5 2 0 16,-7-2-24-16,-6-29-41 16,19 38-51-16,-5-2-1 0,-14-4-11 15,12-4-8-15,-12-28 16 16,0 39-12-16,-12-7-10 0,12-32-47 15,-33 38 11-15,-4-13-25 16,-1 0-21-16,-6-7-84 0,0-4-100 16,0 0-160-16,6-11-77 15,0-3-8-15,1 0 1 0</inkml:trace>
  <inkml:trace contextRef="#ctx0" brushRef="#br0" timeOffset="10781">2403 4562 793 0,'0'0'263'0,"7"35"-13"16,-14-6-28-16,-5 2-68 16,-7-2-36-16,-13 3-7 0,7-8-59 15,-6 8-25-15,-1-7-73 16,-5 0-72-16,-1-4-102 0,0-4-100 15,7-2-35-15,-7-5-5 16</inkml:trace>
  <inkml:trace contextRef="#ctx0" brushRef="#br0" timeOffset="11688">1988 4622 753 0,'0'0'134'0,"0"0"-19"15,0 0-51-15,0 0-22 0,0 0-10 16,0 0-32-16,0 0 25 16,0 0-25-16,0 0-16 15,0 0 25-15,0 0-36 0,7-28 15 16,-7 28-19-16,0-32-34 16,0 32-1-16,19-35-14 0,-13 6 46 15,-6 29 0-15,25-31 14 0,-25 31 10 16,0 0 4-16,31-25 11 15,-31 25-12-15,32-14 7 0,-32 14 13 16,25 0-13-16,-25 0 6 16,0 0 2-16,31 32 1 0,-31-32 41 15,13 35-5-15,-7-3 35 16,-6-4 17-16,0-28-25 16,-19 39 14-16,1-11-24 0,18-28 7 15,-44 35-33-15,6-10-31 16,0-11 19-16,-6-3-21 0,13-8-8 15,-7 1-28-15,38-4-35 16,-44-7-18-16,13-7-21 0,31 14 1 16,-32-28 16-16,20-1 17 15,-1-3 40-15,13 8 9 0,0 24 43 16,-6-32 41-16,6 32 3 0,0 0 45 16,0 0-12-1,0 0 90-15,0 0-50 0,0 0-8 16,0 0 12-16,-44 35-28 0,6-3-19 15,6 0-28-15,-6 0-28 16,6-4-27-16,-5-3-37 0,5-4-92 16,32-21-123-16,-44 25-113 15,13-8-73-15</inkml:trace>
  <inkml:trace contextRef="#ctx0" brushRef="#br0" timeOffset="13052">2851 5424 967 0,'0'0'137'0,"0"0"24"0,0 0 31 16,-38-3-2-16,38 3 11 15,0 0-123-15,0 0 5 0,-13 42-19 16,13-42-38-16,7 39 7 16,-7-39-29-16,0 0 15 0,37 28-13 15,-37-28-6-15,0 0 0 16,44-3-14-16,-44 3-2 0,0 0-26 15,38-32 11-15,-38 32 1 0,0 0 34 16,19-49-23 0,-13 6 9-16,-6 43 6 0,-19-42 4 15,19 42-4-15,-44-29 0 0,-6 15 0 16,-7 25 17-16,0-4-13 16,-6 7 0-16,0 7 0 0,0 0 7 15,0-6-23-15,1 2 16 16,11-6-33-16,1 0-5 0,12-8-16 15,38-3-47-15,-44 0 13 16,44 0-17-16,0 0 8 0,-19-42 12 16,13 10 44-16,6 32-2 15,19-46 8-15,0 11 55 16,-19 35-34-16,50-36 32 0,-6 4-36 16,-6 11 18-16,6 4 11 0,-6 13 12 15,-38 4 11-15,44-7-23 16,-44 7 7-16,0 0 24 0,50-7-16 15,-50 7 45-15,0 0 27 16,0 0-16-16,0 0 22 0,0 0 2 16,0 0 25-16,-32 49-1 15,1 4-13-15,-7-7-16 0,7 0-54 16,-13-3-2-16,0-8-28 16,0 0 0-16,0 1-9 0,-6-8-3 15,6-3-5-15,0-4-7 16,0-11-14-16,0-2 10 15,6-8-29-15,-6 0 2 0,6-4-32 16,7-10-3-16,31 14-25 0,-44-14-8 16,44 14 12-16,-38-32 21 15,38 32-15-15,-31-35-1 0,31 35 60 16,0 0 1-16,6-36 23 16,-6 36-23-16,0 0 28 0,0 0 39 15,0 0 27-15,38-7 27 16,-38 7-24-16,0 0-4 0,0 0-6 15,31 46-13-15,-25-7-17 16,-18-4 1-16,-7-3-25 16,19-32-1-16,-50 35-7 0,-1-13 10 15,-6 2-15-15,0-9-31 16,-6-8-3-16,0 0-7 0,7-4 16 16,-1-6-30-16,7-4-17 0,12-11-84 15,38 18-44-15,-31-39 37 16,18 0 82-16,20 4 40 0,11 0 30 15,-18 35-1-15,44-39 27 16,-6 7 7-16,-38 32 23 16,50-7 26-16,-50 7 22 0,38 14 51 15,-38-14-4-15,25 42-25 0,-25-42-10 16,7 50 17-16,-14-4-14 16,-5-7-47-16,-7-8-27 15,19-31-5-15,-44 39-10 0,0-3 12 16,0-12-20-16,-6 1-40 15,-1-4-11-15,7 1-22 0,0-12-69 16,44-10-71-16,-44 0-71 0,44 0-79 16,0 0-38-16</inkml:trace>
  <inkml:trace contextRef="#ctx0" brushRef="#br0" timeOffset="13273">1384 5325 852 0,'0'0'238'0,"38"-31"-46"16,6 9-45-16,-7 12-67 15,7 3-46-15,7-4-31 0,5-3-92 16,-4 0-82-16,-8 0-79 0,-7 0-43 15,-5-1-16-15</inkml:trace>
  <inkml:trace contextRef="#ctx0" brushRef="#br0" timeOffset="13724">887 5159 465 0,'0'0'188'0,"0"0"4"16,-25 60 25-16,13-7 28 15,5 11-30-15,1 0 6 0,6-1-48 16,0 4-9-16,0 4-53 16,0 0-22-16,-6-1-29 0,-7-10-1 15,1 1-12-15,-13-8-6 16,-1-8-13-16,1-6-1 0,0-7-15 16,-6-7-17-16,31-25 14 15,-44 21-19-15,6-14-12 16,-1-3 6-16,8-8 7 0,31 4 5 15,-32-14-4-15,32 14-2 16,-25-28 10-16,13-1 0 0,12 1 5 16,6-7-10-16,19-4 5 0,0-7-51 15,7 0-69-15,13-3-93 16,5-4-102-16,0 7-83 0,1 7-24 16,-1-11-10-16</inkml:trace>
  <inkml:trace contextRef="#ctx0" brushRef="#br0" timeOffset="16124">6405 145 902 0,'0'0'45'0,"0"0"111"15,0 0 61-15,19 31-22 16,-19-31-53-16,12 39-32 15,1-7-28-15,-7 0 11 0,-6 3 6 16,6 4-27-16,-6 0-16 16,-6 0-2-16,-6-4 2 0,-7 1 5 15,-6-5-37-15,-19 1-5 16,0-7-41-16,-19 0 0 0,-6-4-21 16,-1-7 8-1,13-3-22-15,0-8-12 0,7-6 3 16,19-4-13-16,31 7-18 15,0 0-7-15,-25-50-7 0,12 4 11 16,26 0 20-16,5 7 38 16,8 4 16-16,-26 35 21 15,44-28 11-15,-13 24 54 0,-31 4-19 16,38 25 21-16,-13 7 16 16,-19 3-31-16,-6 7 13 0,-6 1 27 15,-19-4-35-15,-7-4 10 16,-5 0-35-16,-14-6-25 0,-12-5 20 15,19-6-60-15,-12 0 13 16,6-8-1-16,12-6-31 16,38-4 28-16,-44-14-49 15,44 14-9-15,-25-36-24 0,12 1 14 16,13 35 85-16,0-39-30 16,0 39 42-16,0 0 12 15,0 0-38-15,0 0 145 0,0 0 25 16,0 0-41-16,0 0-24 15,0 0 11-15,-50 46-16 0,18-7-35 16,32-39-3-16,-50 39-31 16,12-11 13-16,1-7-23 0,37-21-37 15,-51 14 8-15,51-14-41 16,-44 4 33-16,44-4-49 16,0 0-50-16,0 0-38 15,0 0 59-15,-37-46 56 0,37 46 28 16,0 0 27-16,0 0-1 15,0 0 39-15,0 0 79 16,0 0 44-16,37-11 26 0,-37 11-20 16,0 0 30-16,-6 53-60 15,-13-7-36-15,-18-3-33 0,-7-4-44 16,-13-4-11-16,0-3-36 16,1-4-101-16,-2-3-116 15,14-11-172-15,44-14-34 16,-56 11-76-16</inkml:trace>
  <inkml:trace contextRef="#ctx0" brushRef="#br0" timeOffset="16305">5700 145 817 0,'44'-29'28'0,"-6"-2"10"16,12 6-46-16,-6 0-78 16,0 4-97-16,-19 7-64 0</inkml:trace>
  <inkml:trace contextRef="#ctx0" brushRef="#br0" timeOffset="16560">5141 487 692 0,'-44'11'120'0,"44"-11"75"16,-51 11 60-16,51-11-19 0,-57 38 23 15,0 1-20-15,1 11-50 16,-1 6-42-16,-6 8-43 0,7 0-57 15,-7 6-35-15,0-6 1 16,13-4-34-16,-1-3-125 0,7-15-197 16,44-42-192-16,-56 39-12 15</inkml:trace>
  <inkml:trace contextRef="#ctx0" brushRef="#br0" timeOffset="16764">4687 1071 956 0,'0'0'73'0,"57"-18"56"16,-57 18-20-16,56-32-30 15,-6 4-39-15,-6 7-96 0,0 3-89 16,7 0-44-16,0 1-110 15</inkml:trace>
  <inkml:trace contextRef="#ctx0" brushRef="#br0" timeOffset="17021">4549 70 1622 0,'0'0'169'16,"0"0"84"-16,0 0-15 0,-25 53-81 15,12 4-101-15,0 3-20 16,1 7-110-16,-1 4-178 0,-6 0-268 15,7 3-137-15</inkml:trace>
  <inkml:trace contextRef="#ctx0" brushRef="#br0" timeOffset="17852">3945 869 1136 0,'0'0'126'0,"-25"-49"-50"0,25 10-35 15,6-4 4-15,13 4-32 16,-19 39-40-16,44-49-18 0,-44 49 22 16,57-42 28-16,-13 17-49 15,-44 25 58-15,38 3-36 0,-38-3 79 16,0 0-84-16,0 0-35 15,31 39 33-15,-31-39-28 16,0 0 40-16,-31 50-8 16,31-50-2-16,-51 39-21 0,1-22 27 15,0-3-10-15,6-7 12 16,44-7-14-16,-52-3-17 0,52 3 6 16,-44-11-27-16,44 11 28 15,0 0-1-15,-25-39 21 16,25 39 51-16,0 0 10 0,0-35 31 15,0 35-9-15,0 0 43 16,0 0 14-16,0 0 7 0,0 0-29 16,0 0-47-1,0 0-6-15,-37-10-37 0,37 10-5 16,-44-8 0-16,44 8-25 0,0 0-5 16,-44-21-32-16,44 21 30 15,0 0-7-15,-26-60 21 16,14 11 18-16,12-1-6 0,0-3 6 15,12 4 0-15,-5 3 80 16,5 7-44-16,-12 39 17 16,13-42-39-16,-13 42-49 0,0 0 55 15,0 0 57-15,0 0-6 16,6 56-8-16,0 8-24 0,-12 6 9 16,6 1 13-16,0-7-7 15,0-1 11-15,0-6-36 0,0-4 26 16,-6 0 30-1,6-7 12-15,-13 3 1 0,1-3-16 16,-7 7-21-16,-6-3-8 16,-7 3-1-16,-5 0-10 0,-1-4 17 15,-6 1-12-15,6-4-12 16,0-1 8-16,7-2-1 0,0-8-23 16,31-35 10-16,-44 39-1 15,44-39-26-15,-38 25 18 16,38-25-8-16,-44 0-5 0,44 0-12 15,0 0 8-15,-50-43 2 16,24-3 8-16,14-10-10 16,6-22-19-16,12-10 5 0,6-8-10 15,14 8-7-15,-1 7-34 16,12 10-86-16,1 11-138 16,0 11-165-16,0 10-118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27:02.11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92 2021 0,'88'0'44'0,"19"-7"-8"0,0-7-36 15,6-4-35 1,-6-6-414-16,-13-5-336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27:02.88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3127 1332 1407 0,'0'0'320'15,"0"0"-16"-15,0 0-76 16,0 0-41-16,0 0-36 0,0 0-47 15,0 0-53-15,-31 21-40 16,31-21 11-16,-38 4-25 0,7-8 3 16,31 4-27-16,-25-14-93 15,25 14-31-15,0 0-43 16,-19-46-7-16,13 7 25 0,6 39 83 16,18-42 19-16,-18 42 54 15,32-25 10-15,-32 25 2 16,44 4-5-16,-6 6 48 0,-38-10-35 15,37 32 0-15,-37-32 6 16,25 42 7-16,-25-42 11 0,13 36 31 16,-13-36 12-16,-6 35-24 15,6-35-1-15,-44 25 6 0,6-7-24 16,-6-11 1-16,6-4 0 16,-6-3-5-16,0 0 16 0,0 0 26 15,7 0 13-15,37 0-8 16,-44 0 0-16,44 0 48 15,-44 18 16-15,6-4-10 0,38-14 8 16,-50 39-16-16,6-7 0 16,6 7-8-16,0-4-49 0,0-3-25 15,-6 3-2-15,-6-3-32 16,6-4-75-16,-12-3-93 0,12-8-205 16,44-17-348-16,-57 8-189 15</inkml:trace>
  <inkml:trace contextRef="#ctx0" brushRef="#br0" timeOffset="189">3077 646 2412 0,'0'0'96'0,"0"0"-30"15,6-31-18-15,-6 31-33 0,0 0-50 16,0 0-309-16,0 0-381 16</inkml:trace>
  <inkml:trace contextRef="#ctx0" brushRef="#br0" timeOffset="556">2103 1222 1607 0,'-6'-45'241'15,"6"2"-13"-15,12 4-63 16,7 4-56-16,6 3-45 0,13 11-42 16,0 10-13-1,-7 8 3-15,7 13-24 0,-7 8 15 16,-31-18 14-16,38 39-28 15,-19 0 3-15,-7-7 27 0,-12-32-13 16,0 49-6-16,-19-17 10 16,19-32 5-16,-50 35-6 0,6-17-3 15,-6-11 40-15,0-11 21 16,6-6 19-16,6-8-15 0,6-7 4 16,7-6-30-16,0-8-9 15,13-14-11-15,-1-4-18 0,13-3-18 16,0-4 16-16,6-3-24 15,1-3-161-15,5-1-182 0,-6 4-306 16,1 3-104-16</inkml:trace>
  <inkml:trace contextRef="#ctx0" brushRef="#br0" timeOffset="765">2951 0 2168 0,'0'0'226'0,"0"0"-84"0,0 0-43 16,-62 42-28-16,-8 15-43 16,-11 17-9-16,-14 14-88 0,1 11-211 15,-6 14-315-15,-7 4-122 16</inkml:trace>
  <inkml:trace contextRef="#ctx0" brushRef="#br0" timeOffset="1268">1462 770 1840 0,'0'0'82'16,"0"0"85"-16,31 0 18 0,-31 0 0 16,13 35-22-16,-7 8-32 15,-19 3-27-15,-12 3-29 0,-6 1-22 16,-19-1-33-16,-13 1-10 16,-13-11 7-16,1-1-14 0,-1-13-6 15,1-11 11-15,12-3-29 16,0-11-43-16,7-7 26 0,12-11 7 15,6 1-6 1,38 17 34-16,0 0-11 0,-38-39-5 16,38 39 33-16,0 0-34 15,0 0 20-15,0 0 12 0,38 10-19 16,-7 22 12-16,1 10 27 16,-7 11-8-16,-6 8 11 0,-13 6 24 15,-6 3-16-15,-12 1-8 16,-20-4 17-16,-12-7-8 0,-19-3-26 15,-6-11 9-15,-13-7-9 16,1-11-25-16,-7-18 16 0,6-6 1 16,13-15-10-16,0-10 12 15,6-18-6-15,13-14-12 16,12-17 6-16,13-12-8 16,12-13-14-16,19-11 10 0,7-7-106 15,18-4-182-15,13 1-358 16,13-5-215-16</inkml:trace>
  <inkml:trace contextRef="#ctx0" brushRef="#br0" timeOffset="1429">896 205 2538 0,'38'-7'131'0,"-38"7"76"16,0 0-59-16,37-32-83 15,-37 32-27-15,0 0-128 16,0 0-321-16,44-14-488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26:59.52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4821 588 1039 0,'0'0'258'0,"0"0"66"15,0 0-40-15,0 0-47 16,0 32-32-16,13 0-12 16,0 0-57-16,24 3-45 0,-5 4-42 15,-1 3-16-15,7-6-13 16,-13 2-9-16,6-2 1 0,-5 3-9 16,-1-8-7-16,0 5-82 15,-25-36-139-15,19 49-209 0,0-13-226 16</inkml:trace>
  <inkml:trace contextRef="#ctx0" brushRef="#br0" timeOffset="372">5337 55 597 0,'-44'-29'121'15,"-6"12"9"-15,6 10 12 0,-19 7-83 16,-6 3-21-16,-7 11 6 15,-6 0-11-15,7 1 20 0,0 2-4 16,-1-3-5-16,-6 0-15 16,26-3-35-16,-7 0 0 0,6 6 6 15,1 1 38-15,24-4-21 16,32-14-30-16,-50 25 18 0,50-25-23 16,0 0 26-16,-19 46-180 15,7-4-105-15,18 1-89 0</inkml:trace>
  <inkml:trace contextRef="#ctx0" brushRef="#br0" timeOffset="800">4451 882 681 0,'0'0'211'0,"0"0"-25"0,0 0-13 16,0 0-24-16,-13 42-11 15,13-42 39-15,-6 35-27 16,6-35-22-16,-13 32-5 16,13-32-8-16,0 0 4 0,0 0-49 15,-50 28-27-15,12-14-26 16,-6-10 0-16,0-4-10 0,-6-7-7 15,-7-4 10-15,20-3-13 16,-7 0 13-16,0-4 8 0,0-3-1 16,6-7 42-16,6-4-26 15,7-10-12-15,0-4-6 0,0-11-15 16,12-3 10-16,-5 0-10 16,5 0-7-16,0 7 7 0,1 0-10 15,-7 7 14-15,0 14 3 16,0 4-17-16,19 28 4 15,-37-25-19-15,37 25-148 0,-44-7-84 16,44 7-183-16,0 0-86 16,-38 25-29-16</inkml:trace>
  <inkml:trace contextRef="#ctx0" brushRef="#br0" timeOffset="997">3860 1408 1286 0,'44'46'307'0,"6"-25"5"16,7-10-123-16,5-4-67 16,1-7-80-16,6-4-28 0,1-3-107 15,-14 4-265-15,-6-11-277 16</inkml:trace>
  <inkml:trace contextRef="#ctx0" brushRef="#br0" timeOffset="1912">2904 606 982 0,'0'0'215'0,"0"0"91"16,0 0-53-16,19 28-32 15,0 7-77-15,6 4-22 0,-6 7-18 16,6 4 23-16,-6-4-52 16,6 7-43-16,0-7-2 0,-12-4-17 15,-1 0 39-15,-12-6 1 16,-6-1-18-16,-19-7-15 0,-19-6-27 16,0-8 18-16,-25-4-11 15,0-3 0-15,0-7 2 0,-1-7-8 16,1-3 11-16,13-8-5 15,-1-3-3-15,13-11-54 0,13-7-36 16,12-14-9-16,13 0 28 16,12 0 32-16,6 4 25 15,7 3 8-15,0 10-3 16,-19 36-6-16,38-24 18 0,-7 17 5 16,-31 7-12-16,32 21 1 15,-13 7 10-15,-19 7 11 0,-7 1 1 16,-18-1-6-16,0 0-10 15,-13-6-11-15,1-8 11 0,-7-3 7 16,0-4 0-16,0-4 1 16,0-6 5-16,6-4-13 0,0-7-10 15,7-7-7-15,31 14 5 16,-25-32-32-16,6-3 21 16,12 3 9-16,7 3-13 0,0 29 10 15,0 0 17-15,0 0 7 16,0 0 4-16,0 0 2 0,0 0 12 15,0 0 2-15,19 29 11 16,-6-1 3-16,-13-28-4 0,-25 39-11 16,-7-7-7-16,-12-4-10 15,-12-7-13-15,-7-3 4 0,0-4-3 16,-6-7 3-16,6-3 0 16,0-8 6-16,7-7-6 15,18-3-12-15,6-7-58 0,32 21 10 16,-12-35 15-16,24 6 35 15,-12 29-3-15,51-24 13 0,5 10-24 16,-5 10 19-16,-7 8 10 16,0 10 6-16,-13 10 9 0,0 1 53 15,-12 7-1-15,-6 0 25 16,-13 7 22-16,-25 0 5 0,-19 3-32 16,-19 4-39-16,-13-11-28 15,-5 1-19-15,-7-8-6 0,0-3 5 16,6-4-98-1,7-11-111-15,18 5-202 0,13-15-271 16,44 0-106-16</inkml:trace>
  <inkml:trace contextRef="#ctx0" brushRef="#br0" timeOffset="2096">2156 298 1064 0,'57'-10'112'15,"12"-8"4"-15,0 8-23 0,7 2-68 16,-7 1-25-16,-6-3-236 16,-13 6-199-16</inkml:trace>
  <inkml:trace contextRef="#ctx0" brushRef="#br0" timeOffset="2408">1100 761 1038 0,'0'0'261'0,"0"0"80"15,0 0-65-15,-37-3-31 16,37 3-43-16,-32 14 26 0,-6 14-35 16,-6 4-7-16,-6 10-14 15,-6 4-8-15,-7 4-21 0,0 3-15 16,6 7-39-16,-6 0-24 16,1 7-9-16,-1-3-36 0,0-4-12 15,0-11-6-15,6-3-50 16,1 4-108-16,-7-8-88 0,6-6-148 15,-5-5-237-15,11-6-215 16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27:05.35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2392 0,'0'0'310'16,"0"0"-1"-16,0 0-72 0,0 0-117 16,0 0-65-16,0 0-55 15,0 0-198-15,0 0-327 0,0 0-447 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27:22.94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1703 382 515 0,'0'0'131'0,"0"0"1"16,0 0-35-16,0 0-31 15,0 0-32-15,0 0 21 16,0 0 79-16,0 0 60 0,-25 18-116 16,-7-4-26-16,1-7-36 0,-7-7 2 15,7 0-16-15,-1-4 23 16,32 4-46-16,-31-10 21 0,31 10-48 16,0 0 2-16,-25-39 21 15,19 7 4-15,12 4-16 0,-6 28 23 16,25-36 3-16,6 12 1 0,-5 10 4 15,5-1 6-15,0 5 0 16,-5-1-8-16,-26 11-4 0,37 0 12 16,-37 0-6-16,25 7 2 15,-25-7 7-15,0 0 16 0,19 36-29 16,-19-5 16-16,-6 5-6 0,-13 3 10 16,-6 3-2-16,-6 0 17 15,-7 4-8-15,-6-3 0 16,0-4-13-16,-6 0 0 0,6-4-14 15,6-3 22-15,6-11-2 16,1-3-153-16,31-18-121 0,-25 7-96 16</inkml:trace>
  <inkml:trace contextRef="#ctx0" brushRef="#br0" timeOffset="967">1533 22 338 0,'0'0'74'0,"0"0"35"0,0 0 6 16,0 0-19-16,0 0-12 16,0 0-5-16,0 0-1 15,0 0-11-15,0 0-47 0,0 0 3 16,0 0-10-16,0 0-19 0,0 0-18 16,0 0 35-16,0 0 3 15,-19 31 2-15,-6-2 9 0,6 6 6 16,-6 0-26-16,-12 8 15 15,5-1-7-15,-12 0 1 0,0 1-4 16,0-1-4-16,0-3 1 0,0-7-10 16,6-7 9-16,7-8-12 15,31-17 12-15,-31 15 13 16,31-15-13-16,-26 0 5 0,26 0-72 16,0 0 21-16,-25-36 5 0,13-3 5 15,12-7-8-15,0-3-11 16,6-4 8-16,0 3 31 0,13 1 7 15,-6 7 12-15,-1 3-22 16,-12 39 2-16,0 0 3 0,32-29 8 16,-32 29 4-16,37-17-4 0,-37 17 0 15,32 7-22-15,-32-7 25 16,0 0-3-16,19 42 2 0,-7-10 17 16,-12-32 2-16,-6 35-4 15,-7 1-5-15,13-36 1 16,-44 39-2-16,7-8 15 0,-1-9-12 0,0-5-19 15,1-3 1-15,-7-7-3 16,12 1 14-16,-6-5-7 16,38-3 2-16,-37-7-18 0,37 7 1 15,-25-28-17-15,25 28-15 0,-19-36 7 16,12 12 32-16,7 24 8 16,0 0-10-16,0-29-8 0,0 29 1 15,0 0 17-15,0 0 15 16,0 0-11-16,-6 36 22 0,0-5-6 15,0 5-4-15,-13-4-5 0,0 7 9 16,0-4-1-16,-6 0-14 16,0-3-9-16,-7-4 4 15,1-3 0-15,31-25 15 0,-38 32 9 16,13-18-28-16,25-14-5 16,-31 0-15-16,31 0 0 0,-19-28-16 15,19-1 4-15,12-9 0 0,7 2-5 16,6-3 21-16,7 4 2 15,-1 7 18-15,1 7 11 0,-1 3-3 16,-31 18 2-16,31-7-10 0,-31 7 42 16,0 0-11-16,7 39-4 15,-14 0 16-15,-11-1-17 0,-8 1-1 16,1-3-28-16,-12-1 6 16,5-3-1-16,1-4 7 15,-1 0 7-15,1-7-34 0,-7-6-63 16,13-1-64-16,25-14-59 0,-44 10-47 15</inkml:trace>
  <inkml:trace contextRef="#ctx0" brushRef="#br0" timeOffset="1492">578 0 685 0,'0'0'94'0,"0"0"33"16,0 0 17-16,0 0 21 0,0 0-40 16,0 0-68-16,-19 32-2 15,19-32 133-15,-13 50-48 16,-12-8-42-16,-6-3-4 0,-1 7 1 16,1 3-9-16,-13 1-52 15,0 3-26-15,-13-4 10 0,1 1 2 16,6-1-16-16,6-3-21 0,6 0-102 15,0-11-132-15,13-3-167 16,25-32-19-16,-31 36 14 0</inkml:trace>
  <inkml:trace contextRef="#ctx0" brushRef="#br0" timeOffset="1680">282 972 778 0,'44'28'110'0,"-6"-6"38"16,0-8 52-16,6-7-26 0,12 0-19 15,7-4-73-15,6-3-68 0,1-3-10 16,5-1 3-16,0 4-182 16,1-3-145-16,-1-1-153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27:05.16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1257 851 877 0,'0'0'291'16,"13"42"55"-16,5-10 12 15,-11 0-34-15,-1 3-49 0,0-7-78 16,-6 8-48 0,0-5-69-16,-6 1-13 0,0 0 7 15,6-32-13-15,-32 39-10 16,1-11-15-16,-14-10-20 0,13 0 0 16,-5-8-5-16,-1-6-11 15,-6-4 26-15,13-4 39 0,4-6-6 16,27 10-19-16,-37-36-17 15,5 1 7-15,-5-15-18 0,18-10-16 16,0-14 15-16,0-14-11 16,-6-15-7-16,19-13 2 0,-1-4 5 15,7-3-7-15,0 6-5 16,7 15 12-16,-7 17 6 16,0 18-13-16,0 21-9 0,-7 14-81 15,7 32-122-15,0 0-134 16,0 0-323-16,0 0-221 0</inkml:trace>
  <inkml:trace contextRef="#ctx0" brushRef="#br0" timeOffset="516">309 304 1551 0,'0'0'272'15,"-6"-43"21"-15,6 19-24 16,0 24-28-16,0 0-57 0,0 0-72 15,0 0-45-15,0 0 37 16,0 0-13-16,19 53 8 0,7 14-47 16,-7 14-12-16,0 8 60 15,-1-1-44-15,-11 3-13 0,-1 1-19 16,-6-8-13-16,-19-2 5 16,-12-8-5-16,-14-10-21 15,-12-8-57-15,1-10-93 0,-1-11-119 16,-1-10-137-16,14-7-132 15,44-18-121-15,-50-4 60 0</inkml:trace>
  <inkml:trace contextRef="#ctx0" brushRef="#br0" timeOffset="720">25 205 1648 0,'-6'-35'271'0,"6"35"8"15,0 0-57-15,0 0-28 0,0 0-19 16,0 0-26-16,-6 38-65 16,12 19-23-16,0 17-1 0,7 4-35 15,-1 14-18-15,7 7 12 16,-6-5-19-16,-1 5-55 0,-12-7-219 16,0-4-400-16,-12-10-299 15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27:08.19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0 253 2912 0,'88'0'149'16,"6"-18"-85"-16,13-10-29 15,6-8-31-15,0-14-206 0,-6-3-307 16,-19-15-529-16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27:07.14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2442 781 1131 0,'0'0'301'16,"0"0"-2"-16,0 0-98 0,0 36-93 16,0-3-13-1,0-2-33-15,-12 1 46 0,6 0-3 16,-20-4-38-16,26-28-5 16,-31 36-41-16,-13-15 12 0,6-7 35 15,1-7-3-15,-1-11 4 16,-6-3-13-16,12-14-2 0,7-7-25 15,-6-15-4-15,6-2-10 16,5-19-11-16,-5-15 1 0,6-9-5 16,6-15-7-16,7-6 10 15,6-1-10-15,0 8 2 0,0 13 2 16,6 19-20 0,-6 17-155-16,7 17-166 0,-7 36-252 15,0 0-75-15</inkml:trace>
  <inkml:trace contextRef="#ctx0" brushRef="#br0" timeOffset="233">2298 1436 1832 0,'0'0'278'0,"-6"-39"25"15,6 39-64-15,6-35-109 16,-6 35-58-16,0 0-20 0,0 0-35 16,31 0-13-16,-31 0 9 15,0 0-13-15,32 56-53 0,-32-10-86 16,0-46-155-16,-38 53-277 16,-19-14-168-16</inkml:trace>
  <inkml:trace contextRef="#ctx0" brushRef="#br0" timeOffset="872">1411 446 1593 0,'-19'46'104'16,"12"0"25"-16,7 3 13 0,-6 4-30 15,6-3-25-15,-6-8-21 16,0 0-36-16,6-10-19 0,0-32-1 16,0 0 6-16,-13 44-26 15,13-44 23-15,0 0-5 16,0 0-2-16,0 0-20 0,-50 14 22 16,50-14 1-16,-38 3-19 15,38-3 21-15,0 0-25 0,0 0 14 16,0 0 23-16,0 0-34 15,0 0 19-15,0 0 15 0,0 0-12 16,0 0-11-16,-6 43 81 16,6-8-11-16,0-35-5 15,-19 46-10-15,0-11 3 0,19-35-41 16,-51 43 8-16,7-15-6 16,0-7-13-16,44-21-6 15,-63 14 8-15,63-14-2 0,-50 0-6 16,50 0 10-16,0 0-10 15,0 0 3-15,0 0-3 0,0 0-14 16,-7-39 17-16,7 39 1 16,0 0-4-16,0 0 22 0,19 43 25 15,-6 13 30-15,-13 4 21 16,-7 8-20-16,-11 2-32 0,-8-3 2 16,-24-7 2-16,-6-10-19 15,-20-8-20-15,-12-13-2 0,-6-15-14 16,-7-18 19-1,0-17-14-15,19-7-4 0,0-22 12 0,13-13-4 16,13-15-4-16,12-18 3 16,12 1-8-16,20-7-5 15,12-4 10-15,25 7 0 16,25 9-21-16,19 16 18 0,19 18-96 16,13 17-174-16,19 21-413 15,-7 21-325-15</inkml:trace>
  <inkml:trace contextRef="#ctx0" brushRef="#br0" timeOffset="1225">536 502 3298 0,'0'0'96'15,"0"0"-57"-15,0 0-14 0,0 0-127 16,0 0-215-16,0 0-646 16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27:11.10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6 542 2099 0,'-38'-32'244'0,"38"32"-24"16,0 0-40-16,0 0-23 16,0 0-28-16,63-29-40 15,18 18-27-15,15 4-22 0,11 4-11 16,6 3-11-16,12 7-18 15,-4-4-11-15,-2 8 3 0,-12-4 11 16,-12 0 1-16,-26 1-75 16,-6-1-150-16,-25 0-226 15,-38-7-230-15,0 0-52 16</inkml:trace>
  <inkml:trace contextRef="#ctx0" brushRef="#br0" timeOffset="259">484 134 1223 0,'0'0'313'16,"-19"-45"11"-16,7 13 3 16,5 3-38-16,7 29-60 0,0 0-64 15,-6-28-44-15,6 28 2 16,0 0 64-16,-6 43-7 15,6 17-54-15,6 14-41 16,-6 14-13-16,6 4-24 0,7 0-29 16,0 8-12-16,-1-1 6 15,7-4-132-15,-6-6-170 0,-1-1-287 16,1-10-548-16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27:12.10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40 2367 0,'0'0'359'16,"0"0"-21"-16,0 0 3 16,0 0-9-16,0 0-7 0,63-32-22 15,12 21-95-15,19 11-118 16,7 7-21-16,6-3-45 15,0 6-11-15,0-2-5 0,-1-1-31 16,-5 3-194-16,-13-3-110 16,-13-3-86-16,-18 3-95 15,-57-7-261-15,0 0-240 16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27:52.10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5317 780 534 0,'0'0'102'0,"0"0"-7"15,0 0 16-15,0 0-11 0,0 0-17 16,0 0 50-16,0 0-21 16,0 0-22-16,0 0-21 0,0 0-30 15,0 0 35-15,0 0 104 16,0 0-55-16,0 0-22 0,32 28-41 15,-1-3 1-15,0 3 15 16,-5 0-44-16,11 4-1 0,-5-7-9 16,-1 3-18-16,1 0 7 0,-1-2-18 15,-31-26-2-15,25 32 16 16,-25-32-26-16,0 0 35 0,0 0-6 16,19 24-15-16,-19-24 18 0,-31 29-13 15,-20-12-12-15,1-6 23 16,-13-4-11-16,-6 7-7 0,0-10-30 15,-7-1-17-15,1-3 12 0,-7 0 26 16,7-3-13-16,12-1 15 16,6-6 17-16,7-1-48 15,12-7-3-15,7 1-3 0,31 17-52 16,-25-39 30-16,12 7 10 0,13-4-11 16,7 4 20-16,11 7 25 15,-18 25-14-15,32-32 13 0,-32 32 5 16,38-21 22-16,-13 10 3 0,-25 11-5 15,0 0-15-15,31 18 24 16,-31-18-4-16,25 28 0 0,-25-28 11 16,0 0 19-16,13 43-24 0,-13-43 14 15,0 0 15-15,0 0 3 16,-6 35 19-16,6-35-24 16,0 0-21-16,0 0 7 0,-57 29-16 15,13-21-1-15,6-1 8 0,1-14-15 16,-1 3-52-16,38 4-8 15,-50-26-56-15,6 5 26 0,18 0 24 16,26 21 40-16,0 0 4 0,-31-25 13 16,31 25-13-16,0 0 4 15,0 0 34-15,0 0-5 0,0 0 16 16,0 0 19-16,0 0-3 0,6 35 20 16,1-3-13-16,-7-32-13 15,0 0-15-15,-7 30 6 0,7-30 17 16,0 0 17-16,-31 42-39 15,31-42 0-15,-50 18-11 0,-13-4-7 16,12-4 20-16,1-10-11 16,0 0-14-16,6-7 15 0,-6 0-5 15,-7-7-23-15,19 0 28 0,38 14 0 16,0 0-33-16,0 0 0 16,0 0-13-16,-25-42-2 0,25 42 47 15,0 0-16-15,0 0-12 0,38-30 23 16,-38 30-4-16,44-21-29 15,-44 21 18-15,38-11 11 0,-38 11-35 16,31-3 35-16,-31 3-9 16,0 0-6-16,0 0 3 0,0 0 2 15,0 0 7-15,0 0-8 16,0 0 20-16,0 0 59 0,19 39 22 16,-19-39 27-16,0 40 16 0,-13-1-10 15,1-1 32-15,-7 8-6 16,-13 0 5-16,14 11-52 0,-14-4-34 15,1 3-38-15,-13-6 2 0,6 4-16 16,-6-15-19-16,-6 0-28 16,-1-1-154-16,1-13-154 0,0-11-117 15,0-14-11-15,12 0 3 16</inkml:trace>
  <inkml:trace contextRef="#ctx0" brushRef="#br0" timeOffset="209">4619 769 1074 0,'32'0'150'15,"12"-7"-12"-15,0-4-83 16,12 4-11-16,-5-7-53 15,12 7-113-15,-7-4-91 0,-6 4-65 16,-6 0-25-16</inkml:trace>
  <inkml:trace contextRef="#ctx0" brushRef="#br0" timeOffset="596">3821 967 371 0,'0'0'78'0,"0"0"14"16,0 0-4-16,0 0 3 15,0 0 33-15,0 0-13 0,0 0-2 16,0 0 9-16,0 0 35 0,0 0 23 16,0 0 34-16,-56 0-10 15,12 10-36-15,6 5-73 0,-6 2-10 16,0 2 8-16,-6 6 1 0,-1-1 16 16,-5 8-25-16,-1 0-53 15,7 3-13-15,-7-3-15 0,7 3-6 16,6 1 13-16,6-8-7 15,-6 7-6-15,0-10-27 0,7-4-119 16,37-21-213-16,-51 22-172 0,14-5-64 16</inkml:trace>
  <inkml:trace contextRef="#ctx0" brushRef="#br0" timeOffset="792">3142 1633 1175 0,'57'7'214'16,"-7"-3"-78"-16,7-8-72 16,-7 1-27-16,0-4-61 0,-6 0-170 15,-6-4-113-15,-38 11-72 0</inkml:trace>
  <inkml:trace contextRef="#ctx0" brushRef="#br0" timeOffset="1276">2250 875 536 0,'0'0'154'0,"0"0"42"15,0 0-40-15,0 0-63 0,0 0-30 16,0 0-14-16,0 0-36 0,0 0 31 16,0 0-24-16,0 0-45 15,0 0 42-15,0 0 18 0,0 0-38 16,-38 3 12-16,0 8-6 0,1-4-13 16,-1 4 31-16,0 3 35 15,38-14 48-15,-63 25 58 16,13-1 8-16,0 8-4 0,0 5 2 15,6 1-9-15,0 1-14 0,6 7-6 16,-6-3-34-16,6-1-28 16,-6-3-42-16,0 0-19 0,0 0 3 15,-6-4-19-15,6-7-8 0,0-6-130 16,6-7-133-16,38-15-140 16,-44 14-169-16,44-14-29 0</inkml:trace>
  <inkml:trace contextRef="#ctx0" brushRef="#br0" timeOffset="1473">2061 1434 1617 0,'0'0'225'0,"0"0"-12"15,0 0-70-15,32 12-80 0,-32-12-63 16,0 0-164-16,0 0-234 0,0 0-228 16</inkml:trace>
  <inkml:trace contextRef="#ctx0" brushRef="#br0" timeOffset="3048">1351 953 709 0,'0'0'180'15,"0"0"98"-15,0 0-105 0,0 0-77 16,0 0-44-16,0 0-28 16,-19-36-24-16,19 36 23 0,0 0-8 15,-38-39-42-15,38 39-38 0,-18-42-31 16,18 42 9-16,6-35 41 0,-6 35 3 16,0 0-12-16,38-36 30 15,-1 19-8-15,-37 17 42 0,44-4-27 16,-6 11 15-16,-38-7-11 0,0 0 18 15,38 36-4-15,-38-36-8 16,31 35 35-16,-31-35 8 0,0 0 23 16,0 35 2-16,0-35-39 15,0 0 14-15,0 0-13 0,-44 36 2 16,6-19-8-16,-6-6-1 16,7-11 13-16,-7 0-24 0,0-7 4 15,0-7-23-15,6 0 12 0,38 14-24 16,-50-25 8-16,12 0-25 15,38 25 29-15,0 0-3 0,-38-32-8 16,38 32 5-16,0 0 34 0,-25-28-61 16,25 28-10-16,0 0 20 0,0 0-6 15,-19-25 19-15,19 25 17 16,0 0-9-16,0 0 2 16,0 0 10-16,0 0 9 0,0 0-8 15,0 0-2-15,0 0 6 0,0 0-15 16,0 0 15-16,0 0 8 15,0 0-8-15,0 0 0 0,0 0 22 16,0 0-22-16,0 0-14 0,0 0 25 16,0 0 1-16,-19-32-27 15,19 32 21-15,0 0-21 0,0 0 9 16,0 0 9-16,-31-28 10 0,31 28-13 16,0 0-5-16,0 0 0 15,-25-28 21-15,25 28-16 16,0 0-5-16,0 0 12 0,-25-25 0 15,25 25-25-15,0 0 10 0,0 0 4 16,0 0 21-16,0 0-20 16,0 0-12-16,0 0 28 0,0 0-7 15,0 0-12-15,0 0 14 0,0 0 2 16,0 0-27-16,0 0 20 0,0 0-13 16,0 0 14-16,0 0 11 15,0 0-25-15,0 0 10 0,0 0-13 16,0 0 15-16,0 0-10 0,0 0-30 15,0 0 42-15,0 0 15 16,0 0-31-16,0 0-5 16,0 0 23-16,0 0 9 0,0 0-21 15,0 0 10-15,0 0 3 0,0 0-7 16,0 0 0-16,0 0 8 16,0 0-12-16,0 0-5 0,0 0 9 15,0 0 0-15,0 0 6 0,0 0 11 16,0 0-28-16,0 0 14 15,0 0 3-15,0 0-18 0,0 0-48 16,0 0 41-16,-25-33 6 0,25 33-4 16,0 0 17-16,0 0 5 15,-13-24-10-15,13 24-1 0,0 0 23 16,0 0-20-16,0 0 13 0,0 0 15 16,0 0-15-16,0 0 0 15,0 0 13-15,0 0-6 0,0 0-28 16,0 0-5-16,0 0 69 15,0 0 23-15,0 0-17 0,0 0-6 16,31 17 25-16,-5 9 2 0,-26-26 5 16,44 39 15-16,-7-4-19 15,1-6-9-15,-38-29-11 0,44 38-15 16,-6-6-27-16,-38-32 5 0,0 0-15 16,37 32-6-16,-37-32-7 15,0 0 16-15,0 0 14 0,0 0 0 16,0 0 8-16,0 0-34 15,0 0 25-15,0 0-12 0,-25 32-4 16,25-32-9-16,-50 25-12 0,-7-11 12 16,7-7 4-16,0-4-4 15,0-3-11-15,6 0 16 0,0 0-10 16,6 0 1-16,38 0 12 0,-38 0-8 16,38 0 0-16,0 0-4 15,0 0-1-15,0 0-10 0,0 0-15 16,0 0 23-16,0 0 9 0,0 0-6 15,0 0 17-15,0 0-4 16,32 36-2-16,-32-36-7 16,37 53 4-16,-12-13-1 0,-25-40 15 15,19 45 5-15,-19-45-8 0,-6 61 12 16,-13-19-12-16,-12 0 6 16,-7-10-6-16,-6 0 6 0,-6-7-4 15,-7-8 4-15,-6-6-13 0,0 0 19 16,1-8-9-16,-1-6 17 0,0-8 37 15,13 0-30-15,-1-17-3 16,1-4-10-16,12-7-22 0,7-7 2 16,12-7-9-16,0 0-4 0,7 8-1 15,12-2 5-15,6 8-4 16,6 0-3-16,7 7-16 0,-19 32-62 16,32-39-55-16,-32 39-137 15,50-39-127-15,-12 11-50 0,-1 10 1 16</inkml:trace>
  <inkml:trace contextRef="#ctx0" brushRef="#br0" timeOffset="3321">1439 510 1086 0,'38'14'311'0,"-38"-14"-30"15,31 7-36-15,-31-7-40 0,0 0-65 16,0 0-63-16,0 0-36 0,0 0-26 16,0 0-10-16,25 7-2 0,-25-7 6 15,0 0-60-15,0 0-65 16,0 0-99-16,0 0-100 0,0 0-104 15,0 0-17-15</inkml:trace>
  <inkml:trace contextRef="#ctx0" brushRef="#br0" timeOffset="3744">1778 0 551 0,'0'0'81'16,"0"0"-1"-16,0 0-66 16,0 0 42-16,0 0 17 15,0 0-14-15,0 0-13 0,-44 25 12 16,13 0-29-16,0-1 43 0,-1 5-26 15,-12-1 16-15,0 4-33 16,-6-1-9-16,-7 2 22 0,-6-1-23 16,1-4 16-16,-1 1-15 0,0-1 12 15,0-3-32-15,13-1 17 16,-1-6 1-16,14-7-18 0,37-11 9 16,-44 14-4-16,44-14 3 0,0 0-5 15,0 0 0-15,0 0 9 16,-32 14-9-16,32-14-13 0,0 0 15 15,0 0-11-15,0 0 15 16,0 0-32-16,0 0-18 0,0 0-55 16,0 0-54-16,0 0-32 0,0 0-48 15,0 0-85-15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28:00.28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2456 556 0,'0'0'68'16,"0"0"11"-16,0 0-22 16,0 0-18-16,0 0-6 0,0 0-11 15,0 0 12-15,12-39 2 16,-12 39-13-16,0 0 23 15,13-35 40-15,-13 35-27 16,19-39-28-16,-19 39 16 0,25-42-30 16,0 6 3-16,-25 36-8 15,38-46 6-15,-7 1 34 0,0 9-14 16,1-3-18-16,-1 0 32 16,7 1-14-16,0-1-24 15,-1 3 0-15,1-2 3 0,-6 2 14 16,5-3-8-16,1 4-19 15,0 0-8-15,6-1 15 16,0 1 32-16,0 3 16 16,-7-3-9-16,7-1-22 0,-6 5 4 15,6-1-7-15,-6 4 16 16,0-1 7-16,-38 29-5 16,44-46-15-16,-44 46-19 0,50-42-13 15,-50 42-2-15,50-46 24 16,-50 46-2-16,50-46-10 15,-50 46-10-15,57-42-4 0,-19 10 1 16,-38 32 7-16,44-32 7 16,-44 32-7-16,0 0 12 0,63-49-7 15,-63 49-24-15,50-39 7 16,-50 39-1-16,50-32 17 16,-50 32 12-16,50-35-5 15,-50 35-8-15,57-32-15 0,-13 3 20 16,0 8-8-16,-44 21 4 15,63-28-32-15,-13 7 12 16,-6 3 16-16,-44 18 6 0,57-25 6 16,-13 8-8-16,0-1-21 15,-7 0 7-15,1 1 15 16,6 3 8-16,0-8-5 0,0 5-1 16,0-1-11-16,0 0-6 15,6 1 10-15,1-5-11 16,12 8-6-16,-1-3 10 15,-5-1 17-15,-1 0 8 0,-5 4-23 16,5-3 0-16,1 6 5 16,-7-3-3-16,0 3 0 0,7 1 34 15,-7-5-31-15,1 5-10 16,-7-1 17-16,6 1-31 16,0 3 15-16,-6-4 19 0,-6 0 19 15,6 1-5-15,-6 3-20 16,-7 0 7-16,7 0 3 15,-1 3-9-15,1-3 10 0,-6 0 0 16,-32 7-7-16,56-14-8 16,-12 3-3-16,-6 4-3 0,0 0-14 15,6-4 33 1,0 4 1-16,0 0-10 0,0-3 1 16,0 3 9-16,6-4-25 15,0 4 24-15,-6-4 2 0,6 1-12 16,7 3-28-16,0-4 44 15,-1 4-33-15,1-4 4 16,6 4 16-16,6 0-9 0,-6-3 5 16,6-1 5-16,-6 8-21 15,-1-5 17-15,1 5 7 0,-12-4-14 16,-1 3 26 0,-6 1-19-16,6-1-3 0,-6 1-23 15,0-1 23-15,-6 4 8 16,0-3 0-16,6-1-14 0,6 4-11 15,-6-3 26-15,6 6 1 16,0-3-10-16,7 4 0 16,0-1-24-16,-1 1 39 0,7-1-10 15,0 1 1-15,6 3 1 16,0-4-27-16,0 4 35 0,0 1-6 16,1-1-9-16,-1 0 7 15,6-4-35-15,1 4 35 0,-1 0-4 16,-6 0 16-16,0 0-28 15,0-3-1-15,1 0 10 16,-1-1 16-16,0 4-22 16,0-3 11-16,-6-1-14 0,0-3 22 15,-7 7 19-15,-5-7-22 16,-1 0-4-16,-6 0 16 16,-6 0-4-16,-7 0-1 0,-31 0-8 15,50-3-22-15,-12 3 10 16,-38 0 14-16,44 0-9 0,-13-4-20 15,-31 4 25-15,38 0 12 16,-38 0-24-16,50 0-10 16,-50 0 9-16,44 0 23 15,-44 0-17-15,44 0-12 0,-44 0 0 16,44 0 28-16,-44 0 0 16,38-3-10-16,-38 3-15 15,0 0-4-15,44 0 24 0,-44 0-11 16,0 0-8-16,38 0-3 15,-38 0 20-15,38 3 0 0,-38-3-6 16,44 0-17-16,-44 0 14 16,31 0 20-16,-31 0-16 0,0 0 1 15,31 0 2-15,-31 0 13 16,0 0 60-16,0 0-22 16,0 0-24-16,0 0-24 15,0 0 1-15,0 0-22 0,0 0-2 16,0 0 4-16,-44-21-9 15,0 3-14-15,7 1-12 16,-7 3 23-16,6 3 21 0,-6-3 3 16,0-4-17-16,6 0 6 15,1-3 2-15,-1 7 6 0,6-7 10 16,32 21-28-16,-37-25 27 16,5 8-21-16,32 17 21 0,-37-22-3 15,37 22-21-15,0 0 23 16,-32-14-17-16,32 14 9 15,0 0 0-15,0 0-13 16,0 0-16-16,0 0-1 0,0 0 30 16,0 0 4-16,0 0-21 15,0 0 7-15,0 0 39 16,0 0 33-16,6 28 0 0,7 4-10 16,6 0 19-16,6-4 7 15,0 4-25-15,7-4-18 0,-32-28-5 16,44 36-25-16,-7-8 2 15,1-10-3-15,-38-18 13 0,44 24-10 16,0-9-18 0,-6-5 7-16,-38-10 22 0,44 11-13 15,-44-11-5-15,37 10 7 16,-37-10 4-16,0 0-5 0,38 4-11 16,-38-4 12-16,0 0 8 15,0 0-8-15,0 0 3 0,0 0 3 16,0 0 9-16,0 0-17 15,0 0-2-15,0 0 9 16,0 0-2-16,0 0-8 0,0 0-16 16,0 0 9-16,0 0 19 15,0 0 0-15,0 0-5 0,0 0-9 16,0 0 4-16,0 0 14 16,0 0-12-16,0 0-13 15,0 0 21-15,0 0 3 16,0 0 7-16,0 0-5 0,0 0 15 15,-50 25 6-15,12-4 2 16,0 0-26-16,-6 0 3 0,7-3 0 16,-1 0-12-16,7 3-14 15,31-21 7-15,-51 21 19 0,51-21-27 16,-37 18 4-16,37-18 8 16,0 0-43-16,0 0-86 15,-38 17-114-15,38-17-173 16,0 0-219-16,0 0-122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28:27.60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9183 1213 788 0,'0'0'159'0,"0"0"15"16,0 0-21-16,0 0 55 15,0 0-35-15,32 7-56 0,-32-7 13 16,37 31-1-16,-5 1-35 16,-1 7 22-16,-12-3-37 15,13-1-26-15,-14 0-23 0,1 1-30 16,-6-8 18-16,-13-28-18 15,12 28-8-15,-12-28 25 0,0 0-8 16,-25 32-13-16,-6-14-25 16,-13-11-16-16,0-4-46 0,6-6 3 15,0-4-34-15,38 7-42 16,-44-32 9-16,26-4 56 16,5-2 47-16,13-5-13 15,0-3 27-15,13 11-4 0,-13 35 36 16,6-39 35-16,-6 39-27 15,0 0 8-15,0 0 8 0,25-35-3 16,-25 35 25-16,0 0-33 16,0 0 53-16,0 0-22 0,0 0 9 15,0 0-27-15,0 0 55 16,0 0-17-16,0 0 5 0,0 0-34 16,0 0 0-16,0 0-20 15,0 0 9-15,-38 14-41 16,1 0 45-16,-7-4-31 15,0 8 28-15,0-4-19 0,12 0-4 16,32-14-10-16,-38 22 3 16,38-22-3-16,-31 28 26 0,31 4-3 15,13-4-9-15,5 4 15 16,14-4-27-16,6 0 37 0,6 1-35 16,0-5 29-16,0 1-28 15,-7-7 18-15,-5-4-12 16,-32-14 10-16,25 10 5 0,-25-10-20 15,0 0 10-15,0 0 1 16,0 0-3-16,-38-14-20 16,-6 4 20-16,-6 6-11 0,-7 8 21 15,1 6-30-15,-1 4 32 16,1 8-25-16,-1 2 19 0,7 5-10 16,12-1-9-16,13 0 30 15,25-28-29-15,-13 43 24 16,20-8-6-16,-7-35 8 0,0 0-23 15,44 42 28-15,-13-17-19 16,-31-25 3-16,0 0 17 0,0 0-47 16,0 0 4-16,0 0-10 15,0 0 15-15,0 0-16 16,-31-39 37-16,-20 11-19 0,-5-4 31 16,-7 4-18-16,0 3 3 15,0 11 6-15,0 7 21 16,0 11 63-16,1 6 18 0,-1 15 49 15,19 3-35-15,0 4-48 16,6 3-48-16,0 4-5 0,19-4-4 16,7 4-40-16,12-39-136 15,-13 43-257-15,13-43-203 0</inkml:trace>
  <inkml:trace contextRef="#ctx0" brushRef="#br0" timeOffset="589">6870 1810 1971 0,'0'0'111'0,"0"0"115"16,0 0-19-16,0 0-70 15,0 0-79-15,-6-43-36 0,25 8 5 16,-19 35-31-16,44-42 0 16,0-1-54-16,0 1 12 15,6-1 4-15,7 1 28 0,-7 3 0 16,-12 11-8-16,6 10 22 15,-44 18-10-15,44 0-5 0,-44 0 28 16,44 29-1-16,-44-29 6 16,25 42-13-16,-25-42 3 15,-7 60-13-15,-11-14 23 0,-26-7-9 16,-7-4-17-16,-18-3 1 16,-13 0 14-16,-6-7-20 15,0-8 29-15,-6 1-32 0,12-11 33 16,7-7-10-16,18-7-37 15,13-4-36-15,44 11-20 0,0 0 30 16,-6-46 0-16,6 46 56 16,50-39-34-16,1 22 37 0,5 13 4 15,-5 11 23-15,-7 7 45 16,-44-14 31-16,37 46 7 0,-24-3-29 16,-26-1 6-16,-24 8-55 15,-26-1 11-15,-19 1-36 0,-12-4-2 16,-13-1-3-1,0-6-106-15,0 0-166 0,7-10-315 16,12-5-224-16</inkml:trace>
  <inkml:trace contextRef="#ctx0" brushRef="#br0" timeOffset="757">6807 2202 2570 0,'32'4'330'0,"-32"-4"-49"16,0 0-132-16,0 0-76 0,0 0-81 15,0 0-260-15,0 0-345 16,0 0-433-16</inkml:trace>
  <inkml:trace contextRef="#ctx0" brushRef="#br0" timeOffset="969">6204 1760 2524 0,'0'0'226'0,"-50"11"38"15,-1 21-61-15,-12 7-72 16,-12 17-74-16,-13 4-16 0,-19 11-39 15,-6 0-66-15,-13 3-207 16,7 0-330-16,6-3-400 0</inkml:trace>
  <inkml:trace contextRef="#ctx0" brushRef="#br0" timeOffset="2349">5091 1626 570 0,'0'0'129'0,"0"0"18"16,0 0 12-16,0 0 30 15,0 0 1-15,0 0 25 0,0 0-36 16,0 0-46-16,0 0-46 15,0 0-35-15,0 0-38 0,0 0 7 16,0 0-17-16,-44 18-16 16,7-11-12-16,37-7-14 15,-44-11-37-15,44 11-1 0,-32-39-23 16,32 39-6-16,-19-56-25 16,19 6 52-16,0 50 23 15,19-49 25-15,-19 49 1 0,38-43 7 16,-38 43 6-16,50-17 29 15,-50 17-7-15,44 7-14 16,-44-7 8-16,44 25 10 16,-44-25-10-16,0 0 5 0,38 42 36 15,-38-42-28-15,0 0-9 16,0 0 32-16,0 0 32 0,0 0-34 16,0 0 4-16,-19 42-38 15,19-42-4-15,-50 22 21 16,-7-8-26-16,7-7 9 0,6-4 4 15,0 1-12-15,0-8-2 16,44 4 40-16,-44-3-6 16,44 3-12-16,0 0-53 15,0 0 27-15,0 0 21 0,0 0 29 16,0 0 21-16,0 0 1 16,0 0 37-16,0 0 13 15,-25 49 21-15,0-10-21 0,-7 4-51 16,-6-5-25-16,1 1-27 15,-14-3 2-15,1-5 2 0,-6-6-152 16,-1-7-242-16,7-4-197 16</inkml:trace>
  <inkml:trace contextRef="#ctx0" brushRef="#br0" timeOffset="2557">5041 979 1795 0,'38'-39'148'16,"-38"39"55"-16,0 0-37 0,0 0-78 16,0 0-62-16,0 0-149 15,0 0-208-15,0 0-313 16,0 0 68-16</inkml:trace>
  <inkml:trace contextRef="#ctx0" brushRef="#br0" timeOffset="3036">4280 1495 710 0,'0'0'221'0,"0"0"15"16,0 0-3-16,0 0-12 0,0 0-63 15,0 0-8-15,0 0-41 16,0 0-34-16,0 0-47 16,0-35-38-16,0 35 4 0,38-42-1 15,-38 42 10-15,44-43-26 16,-6 18-6-16,-38 25 0 0,44-10 32 15,-44 10-28-15,44-4 31 16,-44 4-6-16,0 0 10 16,0 0-20-16,0 0 10 15,31 39 8-15,-31-39-13 16,0 39 22-16,0-39 1 0,-44 35-25 16,13-10-8-16,-7-4 18 15,0-7-3-15,1-3 16 0,37-11 4 16,-44 0-20-16,44 0 0 15,-44-14-14-15,44 14 33 16,-13-42 0-16,7-8-6 0,12-6-13 16,7-5-6-16,6-9 0 15,6-1 31-15,-13-3-17 0,7 0-37 16,-13 6-110-16,1 5-174 16,-7 3-174-16,-7 10-36 15</inkml:trace>
  <inkml:trace contextRef="#ctx0" brushRef="#br0" timeOffset="3248">5204 0 1136 0,'0'0'277'15,"-31"46"-47"-15,-13 0-110 16,0 7-45-16,-6 7-51 0,-7 11 9 16,-12 14-27-16,0 7-192 15,-7 10-253-15,-12 1-117 16</inkml:trace>
  <inkml:trace contextRef="#ctx0" brushRef="#br0" timeOffset="4044">3847 1326 654 0,'0'0'122'0,"0"0"-41"16,0 0-46-16,0 0 59 16,0 0-4-16,31 0 7 0,-31 0-25 15,0 0-30-15,25 42-4 16,-6-3 14-16,-19-39-52 0,0 46 37 16,0-11-46-16,0-35 30 15,-25 39-35-15,25-39 31 16,-38 39-17-16,38-39 0 0,-44 28-19 15,7-17-3-15,37-11-39 16,-38-4-25-16,38 4 1 16,0 0 53-16,0 0 3 15,-38-28 32-15,38 28-7 0,0 0-19 16,0 0 11-16,0 0 3 16,0 0 31-16,-37 14-27 15,37-14-5-15,-44 36 18 0,44-36 16 16,-44 49 13-16,12-10-48 15,32-39 11-15,-38 46 18 16,38-46 5-16,-31 42-37 0,31-42 14 16,-38 50 55-16,38-50 37 15,-31 49-39-15,31-49 35 16,-38 50 59-16,38-50-10 16,-38 53-34-16,38-53-34 0,-37 42-5 15,37-42 32-15,0 0 11 16,0 0-63-16,0 0 13 0,-51 32-32 15,14-18-1-15,37-14-16 16,-38-11-19-16,38 11 22 16,-31-42-20-16,24-7 9 0,14-12 14 15,11-16 0-15,1-1-14 16,6 0 2-16,7 11-26 16,6 7-84-16,6 7-116 0,6 4-249 15,6-1-129-15</inkml:trace>
  <inkml:trace contextRef="#ctx0" brushRef="#br0" timeOffset="4221">3910 1082 1436 0,'0'0'232'0,"0"0"-41"15,0 0-69-15,0 0-147 16,0 0-279-16,0 0-252 16</inkml:trace>
  <inkml:trace contextRef="#ctx0" brushRef="#br0" timeOffset="5576">2935 1089 1312 0,'0'0'70'0,"0"0"33"15,51 14 53-15,-51-14-20 16,0 0-67-16,37 57-25 0,-18-8-24 15,-19-49-17-15,-6 53 14 16,6-53 8-16,-25 53-25 0,-13-18-14 16,38-35-4-16,-50 25-27 15,50-25-67-15,-57 7 16 16,57-7-42-16,0 0 29 0,-37-46 0 16,24-3 6-16,13-8 64 15,6 4 12-15,7 11 8 16,-13 42 51-16,12-46 16 15,-12 46-28-15,0 0 31 0,0 0 30 16,0 0 18-16,0 0-40 16,-50 53-16-16,12-7-38 15,38-46 24-15,-31 53 1 0,12-11 2 16,19-42-6-16,0 0-32 16,13 46-3-16,-13-46 13 0,0 0 23 15,0 0-1-15,44 25-22 16,-44-25-1-16,0 0-16 15,0 0 7-15,0 0 35 16,0 0-46-16,0 0 24 0,0 0 8 16,0 0-12-16,-51 32 23 15,-5-4-8-15,-13-3-18 16,0 0 5-16,-13-8-10 0,-6 1 22 16,0-4-2-16,0-7-2 15,12 0-23-15,1-7 10 16,6-7-7-16,12 0 7 0,7-7-6 15,6-4 15-15,0-7-3 16,44 25-56-16,-44-31 14 0,44 31-15 16,-44-43 51-1,44 43-14-15,0 0 17 0,-38-46-15 16,38 46-6-16,0 0-2 16,0 0-5-16,0 0 43 0,0 0 5 15,0 0-30-15,0 0 7 16,0 0-7-16,0 0-19 15,0 0 21-15,0 0 11 0,0 0-6 16,0 0-27-16,0 0 34 16,0 0-7-16,0 0 4 15,0 0 3-15,0 0-19 0,0 0-3 16,0 0 24-16,0 0-4 16,0 0-2-16,0 0 16 0,0 0 7 15,0 0-22-15,0 0-16 16,0 0 12-16,0 0 6 15,0 0 21-15,0 0-16 16,0 0-18-16,0 0 7 0,0 0-31 16,0 0 37-16,0 0 18 15,0 0-29-15,0 0-1 16,0 0-9-16,0 0 21 0,0 0-11 16,0 0 22-16,0 0-7 15,0 0-17-15,0 0 17 16,0 0-27-16,0 0 9 0,0 0 10 15,0 0 7-15,0 0-15 16,0 0 3-16,0 0-26 16,0 0 17-16,0 0 16 15,0 0 1-15,0 0-30 0,0 0 22 16,0 0 9-16,0 0 11 16,0 0-20-16,0 0-13 0,0 0 0 15,0 0-12-15,0 0 12 16,0 0 1-16,0 0 36 15,0 0-21-15,0 0 6 0,0 0-43 16,0 0 22-16,0 0 44 16,0 0-9-16,0 0-8 15,0 0-17-15,0 0-15 16,0 0 33-16,0 0 8 0,0 0 7 16,0 0-20-16,-31 43 13 15,31-43-21-15,-38 42 44 16,0-14-13-16,1-3-27 0,-7-4 2 15,0 4-3-15,-7 0 10 16,-5-4 47-16,-1-3 11 0,1-8-11 16,-1 1-22-16,1-8-9 15,-1-3 13-15,7-7 8 16,-1-7-2-16,7-3 9 0,-6-5-10 16,12-2-4-16,38 24-15 15,-44-46-34-15,13 3 1 16,6 1-113-16,6-4-208 15,0-4-185-15,13 1-72 0</inkml:trace>
  <inkml:trace contextRef="#ctx0" brushRef="#br0" timeOffset="5757">1006 799 2159 0,'81'-21'220'16,"14"0"4"-16,5-4-66 0,1-3-75 15,12-1-66-15,6-6-280 16,7 0-570-16</inkml:trace>
  <inkml:trace contextRef="#ctx0" brushRef="#br0" timeOffset="6466">57 1555 980 0,'6'39'90'16,"-6"-39"10"-16,0 0 37 15,0 0-39-15,0 0-13 16,0 0-5-16,38 29-52 0,-38-29-6 16,37 10-25-16,-37-10 45 15,0 0 1-15,0 0 28 0,32-39 14 16,-32 39-49 0,12-42 9-16,-12 42 6 0,-6-43 20 15,6 43-3-15,0 0-30 16,-50-21-19-16,12 21-16 0,0 7 0 15,38-7-20-15,-37 43-240 16,24-8-291-16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28:35.52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4965 0 693 0,'0'0'138'15,"0"0"-41"-15,0 0 88 16,0 0 36-16,0 0-7 0,0 0-51 16,0 0-83-16,51 46-43 15,-7-4-20-15,-13 1-9 0,-6-8 30 16,-25-35-15-16,19 43-14 15,-13-8-4-15,-18-7-29 16,12-28-12-16,-44 28-53 0,-7-13 10 16,14-8 1-16,37-7-67 15,-44-11-39-15,44 11-7 16,-25-35 41-16,12-11 21 16,38-4 20-16,0 1 44 0,7 3 21 15,-1 7 68-15,-31 39 30 16,32-39 24-16,-32 39-25 15,0 0 35-15,0 0-5 0,0 0-8 16,-63 18-33-16,19 3-7 16,-7 4-35-16,7 3 5 15,0-3 38-15,7 3 15 0,37-28 10 16,-38 39-36-16,13-4 4 16,25-35 6-16,6 43-15 15,-6-43-18-15,25 46-24 16,13-15 11-16,0-6-14 0,-1-7 57 15,1-4-55-15,-38-14-7 16,44 21 33-16,-6-10-17 0,-38-11 21 16,0 0-10-16,0 0-4 15,0 0 0-15,19 39 4 16,-19-39 0-16,12 35 12 0,-12-35-42 16,-12 42 0-16,5-3 19 15,-5 0 16-15,-7 0-9 16,6 3 14-16,7 1-5 15,-6-4-33-15,12 3 16 0,0-3-3 16,0-39 25-16,25 42-49 16,-25-42-42-16,31 29-8 15,1-19-16-15,-32-10 2 0,25-17 29 16,-25 17 14-16,25-50-11 16,-19 8 18-16,-12-4 53 15,-7 3 22-15,-12 1 79 0,-13 7 4 16,-6 10 51-16,-6 7 10 15,-13 4 17-15,7 10-22 0,-7 4-45 16,0 4-13-16,6 7 13 16,1-1-14-16,-1 4-5 15,-6 8-18-15,7 6-7 16,12 4-29-16,-6 10-22 0,6 11-13 16,12 0-12-16,1 7-100 15,18 0-200-15,1 0-222 16,12-3-83-16</inkml:trace>
  <inkml:trace contextRef="#ctx0" brushRef="#br0" timeOffset="644">3193 686 1324 0,'0'0'194'16,"0"0"73"0,0 0 31-16,-25 28-66 0,25-28-58 15,0 0-105-15,0 0-72 16,44-28-49-16,-7-8-65 0,14-6-70 16,-1-8-56-16,13 4 34 15,-13 1 127-15,7 9 45 16,-13 11 9-16,0 11 14 0,0 18-16 15,-44-4 9-15,37 25 54 16,-37-25-2-16,13 49 6 16,-26-3-2-16,-18-4-15 0,-26-3-20 15,-6 0 16-15,-25-7 11 16,-12-4-14-16,-7-7 1 16,-6-3-18-16,6-14 1 15,13-4 3-15,12-7-5 0,19-11 31 16,13-3-13-16,50 21-35 15,0 0 7-15,0-39-5 0,0 39 32 16,56-21 12-16,-5 17 56 16,5 15 61-16,-12 10 43 15,-6 14-27-15,-19 11-4 0,-19 7-10 16,-19 4-43-16,-31-1-43 16,-13 4-26-16,-19-3-23 15,-12-8-8-15,0-3-12 16,-13-10-146-16,6-8-240 0,19-10-285 15,7-8-41-15</inkml:trace>
  <inkml:trace contextRef="#ctx0" brushRef="#br0" timeOffset="813">3111 1149 2195 0,'0'0'170'16,"0"0"-97"-16,0 0-37 0,0 0-89 16,-44-15-208-16,6 1-345 15,-12 0-139-15</inkml:trace>
  <inkml:trace contextRef="#ctx0" brushRef="#br0" timeOffset="1041">2401 689 1882 0,'0'0'254'16,"0"0"-36"-16,0 0 44 0,-51 18-46 15,-5 17-97-15,-1 15-74 16,-12 13-21-16,-6 1-16 0,-1-1-8 15,-5 1-106-15,-1-7-205 16,0-11-365-16,-6-4-151 16</inkml:trace>
  <inkml:trace contextRef="#ctx0" brushRef="#br0" timeOffset="1585">1841 180 865 0,'0'0'256'0,"0"0"113"0,0 0-50 16,0 0-90-16,-44 43-68 15,0-4-39-15,7 3-45 16,-7 4-34-16,12-4-23 16,7-3-29-16,12-3 9 0,7-5 14 15,12-2-8-15,-6-29-59 16,0 0-81-16,44 35-44 16,0-21 44-16,-44-14 41 0,38 11 66 15,-38-11 14-15,0 0-36 16,0 0 36-16,0 0 13 0,0 0 59 15,-56-22-55-15,-7 5 17 16,-6 6 9-16,-7-6 26 16,-6-1 8-16,1-7 17 15,5-3-3-15,7 3-7 0,13 4-1 16,12 7-39-16,12 0 1 16,32 14-32-16,0 0 8 15,0 0 16-15,0 0 8 0,0 0-17 16,38 39 15-16,-7-1 30 15,-12 5 0-15,-19 6 30 16,-12-3-12-16,-20 4-26 0,-12-1-26 16,-19-3-16-16,-12-3-1 15,-7-5-29-15,-6-9-193 0,-6-8-207 16,6-7-315-16</inkml:trace>
  <inkml:trace contextRef="#ctx0" brushRef="#br0" timeOffset="1905">358 180 1537 0,'0'0'210'0,"31"-32"-19"16,-31 32 48-16,0 0 3 16,0 0-66-16,44 29-66 15,-6-1-58-15,-6 7-9 0,-7 1-2 16,-13 3 9-16,1 3-8 16,-19 0-1-16,-7 4-13 0,-25 4-17 15,-12-4-3-15,-13 3-8 16,-6-6-63-16,-13-8-149 0,1-7-224 15,5-7-305-15,1-3 14 16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28:45.82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327 122 450 0,'0'0'58'0,"0"0"17"16,0 0-11-16,0 0-10 0,0 0-42 16,0 0 10-16,0 0 46 15,0 0 6-15,0 0-10 16,0 0-18-16,0 0-24 0,-13 46 16 16,19-7-11-1,-6-39-9-15,13 37 18 0,-13-37-29 16,0 0 30-16,0 0 16 15,0 0-44-15,0 0 48 0,0 0-45 16,0 0-9-16,0 0-49 16,0 0 41-16,6-47 5 15,0 4-18-15,-12 4 5 0,-13 3 2 16,19 36 21-16,-25-35 19 16,25 35 16-16,-44-14-17 15,6 17 15-15,38-3-19 0,-50 43 24 16,19 0-52-16,6 6 14 15,18-3-10-15,1-6-14 16,6-1-147-16,6-11-165 16,-6-28-55-16</inkml:trace>
  <inkml:trace contextRef="#ctx0" brushRef="#br0" timeOffset="1660">0 190 450 0,'0'0'78'0,"0"0"-2"16,0 0-17-16,0 0-20 15,0 0 11-15,0 0 42 16,0 0-27-16,0 0-22 0,0 0-1 16,0 0 1-16,0 0 38 15,25 38 55-15,-25-38-30 0,38 26-75 16,-38-26 3-16,37 4-18 16,-37-4-16-16,38-19-4 15,-38 19-10-15,31-39-3 16,-31 39-5-16,26-53 0 0,-20 11-7 15,-6 42 1-15,0-47 28 16,0 47 13-16,0 0-39 16,-19-43 22-16,19 43 9 0,0 0-23 15,-38 0 26-15,38 0-2 16,0 0-6-16,-37 32 0 0,37-32 0 16,-19 37 0-16,19-37-3 15,0 0-2-15,-7 38 12 16,7-38-2-16,0 0 11 15,0 0-23-15,0 0 7 0,44 8 9 16,-44-8-31-16,0 0 13 16,0 0-16-16,38-43-23 0,-38 43 31 15,6-43-6-15,-6 43 23 16,0 0 15-16,-12-36-8 16,12 36-7-16,0 0-13 0,-38 0 16 15,38 0 2-15,-38 25-27 16,38-25 33-16,-25 35-37 0,25-35 21 15,-12 40 13-15,12-40-13 16,0 36-53-16,0-36-6 16,0 0-12-16,0 0 5 0,0 0-8 15,0 0-21-15,0 0-10 16,37 3-80-16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15:48.90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3306 1368 1000 0,'0'0'195'16,"0"0"18"-16,0 0 6 0,0 0-73 16,0 0-46-16,0 0-32 15,0 0-36-15,0 0-23 16,0 0-9-16,0 0 8 0,0 0 1 16,-38 14-13-16,-6-14 26 15,7-10-13-15,-1-5-6 0,38 15-8 16,-44-21 5-1,44 21-26-15,-25-39 13 0,12 8-25 16,19-1 16-16,-6 32-7 0,32-39 33 16,-7 11-15-1,6 10-9-15,7 4 5 0,-6 7 12 16,5 3 16-16,-37 4 7 16,44 14-44-16,0 0 24 0,-44-14 12 15,44 32-1-15,-12-11 5 16,-32-21 46-16,37 43 5 0,-37-43-19 15,26 35 16-15,-26-35 0 16,0 0-21-16,-7 43-43 16,7-43 31-16,-44 38-28 0,-12-20 3 15,-1-4 5-15,-6-10-11 16,-6-4-22-16,0-4-2 16,0-3-26-16,6-7-40 15,0-7 4-15,7 0 37 0,5-1-23 16,14-6 22-16,37 28 23 15,-44-35 10-15,44 35 6 0,-38-35 5 16,38 35 25-16,0 0-29 16,-32-29 10-16,32 29 7 0,0 0-14 15,0 0-9-15,0 0-9 16,0 0 38-16,0 0-42 16,0 0 35-16,0 0 16 0,0 0 9 15,0 0 14-15,0 0 25 16,13 46-19-16,-13-46-24 15,19 50 20-15,-7-15 22 16,-12-35-23-16,13 35-15 0,-13-35 18 16,0 0-6-16,-6 36-19 15,6-36-24-15,0 0 26 0,-51 24-13 16,7-13-25-16,0-11 12 16,44 0 20-16,-44-11-31 0,0-6-3 15,44 17 29-15,-44-39-3 16,7 0-30-16,5-7 11 15,7 0 20-15,-6-3-16 16,12-1-5-16,6 1 10 0,-6 3 2 16,1 0-4-16,5 3-11 15,0 8-1-15,1 3 21 16,12 32-13-16,-13-32-15 0,13 32 9 16,-12-28 30-16,12 28-13 15,0 0-17-15,0 0 7 0,0 0-8 16,0 0 14-16,0 0-10 15,0 0-3-15,0 0-1 0,0 0 11 16,0 0-15-16,0 0 5 16,0 0 35-16,0 0-23 15,0 0-14-15,0 0 3 0,0 0 27 16,-19 32-11-16,19-32-23 16,-13 28 23-16,13-28-11 0,0 0 15 15,0 0-21-15,-6 39-1 16,6-39 20-16,0 0 2 0,0 0-15 15,0 39 8-15,0-39-4 16,0 0 9-16,0 0-21 0,0 0 17 16,6 35 2-16,-6-35-11 15,0 0 0-15,0 0-1 16,0 0 16-16,0 0-2 0,0 0-9 16,0 0 0-16,0 0-6 15,0 0 6-15,0 0-6 16,0 0 16-16,0 0-10 0,0 0-11 15,0 0 13-15,13 36 1 16,-13-36 0-16,0 0-3 0,0 0 8 16,0 0-3-16,0 0-9 15,0 0-13-15,0 0 36 0,0 0-5 16,0 0-31-16,0 0 21 16,0 0 1-16,0 0-10 0,0 0-13 15,0 0-12-15,0 0 12 16,0 0-18-16,0 0-2 15,0 0 12-15,0 0-35 0,0 0 10 16,0 0 1-16,-6-43 24 16,-7 11-2-16,13 32-9 15,-13-38-4-15,13 38 27 0,-6-39 30 16,6 39-9-16,-12-36-32 16,12 36 25-16,0 0-3 0,0 0 18 15,0 0-31-15,-7-35 2 16,7 35 37-16,0 0-11 0,0 0-31 15,0 0 28-15,0 0-7 16,0 0-16-16,0 0 9 0,0 0-9 16,0 0 26-16,0 0-5 15,0 0-25-15,0 0 1 0,0 0 14 16,0 0-7 0,0 0 14-16,0 0-10 0,0 0 6 15,0 0 0-15,0 0 15 16,0 0-13-16,0 0 3 0,0 0-30 15,0 0 39-15,0 0-14 16,0 0 0-16,0 0-6 0,19 39 36 16,-19-39-27-16,19 35 18 15,-19-35 16-15,19 39 19 0,-19-39-18 16,25 39-1-16,-25-39 0 16,19 39-4-16,-19-39-19 0,19 42 23 15,-19-42 0-15,25 39 4 16,-25-39-16-16,25 39 10 15,-25-39 1-15,19 39 8 0,-19-39-15 16,0 0-22-16,25 39-3 16,-25-39 9-16,0 0-1 0,19 42-3 15,-19-42-24-15,0 0 21 16,19 39 11-16,-19-39-23 16,0 0 6-16,19 35-3 0,-19-35 10 15,0 0 3-15,0 0-10 16,12 39-3-16,-12-39 18 0,0 0-21 15,0 0-2-15,0 0 13 16,0 0 10-16,0 0-20 16,0 0 5-16,0 0 7 0,0 0 2 15,-38 43-15-15,38-43 6 16,0 0 7-16,-56 14 7 0,6-14-28 16,50 0 11-16,-57-11 11 15,7-3-3-15,6 0-18 0,44 14-4 16,-57-32 0-16,13 7-3 15,44 25 2-15,-56-35 0 0,56 35 25 16,-44-35-7-16,44 35-10 16,0 0-10-16,0 0 27 15,0 0 1-15,0 0-13 16,0 0-10-16,0 0-6 0,0 0 24 16,0 0-11-16,0 0-8 15,0 0 26-15,0 0-10 0,0 0-12 16,0 0 3-16,0 0 28 15,0 0-25-15,0 0-8 0,44 42 14 16,-44-42 9-16,50 50-1 16,-50-50 9-16,0 0-17 0,31 49 22 15,-31-49-6-15,0 0-7 16,-6 46 9-16,6-46-3 0,0 0-9 16,-75 46-18-1,5-21 28-15,1-11-28 0,0 0 17 16,6-11 9-16,7-3-14 15,-1-3-13-15,7-4 13 0,50 7 5 16,-50-21-19-16,50 21 0 16,0 0 28-16,-44-25 6 0,44 25-24 15,0 0 1-15,0 0-5 16,0 0-11-16,0 0 7 0,0 0 21 16,0 0-7-16,0 0-9 15,0 0 18-15,6 60 0 0,0-3-20 16,0-1 48-16,-12 1 36 15,0 3-3-15,-13-4 7 0,-6 4 13 16,-19 0 3-16,-13-7-6 16,-12-3-30-16,-13-4-37 15,-12-7-12-15,-13-7 9 0,-12-8-14 16,-7-6-5-16,7-15-16 16,-1-6-30-16,7-15-86 15,13-6-133-15,12-15-143 0,6-11-149 16,13-13-26-16</inkml:trace>
  <inkml:trace contextRef="#ctx0" brushRef="#br0" timeOffset="792">3325 149 577 0,'0'0'134'0,"0"0"1"15,0 0 3-15,0 0 18 16,0 0-24-16,0 0 25 0,0 0-62 15,0 0-30-15,0 0 13 16,0 0-34-16,0 0-16 0,0 0-22 16,0 0 7-16,25-28-1 15,-25 28-4-15,19-29 11 16,-7 5-5-16,-12 24-31 0,13-32 97 16,-13 32-10-16,0 0-20 15,0-32-9-15,0 32-34 0,0 0 8 16,0 0-22-16,-31-11 12 15,-1 18 2-15,-6 11 7 0,1 3-5 16,12 4-9-16,25-25 12 16,-38 42-4-16,19-6 12 0,6-8-8 15,13-28-9-15,7 35 3 16,-7-35 6-16,19 29-4 0,-19-29 0 16,0 0-3-16,31 7-5 15,-31-7 7-15,38-7-5 0,-38 7-15 16,25-25-80-1,-25 25-15-15,0 0-27 0,25-39-63 16,-25 39-73-16,19-28-106 16,-19 28-110-16</inkml:trace>
  <inkml:trace contextRef="#ctx0" brushRef="#br0" timeOffset="1117">1904 2439 1421 0,'0'0'185'0,"44"21"22"16,13-21-64-16,12-7-64 16,13-4-30-16,12 4-54 0,7-3-227 15,-1-1-259-15,-12 0-184 16</inkml:trace>
  <inkml:trace contextRef="#ctx0" brushRef="#br0" timeOffset="1661">1269 721 1656 0,'26'-35'244'15,"18"7"-44"-15,12-1-19 16,13 5-73-16,19-1-58 0,13 7-41 15,-1 1-9-15,-12 2-213 16,-6 8-397-16,-19-3-202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27:25.66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1641 283 1157 0,'0'0'259'0,"-25"7"-44"16,25-7-115-16,0 0-39 0,0 0-33 15,0 0-17-15,0 0-25 16,0-32-13-16,6 7-6 0,-6 25 10 16,19-39-15-16,0 7 8 15,6 1 2-15,6-1-8 16,7 7 9-16,0-3 2 0,-7 10 14 16,-31 18 11-16,38-10 0 15,-38 10 0-15,25 10-15 0,-25-10 15 16,19 36-8-16,-19-1 19 15,0-3-3-15,-13 3 15 0,-12-7-19 16,0 1-4-16,-6-1 21 16,-7-3-16-16,-6-8-8 0,-13 1-7 15,7-8 15-15,-13-2 12 16,7-8 0-16,5 0-12 0,7-8 8 16,7-2-27-16,-1-1 8 15,13-6-8-15,25 17-5 16,-25-39 16-16,12 3-2 0,7 8 17 15,6 28 1-15,0 0-24 16,-6-28 2-16,6 28 25 0,0 0 39 16,0 0-10-16,-19 39 35 15,-13 7 4-15,7 0-8 0,-6 3-26 16,-1-3-10-16,7 0-19 16,-6-4-13-16,-1-6-13 0,13-8-10 15,1-3-9-15,18-25-321 16,-26 24-175-16,1-9-17 0</inkml:trace>
  <inkml:trace contextRef="#ctx0" brushRef="#br0" timeOffset="185">1176 689 1300 0,'0'0'140'0,"0"0"17"0,0 0-37 16,0 0-82-16,0 0-8 16,0 0-11-16,0 0-182 15,0 0-140-15,0 0-165 0</inkml:trace>
  <inkml:trace contextRef="#ctx0" brushRef="#br0" timeOffset="591">660 0 949 0,'0'0'166'0,"0"0"87"0,-6 39-92 15,6 0-24-15,6 7-10 16,1 0-40-16,-1-1-7 15,0-9-10-15,-12-1-12 0,0-3 1 16,6-32-31-16,-19 35-16 0,19-35 0 16,-44 25-18-16,6-11 15 15,7-7 11-15,31-7-28 0,-38-7 12 16,7 4-11-16,31 3-30 16,0 0-35-16,-26-43-10 0,14 4 37 15,12-3 0-15,12 3 39 0,-12 39-4 16,0 0 33-16,7-35-34 15,-7 35-5-15,0 0 16 0,0 0 43 16,0 0 18-16,0 0-18 0,-38 49-9 16,-6-10-1-1,0 3-9-15,0-3-18 0,-6-3-11 16,-1-1 5-16,1-10 9 0,6 0-150 16,0-8-252-16,6 1-171 15</inkml:trace>
  <inkml:trace contextRef="#ctx0" brushRef="#br0" timeOffset="777">0 940 1059 0,'51'0'186'16,"5"0"-41"-16,1-4-53 0,-1-3-44 15,1 0-40-15,-7 4-67 16,-6-4-165-16,-12-4-199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28:54.02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0 219 441 0,'0'-14'51'16,"0"14"17"-16,0 0-10 15,19-29 14-15,0 8-39 0,-19 21-2 16,25-28-18-16,7 7 3 15,-1 0-10-15,13 6-4 0,0-2 16 16,13 3-7-16,-1-1 5 0,13 1 24 16,0 7-9-16,7 4 14 15,12 6 12-15,0 8 35 16,19 10-8-16,0 11-1 0,18 7 7 16,7 3-34-16,6 8 10 15,-6 3-2-15,13 3 9 0,-7 1 10 16,-6-8-19-16,7 1 2 0,-7-4-32 15,0-11-17-15,0-3-1 16,0-11-16-16,-13-3 6 0,0-4-13 16,1-7 19-16,-7 0 2 15,6-7-18-15,1 3-8 0,-13-3 29 16,-7 0-31-16,-18 0 1 0,-13 0 19 16,-12 0-15-16,-20 0 39 15,-37 0-42-15,0 0-32 0,32-3-52 16,-32 3-77-16,0 0-12 15,0 0 19-15,0 0 35 16,-32-35 21-16,1 6-1 0,-7 5 7 16,-6-1 13-16,7 4 17 0,-7-1 25 15,6 1 21-15,6 4 11 16,-5-1 4-16,12 0 6 0,25 18 12 16,-38-25-5-16,38 25 15 15,-25-24-1-15,25 24 14 0,0 0 14 16,0 0 8-16,0 0 5 0,0 0-25 15,0 0 74-15,0 0 40 16,0 0-9-16,0 0-31 16,0 0-30-16,12 46-9 0,-12-46-13 15,51 42-1-15,-1-7 2 16,0-13-47-16,13-1-6 0,-6-11 38 16,-1-3-38-16,1 1 0 15,-7-8 0-15,-12 3 15 0,-38-3-6 16,37-3-9-16,-37 3 17 0,0 0 6 15,0 0-7-15,0 0 25 16,0 0-17-16,0 0 24 0,0 0 14 16,0 0 24-16,-44 49-10 15,-6-14-17-15,0 1-9 16,-7-5-27-16,7-2-23 0,-7-4 16 16,1 3-16-16,-1-11-109 0,13 1-158 15,44-18-221-15,-37 21-50 16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28:54.98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1452 319 685 0,'0'0'51'16,"0"0"12"-16,0 0 13 16,0 0 86-16,0 0-55 15,0 0-11-15,0 0 0 0,0 0-21 16,32 32 13-16,-1 3 7 15,-6-2-7-15,0-1-38 0,1 0-13 16,-1-1-24-16,-25-31-13 16,19 36 15-16,-19-36 12 0,0 35-5 15,0-35-9-15,0 0-19 16,-38 43 9-16,-6-14 2 0,-6-11-10 16,-1-8 14-16,7-6-9 15,-6-1-30-15,0-3-4 0,18-3-46 16,32 3 8-16,-37-14 3 15,37 14-4-15,0 0 10 16,0 0-1-16,0 0 27 16,0 0 4-16,0 0 20 0,0 0 29 15,0 0-43-15,0 0 41 16,0 0-23-16,0 0 45 0,37-4 15 16,-37 4 0-16,0 0 19 15,32 28-3-15,-32-28 33 0,0 0-4 16,19 39-43-16,-19-39-2 15,-19 43-38-15,19-43 14 0,-38 35-11 16,-6-7-31-16,-6-3 15 16,-1-4-14-16,1-6 19 0,6-1-86 15,44-14-86-15,-38 4-190 16,38-4-107-16</inkml:trace>
  <inkml:trace contextRef="#ctx0" brushRef="#br0" timeOffset="245">1232 178 1070 0,'7'-29'81'0,"-7"29"11"0,0 0-33 16,0 0-1-16,0 0-50 16,0 0-5-16,0 0-68 0,0 0-92 15,0 0-115-15,0 0-6 16</inkml:trace>
  <inkml:trace contextRef="#ctx0" brushRef="#br0" timeOffset="673">943 412 693 0,'0'0'53'0,"0"0"33"16,0 0 3-16,0 0-21 16,0 0-23-16,0 0-19 15,0 0-2-15,0 0-19 0,0 0 0 16,0 0-5-16,0 0 30 16,0 0 18-16,0 0-7 0,0 0-14 15,0 0-2-15,0 0 54 16,0 0 38-16,-44 32 11 0,6-4-9 15,1-3 60-15,-7 7 5 16,6 3-17-16,-6 7-26 0,-6 5-31 16,-1 6 13-16,1 0-18 15,-6-7-46-15,5 4-29 0,1-11-11 16,-7 0 6-16,7-7-16 16,-6 0-20-16,5-7 11 0,-5-7-338 15,12-8-159-15,6-3-111 16,0-3 28-16</inkml:trace>
  <inkml:trace contextRef="#ctx0" brushRef="#br0" timeOffset="885">478 1274 1513 0,'50'10'83'16,"7"-3"92"-16,6-10-15 0,6-8-67 15,-6 1-53-15,-7-12-109 16,1 1-167-16,-7-7-183 0,0-12-157 16</inkml:trace>
  <inkml:trace contextRef="#ctx0" brushRef="#br0" timeOffset="1261">283 0 1409 0,'0'0'91'0,"-31"32"61"16,31-32 31-16,-7 28-52 0,7-28-34 15,0 0-21-15,0 0-41 16,19 32-24-16,-19-32 3 0,0 0-36 16,0 0-2-1,0 0 13-15,0 0-46 0,0 0 22 16,0 0 4-16,25-35-7 0,-18 6 40 15,-7 29-9-15,6-31 0 16,-6 31-10-16,0 0 37 0,0 0-7 16,0 0-31-16,-38 10 7 15,1 8 20-15,37-18-35 0,-26 35-130 16,14-7-203-16,6-3-169 16</inkml:trace>
  <inkml:trace contextRef="#ctx0" brushRef="#br0" timeOffset="3689">315 81 309 0,'0'0'8'0,"0"0"14"15,0 0 19-15,0 0 5 0,0 0-29 16,0 0 8-16,0 0-3 16,0 0 26-16,-38 18 2 15,6 0-5-15,32-18-16 0,-37 29-8 16,37-29-18-16,-32 28-8 16,32-28 5-16,0 0 13 0,0 0 7 15,-12 29 0-15,12-29-11 16,0 0-1-16,0 0-16 0,31 3-16 15,1-6 19-15,-7-8 2 16,-25 11 10-16,31-25-14 0,-31 25 10 16,25-32-7-16,-25 32-13 15,13-29 33-15,-13 29-10 0,0 0 13 16,0 0 2-16,-44-7-1 16,6 7-20-16,0 7-7 15,7 0 7-15,31-7 10 16,-31 14-18-16,31-14-79 0,0 0-73 15,0 0 3-15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0:25.55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1149 1320 0,'0'0'13'0,"0"0"-6"0,25-36-33 16,32 1 63-16,24-4-19 16,39-7-39-16,31 0 17 15,25 0 11-15,19 4-26 0,18-1 15 16,7 1-16-16,13 0 9 15,6 10 19-15,12-4-33 0,13 5 31 16,6-1-9-16,1 4 7 16,-1 3-26-16,-12 4 39 15,-7-1-11-15,-12 5-2 0,-6-4-32 16,-7-1 40-16,-19 1-24 16,-12 0 20-16,-19 3-22 15,-31 1 27-15,-26 2-13 16,-25 5-8-16,-25-8-90 0,-18 4-114 15,-51 14-65-15,25-32 4 16</inkml:trace>
  <inkml:trace contextRef="#ctx0" brushRef="#br0" timeOffset="311">4897 0 709 0,'0'0'129'16,"12"46"-14"-16,13-7 7 15,19-4-36-15,13-7-36 0,12 1-21 16,6-8-17-16,7-3 2 16,-7-8-23-16,1-6 26 0,-1-1-34 15,-24-3 41-15,-1 0 46 16,-19-3 64-16,-31 3 74 15,0 0-87-15,0 0-67 0,0 0-19 16,-19 39-17-16,-18 3-6 16,-20 8 0-16,-12 3-16 0,0 3-4 15,0-3 0 1,6-3-6-16,13-12-185 0,12-2-313 16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0:27.02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6026 382 916 0,'0'0'20'0,"0"0"97"15,0 0 101-15,-7 24-39 16,7 15-37-16,0 7-25 0,13 11 19 16,-1-4-52-16,1 0 3 15,6 3-6-15,-7-6-20 0,7-4-32 16,-12-7 18 0,-1-4 19-16,-6-7-16 0,0-28-42 15,-57 35-8-15,-6-10 11 16,-13-7-8-16,-12-4-16 0,6-3 9 15,1-8-44-15,11-10-52 16,8-11-12-16,18-10-10 0,12-4 4 16,13-14 13-16,13 0 43 15,19-10 23-15,18 3-5 0,7 7 5 16,-1 11 39-16,7 17 2 16,-6 7 11-16,0 15 49 0,0 10 34 15,-38-14 11-15,25 46-15 16,-13-7-31-16,-18 3-33 15,-19 1-14-15,-19-4 15 0,-19-1-20 16,-6-6 12-16,0-4-25 16,0-10-12-16,6-4 24 0,0-7-27 15,13-7-22-15,12-3-35 16,38 3-26-16,-44-28-33 0,19-8-3 16,18 1 47-16,7 0 51 15,0 35 33-15,7-43 7 0,-7 43 19 16,0 0-10-16,0 0 122 15,0 0 24-15,0 0-42 0,0 0-33 16,-7 39-18-16,-5 3-4 16,-13-3-23-16,-7 0-13 0,-5-4-16 15,-7-3 7 1,0-7-3-16,-7-4 2 0,14-7-44 16,-1-3-47-16,38-11-44 15,-38-7-41-15,38 7-19 0,0 0-29 16,-6-53 80-16,12 10 68 15,-6 43 32-15,38-38 6 0,-38 38 42 16,50-25 70-16,-18 21 130 16,-32 4 11-16,0 0 3 0,31 39-34 15,-25 7-75-15,-18 0-48 16,-7 0-21-16,-19 4-28 0,-12 3-4 16,-13-4-49-16,0-3-211 15,0-7-271-15,0-14-190 16</inkml:trace>
  <inkml:trace contextRef="#ctx0" brushRef="#br0" timeOffset="172">5654 28 1613 0,'31'-7'26'15,"7"0"-2"1,-38 7-100-16,38-14-169 0,-38 14-131 16</inkml:trace>
  <inkml:trace contextRef="#ctx0" brushRef="#br0" timeOffset="447">4233 650 1261 0,'-37'11'310'0,"37"-11"50"16,0 0-56-16,0 0-88 0,-32 10-99 16,32-10-61-16,-31 25-11 15,-7 10 29-15,-6 11 9 0,-6 11-25 16,-13 10-2-16,0 7-16 15,-6 4 0-15,-7 0-21 0,7 3-15 16,-12 0 9-16,4-3-20 16,-5-7-147-16,1-8-213 0,-7 5-117 15,0-8-393-15</inkml:trace>
  <inkml:trace contextRef="#ctx0" brushRef="#br0" timeOffset="608">3440 1834 1957 0,'76'-25'60'16,"0"-3"-30"-16,12 0-25 16,6-1-214-16,7-2-437 0</inkml:trace>
  <inkml:trace contextRef="#ctx0" brushRef="#br0" timeOffset="1168">51 3827 1560 0,'0'0'138'0,"0"-42"82"15,0 42-17-15,0 0-60 16,0 0-57-16,0 0-49 16,0 0-15-16,0 0 8 15,0 0-4-15,-12 56 0 0,-7 1-49 16,6 3 32-16,7-4-31 15,6-6 29-15,19-8-12 0,6-3-25 16,19-14 36-16,6-11-6 16,7-10 0-16,12-19-13 15,-6-13 31-15,-7-14-14 0,1-8-12 16,-13-6 26-16,-19-15-7 16,-6 0-28-16,-25-6 14 0,-13 10 43 15,-6 10-34-15,-19 11-17 16,-7 21 4-16,-11 15 7 0,-8 20-58 15,1 19-140-15,6-1-256 16,13 11-214-16</inkml:trace>
  <inkml:trace contextRef="#ctx0" brushRef="#br0" timeOffset="1600">824 3562 1669 0,'13'-49'130'0,"-13"49"-31"0,6-60-53 15,7 3-55-15,-1 15 23 16,-12 42-39-16,32-50 9 16,-32 50 30-16,56-21-40 15,-56 21 20-15,63 18 26 0,-12 13 23 16,-51-31 16-16,44 82-1 15,-13-5-41-15,-18-6 18 0,-1-7-11 16,-12-4-13-16,-6-11 0 16,6-49-4-16,-19 53-14 0,19-53 26 15,0 0 3-15,0 0-8 16,0 0-20-16,0 0 3 16,0 0-4-16,0 0-27 0,6-60 7 15,13-10 27-15,7 6 0 16,-1 11 34-16,-25 53-16 15,32-53-42-15,-32 53 52 16,0 0 55-16,0 0 17 0,0 0-5 16,0 0-59-16,44 71 1 15,-13-8-14-15,-18-6-35 0,-1-4-103 16,-12-53-154-16,7 53-225 16,-7-53-133-16</inkml:trace>
  <inkml:trace contextRef="#ctx0" brushRef="#br0" timeOffset="1955">1806 3435 1952 0,'0'0'62'0,"0"0"34"15,0 0-41-15,0 0-19 0,50-35-36 16,-6 13-10-16,-44 22 24 15,57-10-14-15,-1-4-74 0,1 3 20 16,-19-7 16-16,-38 18 15 16,50-31 32-16,-50 31 21 0,0 0 17 15,25-43-25 1,-25 43 1-16,0 0 4 0,-44-18-34 16,-6 15 16-16,-13 17 13 15,6 11 20-15,7 7-23 0,6-1-19 16,44-31 10-16,-50 60 16 15,31-7 2-15,13-7 22 16,25-3-27-16,-19-43 0 0,56 49-28 16,1-17-51-16,6-7-66 15,-7-7-135-15,7-11-263 0,0-7-101 16</inkml:trace>
  <inkml:trace contextRef="#ctx0" brushRef="#br0" timeOffset="2371">2585 3149 914 0,'0'0'186'16,"0"0"1"-16,0 0 22 16,0 0-14-16,26-43-64 15,-26 43-74-15,0 0-23 0,0 0-24 16,50-46-10-16,-50 46-29 15,50-42 8-15,-50 42-42 16,57-50 7-16,-20 4 10 16,-11 1-24-16,-1-5 12 0,-13 4 43 15,-5 7 73-15,-7 7-17 16,0 32-45-16,0 0-4 0,0 0 29 16,-51-7-31-16,-5 25 51 15,-1 14 11-15,7 7 8 0,12 3-8 16,7 4 42-16,12 4 71 15,6-1-15-15,13-3-27 16,19 0-21-16,13 3-18 0,5-3-52 16,14 0 17-16,-7 0-12 15,6 0-27-15,-50-46 5 16,63 64 5-16,-19-11-2 0,-44-53-21 16,25 63-60-16,-25-13-128 15,0-50-280-15,-44 49-232 16</inkml:trace>
  <inkml:trace contextRef="#ctx0" brushRef="#br0" timeOffset="2740">3459 2163 1705 0,'0'0'291'0,"-12"56"5"15,-7 4-50-15,-13 18-28 16,-5 10-43-16,-1 15-53 16,6 13-27-16,7 12-28 15,19 13-43-15,12 7-1 0,26 15-57 16,12 3-63-16,19 0-44 16,18 0-148-16,15-3-276 0,10-15-219 15</inkml:trace>
  <inkml:trace contextRef="#ctx0" brushRef="#br0" timeOffset="3560">4516 2831 1227 0,'0'0'223'0,"0"0"-74"16,0 0-104-16,0 0-40 16,-6-36-43-16,18 4-18 0,13-6-62 15,1-8-37-15,5-4-14 16,7 1 88-16,-7 3 47 0,-6 10 38 15,-25 36 98 1,25-35-20-16,-25 35 19 0,0 0-93 16,0 0 2-16,0 0 14 15,0 0-34-15,-56-3 22 16,-7 10-9-16,6 7 10 0,-5 7-36 16,-8-3 53-16,8-4-43 15,-1 3 13-15,13-6 6 0,6-4 5 16,44-7-73-16,-38 7-13 15,38-7 4-15,0 0 6 16,0 0 36-16,0 0-5 0,0 0 64 16,0 0 39-16,0 53 52 15,6-7 7-15,-6 4-2 16,0-1-22-16,0 1-31 16,-12-1-25-16,-1-3-17 0,0 0 3 15,1-7-26-15,12-39-16 16,0 0-13-16,-13 42 21 0,13-42-13 15,0 0-25-15,0 0-18 16,0 0 53-16,0 0-38 16,57-10 9-16,6-12-17 0,6-2-1 15,12 2 21-15,-5 12 29 16,-1 10-4-16,1 7 97 0,-13 14 22 16,-7 4 19-1,1 3-2-15,-13 7 33 0,-13 1 12 16,-31-36-31-16,25 49-54 15,-25-49-55-15,0 57-12 0,-25-11-9 16,25-46-41-16,-56 46-125 16,-1-11-210-16,7-17-288 15</inkml:trace>
  <inkml:trace contextRef="#ctx0" brushRef="#br0" timeOffset="4068">5126 2580 957 0,'0'0'195'16,"0"0"58"-16,0 0-39 0,0 0-32 15,0 0-42-15,0 0-77 16,0 0-31-16,0 0-19 0,0 0 14 15,31-36-37-15,7 1-9 16,-38 35 19-16,38-42-5 0,-38 42 1 16,0 0 24-16,31-36 3 15,-31 36 22-15,0 0-36 16,0 0-24-16,0 0 9 16,0 0 24-16,-19 60-18 0,7 4 6 15,-7 7 2-15,6 3 10 16,7 0 0-16,6 7 29 15,6 1 0-15,13-8-40 0,0-4-17 16,6-6 15-16,0-7-119 16,-6-8-221-16,-19-49-187 0,13 50-94 15</inkml:trace>
  <inkml:trace contextRef="#ctx0" brushRef="#br0" timeOffset="4456">5698 2438 1244 0,'0'-46'29'0,"12"8"-20"15,7-5-16-15,13 8-5 0,5 3 16 16,1 7 9-16,12 15 7 15,-6 10 15-15,8 14 38 0,-8 21 83 16,-13 15-9-16,-6 17-20 16,-25 7-13-16,-6 4-47 0,-19 3-21 15,-19-7-15 1,-7 0-7-16,-12 1-5 0,-7-8-5 16,1-4-25-16,6-10 42 15,13-7-65-15,50-46 48 0,-44 57-32 16,25-15 88-16,19-42-11 15,19 43 0-15,-19-43-50 16,76 24 25-16,5-9-34 0,7-19 9 16,-6-3 3-16,7-11-141 15,-7-6-184-15,-1-12-257 0,1-10-76 16</inkml:trace>
  <inkml:trace contextRef="#ctx0" brushRef="#br0" timeOffset="4756">6648 1562 1350 0,'-6'32'188'0,"18"3"-10"16,20 11 51-16,18 18-24 16,13 20-10-16,6 19-52 0,0 21-56 15,-6 17-49-15,-7 4 10 16,-12 3-23-16,-12-3-6 0,-20-3 1 16,-12-5-9-16,-18-6-41 15,-14 0-106-15,-24-7-220 0,-20-4-357 16</inkml:trace>
  <inkml:trace contextRef="#ctx0" brushRef="#br0" timeOffset="6791">6698 4852 749 0,'0'0'142'0,"0"0"0"16,38 32 30-16,-38-32-29 15,50 39-31-15,-12 0-21 16,0-1-12-16,-1 1-39 15,-37-39-22-15,44 53 16 0,-19-10 7 16,-25-43-28-16,19 46 24 16,-19-46 14-16,0 0-27 0,-25 42-88 15,25-42-10-15,-75 21 21 16,18-14-3-16,7-14-82 16,50 7 9-16,-50-32 43 0,24-3 8 15,14-7 25-15,12-4 34 16,12 0 31-16,1 3 26 0,6 8 38 15,-19 35-35 1,19-35 69-16,-19 35-12 0,0 0-24 16,0 0-36-16,0 0 15 15,0 0-35-15,-51-7-23 0,-24 17-5 16,0 11 26-16,-7 4-5 16,13 7-44-16,6-4 48 0,13 4-15 15,50-32 24-15,-32 42 16 16,32-42 73-16,19 53-47 15,-19-53-56-15,75 39 16 0,1-17 5 16,-1-8-31-16,7-7-5 16,-13-7 12-16,-12 0 15 0,-7 3-22 15,-12-6 32-15,-38 3 89 16,0 0-54-16,0 0-40 16,0 0-24-16,-76 7 17 15,-18 0-8-15,0 0-24 0,-7-3 23 16,7-4-3-16,6 0-5 15,6-8 0-15,13-2-3 0,12-4-5 16,7-4-10-16,50 18-23 16,-45-42-19-16,14-1-30 0,12 1 30 15,6-1 51-15,13 43 2 16,-12-49-13-16,12 49 17 16,-13-46 7-16,13 46-22 15,0 0 8-15,-50-4 14 0,0 26-3 16,-13 9 2-16,6 8 33 15,-6 0-11-15,0 7 16 0,13-3-44 16,50-43 24-16,-50 49-4 16,50-49 5-16,-32 50-20 15,32-50 51-15,0 0-26 0,0 0-13 16,57 49 0-16,6-21-17 16,0-14-11-16,0-7-4 0,-7-3 7 15,-12 3 24-15,-44-7-31 16,44 7-1-16,-44-7 35 15,0 0 10-15,0 0-18 16,-56 67-15-16,-20-3 26 0,-6 7 0 16,-6 3-22-16,7 4-10 15,-1-1 16-15,19-3-6 0,19-3-4 16,19 0 25-16,12-8 36 16,32-2-13-16,25-8-17 15,19-11 7-15,19-10-37 0,18-11-12 16,14-10 9-16,5-8-80 15,7-10-86-15,7-14-176 0,-1-15-217 16,12-17-113-16</inkml:trace>
  <inkml:trace contextRef="#ctx0" brushRef="#br0" timeOffset="6972">6579 5735 1093 0,'0'0'104'0,"0"0"62"16,0 0-40-16,69-21-32 15,0 7-44-15,0 11-36 0,-6-1-221 16,-6 1-200-16,-13 3-64 16</inkml:trace>
  <inkml:trace contextRef="#ctx0" brushRef="#br0" timeOffset="7176">5748 5856 1325 0,'-44'-68'107'0,"38"19"57"0,6 49 50 15,44-49-35-15,6 20-9 0,0 19-83 16,1 10-47-16,-51 0-14 15,50 21-84-15,-50-21-36 0,0 0-133 16,0 63-241 0,-32-20-128-16</inkml:trace>
  <inkml:trace contextRef="#ctx0" brushRef="#br0" timeOffset="7683">4805 5410 1604 0,'0'0'192'0,"50"4"28"0,-50-4 4 16,0 0-41-16,0 0-78 15,0 0-54-15,0 0-39 16,0 0-8-16,0 0-35 0,0 0-75 15,0 0-101-15,-56-7-55 16,56 7-65-16,0 0 47 0,-6-53 72 16,24 14 107-16,-18 39 59 15,44-39-6-15,-44 39 76 16,63-18 60-16,-6 15-2 0,-57 3 37 16,44 21 28-16,-44-21-59 15,0 0-22-15,25 53 7 16,-25-53-42-16,-31 53-35 0,31-53 29 15,-63 46-14-15,12-18-12 16,-5-10-10-16,-7 0 7 16,6-8 6-16,1 4 5 0,6-3-32 15,50-11 24-15,-70 14 37 16,20 0 25-16,50-14 35 0,-50 36 9 16,50-36 59-16,-63 53-55 15,13 0 0-15,6 0-6 0,0-4-39 16,6 4-34-16,-6-3-18 15,-6-5 7-15,0-6-13 16,-1-3-33-16,7-12-138 16,44-24-240-16,-63 11-347 0</inkml:trace>
  <inkml:trace contextRef="#ctx0" brushRef="#br0" timeOffset="7868">4730 4926 1993 0,'0'0'46'16,"0"0"-40"-16,0 0 19 16,0 0-46-16,0 0-153 0,0 0-205 15,0 0-178-15</inkml:trace>
  <inkml:trace contextRef="#ctx0" brushRef="#br0" timeOffset="8235">3913 5647 1367 0,'-7'-46'140'0,"20"-7"-36"15,6-7-35-15,12 0-12 0,13 3-31 16,7 8-21-16,5 10 13 16,1 18-34-16,-7 10-16 0,7 15 26 15,-57-4 38-15,50 46 19 16,-50-46 14-16,19 63-26 16,-19-3 31-16,-19 1-67 0,-13-8 19 15,-18-11 0-15,-13-3-6 16,0-4-16-16,-12-17 4 15,12-8 7-15,0-13-34 0,7-11 45 16,56 14-8-16,-57-53-14 16,19-7-11-16,26-4-10 15,12-10 21-15,6-11-15 0,13-3 36 16,6 3-21-16,0 4-29 16,-6 3-74-16,0 11-301 0,-6 10-226 15</inkml:trace>
  <inkml:trace contextRef="#ctx0" brushRef="#br0" timeOffset="8463">4736 4004 1900 0,'0'0'64'0,"0"0"49"16,-50 88-3-16,-26 11-52 16,-12 18-55-16,-6 6 28 0,-6 5-9 15,-1-1-238-15,0-3-354 16,7-8-185-16</inkml:trace>
  <inkml:trace contextRef="#ctx0" brushRef="#br0" timeOffset="9107">3333 5177 542 0,'0'0'192'16,"0"0"94"-16,0 0 57 15,0 0-80-15,0 0-56 0,0 0-34 16,0 0-27-16,19 53-17 16,-19-53-28-16,13 60-35 15,-7-7 53-15,-12-3-42 0,-13-1-32 16,-6 4 1-16,-13 4-28 15,-12-1-13-15,-13 1 5 0,-12-8 6 16,-7 1-16-16,-12-4-4 16,-7-11 6-16,-6-7 9 0,0-7-29 15,0-6 18 1,7-15 17-16,12-4-17 0,6-10-13 16,13-4 13-16,19-3 2 15,50 21-14-15,0 0-8 0,-44-28 14 16,44 28-14-16,0 0 20 15,0 0 4-15,0 0-13 0,56 25-4 16,-5 6 19-16,-7 12 4 16,-7 6-5-16,1 8-1 15,-19 10 25-15,0 4-13 0,-19 6-7 16,-25-2 13-16,-13 6-13 16,-25 4-5-16,-12-8 10 0,-13-6-14 15,-13-7-3-15,0-15 22 16,7-14-6-16,-6-10-13 15,5-18-6-15,7-17 24 16,13-15-23-16,-1-21 5 0,7-18 14 16,12-20-4-16,13-8-14 15,12-14 7-15,20-7 21 0,12-4-34 16,19 0-47-16,18 1-99 16,21-4-201-16,11 7-335 15</inkml:trace>
  <inkml:trace contextRef="#ctx0" brushRef="#br0" timeOffset="9288">2717 4976 2694 0,'38'-14'101'0,"-38"14"39"0,0 0-33 16,0 0-51-16,0 0-59 15,0 0-107-15,0 0-313 0,0 0-561 16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0:39.51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1541 1366 173 0,'0'0'37'16,"-37"8"18"-16,-7-1-8 0,-7 4 19 15,-5 3 9-15,-13-4-21 16,-13 1-1-16,-12-4 8 0,-7 4-42 15,-6-8-1-15,-6 1 24 16,0-4 4-16,12-4 6 16,7 1 12-16,12 3-33 0,13 0 16 15,13 0 25-15,5 0-23 16,51 0-31-16,-44 0 0 16,44 0-6-16,0 0-7 15,-31 14 6-15,31-14 4 0,-31 39-28 16,31-39 31-16,-19 46 4 15,6 0 18-15,7-4 10 16,0 7 51-16,6 1-14 0,-7 10 26 16,7 0-17-16,0 11-56 15,-6 6 52-15,0 1-58 0,-1 0-1 16,1 0-12-16,0-3-16 16,0-8 18-16,-7-7-47 15,7-3 51-15,6-11-50 16,0-46 23-16,-7 49-7 0,7-49 7 15,0 0 12-15,0 0-9 16,0 43-31-16,0-43-25 16,0 0 15-16,0 0 19 0,0 0 5 15,0 0 48-15,19 35-45 16,-19-35 1-16,0 0 15 0,51 35 17 16,-1-17-22-16,6-8 0 15,14-2-5-15,11-12-16 16,14-3 25-16,11-4 9 0,8-3-37 15,5 0 33-15,0-7 8 16,-5 0-17-16,-8-1-9 16,-11-6 38-16,-7 3-32 15,-13 1-16-15,-12 6 38 0,-13 0-16 16,-50 18 14-16,51-17 1 16,-51 17-18-16,0 0 13 0,0 0 8 15,37-21 33-15,-37 21 5 16,0 0-31-16,0 0 12 15,0 0-18-15,32-50-12 0,-20 11 19 16,-12 0-5-16,-6-3-19 16,0-9 9-16,-1-2-24 0,-5-7 10 15,-1 4 5 1,1-4-17-16,12 0 12 0,-7 3 12 16,14 1-12-16,-7 3 0 15,6 7 10-15,-6 3-17 0,6 4 1 16,1 4 18-16,-7 35-28 15,6-39 16-15,-6 39 13 16,0-46-13-16,0 14 16 0,0 32-20 16,-6-39-21-16,6 39-66 15,-7-31 16-15,7 31 4 0,0 0-28 16,-12-36-43-16,12 36-49 16,0 0-49-16,-13-43-39 15,7 11-23-15</inkml:trace>
  <inkml:trace contextRef="#ctx0" brushRef="#br0" timeOffset="1249">548 1713 585 0,'0'0'148'0,"25"36"-42"0,-25-36-3 15,19 35-17-15,-19-35-19 16,0 39 23-16,0-39-20 15,-12 39-28-15,12-39-2 16,0 0-14-16,-51 35-2 0,14-17-10 16,37-18-32-16,-44 10 1 15,6-6 33-15,38-4-2 0,-44-7-8 16,44 7-6-16,0 0-18 16,-38-21 27-16,38 21 21 15,0 0-46-15,0 0 7 0,0 0 9 16,0 0 58-16,0 0 12 15,0 0-14-15,0 0-33 16,32 38 40-16,-7 1-52 0,0 0 39 16,-6 0-33-16,-19-39-22 15,19 46 32-15,-7-11-24 16,-12-35-3-16,0 0-52 0,13 39-130 16,-13-39-5-16,0 0-127 15,0 0-98-15</inkml:trace>
  <inkml:trace contextRef="#ctx0" brushRef="#br0" timeOffset="1628">775 2031 653 0,'0'0'116'15,"0"0"-4"-15,0 0-33 16,0 0-31-16,0 0-1 16,0 0-19-16,0 0-22 0,0 0 15 15,0 0-14-15,0 0 9 16,37 25 11-16,-37-25-12 0,0 0-15 16,0 0-5-16,0 0-21 15,0 0 26-15,0 0 9 16,0 0 3-16,0 0-16 15,0 0 1-15,0 0-15 0,0 0 38 16,-37-3 16-16,37 3-16 16,-38 21-7-16,38-21-16 0,0 0 3 15,-32 42 16-15,32-42-23 16,-12 39 15-16,12-39-72 16,0 0-55-16,0 0-70 0,31 21-77 15,1-14-338-15</inkml:trace>
  <inkml:trace contextRef="#ctx0" brushRef="#br0" timeOffset="1949">1045 2010 686 0,'0'0'104'0,"0"0"-28"0,0 0-17 16,0 0-7-16,0 0-18 15,0 0 1-15,0 0-3 0,12 39-7 16,-12-39-17-16,0 0-5 16,0 0 9-16,0 0-3 15,0 0 2-15,0 0-3 16,0 0 21-16,0 0-5 0,0 0 31 16,0 0-21-16,0 0 67 15,-6-35-93-15,6 35-8 0,-38-15 0 16,1 15-11-16,-1 8 19 15,38-8 8-15,-44 21-3 16,44-21 0-16,0 0-8 0,0 0-56 16,-13 42-141-16,13-42-146 15</inkml:trace>
  <inkml:trace contextRef="#ctx0" brushRef="#br0" timeOffset="3050">1007 2084 276 0,'0'0'23'16,"0"0"15"-16,38-7-20 15,-38 7-2-15,0 0 0 16,44-14-16-16,-44 14 0 0,31-18 11 15,-31 18-7-15,0 0-1 16,0 0-1-16,25-31 33 0,-25 31 33 16,0 0-11-16,0 0-17 15,0 0-27-15,0 0-17 16,0 0-2-16,-44-11 10 16,44 11-16-16,-44 7 8 0,44-7 19 15,-37 21 10-15,37-21 46 16,0 0-30-16,-19 39 36 0,19-39-11 15,0 0-46-15,0 36-3 16,0-36 1-16,0 0-10 16,0 0 11-16,0 0-9 0,0 0 5 15,0 0-13-15,0 0 20 16,0 0-22-16,0 0-11 0,0 0 16 16,0 0-24-1,0 0 28-15,0 0-2 0,0 0-21 16,0 0-11-16,0 0 7 15,0 0-27-15,-32-29-49 0,32 29-65 16,-31-7-64-16</inkml:trace>
  <inkml:trace contextRef="#ctx0" brushRef="#br0" timeOffset="3521">693 2137 414 0,'0'0'86'0,"0"0"-8"0,0 0-34 16,0 0-11-16,0 0-8 15,0 0-5-15,0 0-17 0,0 0 7 16,0 0 15-16,0 0 4 16,0 0 2-16,0 0-31 15,0 0-3-15,0 0 3 16,0 0 10-16,0 0-10 0,0 0-9 16,0 0 5-16,0 0 4 15,0 0 0-15,0 0 3 16,0 0-19-16,0 0 28 0,0 0-2 15,0 0 4-15,0 0-7 16,0 0-15-16,0 0 13 0,6 36-5 16,-6-36 5-16,0 0-5 15,0 0-9-15,13 35 5 16,-13-35-11-16,0 0-7 0,0 0 12 16,0 0 10-16,0 0-20 15,0 0 12-15,0 0-39 0,0 0-44 16,0 0-55-1</inkml:trace>
  <inkml:trace contextRef="#ctx0" brushRef="#br0" timeOffset="3861">1064 2063 496 0,'0'0'46'0,"37"-21"-6"16,-37 21-21-16,0 0 7 16,0 0 3-16,0 0 32 0,0 0-6 15,0 0-24-15,0 0-3 16,0 0 7-16,0 0 7 15,0 0 20-15,0 0-31 0,0 0 61 16,-37 25-55-16,37-25-4 16,0 0 24-16,0 0-9 0,0 0-24 15,0 0 15 1,-19 39-44-16,19-39-97 0,0 0-152 16,31 10-117-16</inkml:trace>
  <inkml:trace contextRef="#ctx0" brushRef="#br0" timeOffset="5029">1705 1348 513 0,'38'-3'33'15,"6"-1"53"-15,12-3-33 0,20 4 5 16,5-1 5-16,7 1-27 15,7 3 11-15,5-8-32 16,1 8 29-16,6-7-19 0,6 0 6 16,0-3-18-16,6-4 5 15,1-8-18-15,-1-2 21 0,-6-1-66 16,-18 4 82-16,-7-1-57 16,-26 12 39-16,-5-4-19 15,-57 14 12-15,44-11-16 16,-44 11 16-16,38-7 1 0,-38 7-9 15,0 0 43-15,0 0 39 16,0 0-46-16,0 0-11 16,25 50-4-16,-13-8 10 0,-12 4 18 15,-6 3-27-15,6 4 3 16,-6 8-4-16,0 0 20 0,-1 2-2 16,1-3-19-16,6 0-22 15,0-3 13-15,0-1-7 16,13-3-11-16,-1-7-12 15,1 0 15-15,6-3 14 0,-19-43 3 16,25 56-1-16,-25-56-40 16,31 50 19-16,-31-50 5 15,0 0-8-15,32 42 25 0,-32-42-5 16,0 0 6-16,0 0-7 16,0 0-45-16,-7 43 29 0,7-43 34 15,0 0-39-15,-63 49 16 16,13-14 13-16,0-10-15 15,-7 1-14-15,-6-5 30 0,-6 4-8 16,-6-1 4-16,-7-6-1 16,-12 0-7-16,-13-4-32 15,0 0 27-15,-12 0 5 16,-7-3-11-16,0 3 18 0,1-3 0 16,5-4-43-16,1 0 25 15,6 7 3-15,-1-7 0 0,14-4 9 16,-1 1-19-16,13-4 10 15,13 0-21-15,6 0 9 16,12 0 24-16,13 4 9 0,44-4-21 16,0 0 0-16,-44-4-43 15,44 4-15-15,0 0-31 0,0 0 29 16,0 0-7-16,0 0 33 16,0 0 1-16,0 0 17 15,0 0-86-15,0 0 26 0,-44-7-82 16,44 7-68-16,0 0-113 15</inkml:trace>
  <inkml:trace contextRef="#ctx0" brushRef="#br0" timeOffset="5677">2227 1625 511 0,'0'0'64'16,"0"0"-21"-16,0 0 7 16,0 0 68-16,0 0-13 0,0 0 11 15,0 0 55-15,37 53-7 16,-18-7-51-16,-6 0-11 16,-7 0-21-16,0-4-27 0,-6-42-28 15,7 53-11-15,-1-10-10 16,-6-43 16-16,0 0-10 0,12 45-48 15,-12-45-186 1,0 0-94-16,0 0-103 0</inkml:trace>
  <inkml:trace contextRef="#ctx0" brushRef="#br0" timeOffset="6061">2623 1883 897 0,'0'0'184'0,"0"0"49"0,0 0-22 16,18 35-52-16,-18-35-80 15,0 0-14-15,38 32-29 16,-38-32 4-16,0 0-23 0,38 18-11 15,-38-18-22-15,0 0 16 16,0 0 4-16,0 0 16 0,31-25-28 16,-31 25-20-16,13-39 19 15,-13 39 22-15,0-39 73 16,0 39-2-16,0 0-43 0,0 0-47 16,0 0 6-16,-44 0 14 15,6 7-7-15,38-7-1 16,-38 29 5-16,38-29-9 15,0 0-2-15,-31 35-44 0,31-35-64 16,0 0-102-16,0 0-144 16,0 0-138-16</inkml:trace>
  <inkml:trace contextRef="#ctx0" brushRef="#br0" timeOffset="7304">1127 2007 335 0,'0'0'36'0,"0"0"28"16,0 0-23-16,-7 38 1 0,7-38-21 15,0 0-13-15,0 36 0 16,0-36-8-16,0 0 14 0,0 0-6 16,0 0-1-16,0 0 13 15,0 0-20-15,38 7 7 16,-38-7-7-16,0 0 4 15,0 0-1-15,0 0 25 0,13-39-14 16,-13 39 8-16,-7-39-10 16,7 39-2-16,0 0 12 15,-44-25 31-15,44 25-4 0,-44 0-12 16,7 11 20-16,37-11-37 16,0 0 24-16,-32 39-22 15,32-39 31-15,-6 39-10 0,6-39 2 16,0 0-21-16,0 0-5 15,56 28-19-15,-12-14 0 16,-6-14 14-16,0-3-14 16,-38 3 8-16,44-22-8 0,-44 22-15 15,31-31-28-15,-31 31-23 16,-6-36 32-16,6 36 21 0,-38-28 19 16,1 17 23-16,-14 8-8 15,7 10-5-15,0 3-16 16,7 5 0-16,37-15-5 0,-44 28 25 15,44-28-30-15,0 0-62 16,-13 35-93-16,13-35-107 0</inkml:trace>
  <inkml:trace contextRef="#ctx0" brushRef="#br0" timeOffset="7985">605 2113 621 0,'0'0'99'16,"0"0"-5"-16,0 0 21 15,12 35-13-15,-12-35-25 16,0 0-36-16,0 0 12 0,0 0-35 16,38 35 11-16,-38-35-17 15,0 0 5-15,38 14-3 0,-38-14-1 16,38-7 1-1,-38 7-40-15,0 0 1 0,44-35 0 16,-44 35 32-16,37-46-35 16,-12 14 44-16,-25 32 18 0,0 0 41 15,0 0-11-15,0 0-1 16,0 0-68-16,0 0 5 16,0 0 16-16,0 0 7 0,0 0-9 15,0 0-14-15,0 0-6 16,-37 29-14-16,37-29 7 0,0 0 7 15,0 0 38-15,-25 42-15 16,25-42-2-16,0 0-1 16,0 0-18-16,0 0-29 15,0 0 23-15,0 0 23 0,0 0-8 16,0 0-3-16,0 0-27 16,0 0-16-16,0 0 41 15,0 0-16-15,-19-39 72 0,19 39 32 16,0 0-39-16,0 0-18 15,0 0 4-15,0 0-16 0,0 0 61 16,0 0 1-16,-38-3-59 16,38 3-20-16,0 0 14 15,0 0 13-15,0 0-42 0,-25 38-132 16,25-38-105-16,0 0-99 16,0 0-46-16</inkml:trace>
  <inkml:trace contextRef="#ctx0" brushRef="#br0" timeOffset="9292">881 1438 515 0,'0'0'46'16,"0"0"-8"-16,-6-32-27 15,6 32-16-15,13-47 8 0,6 12-6 16,6-4-11-16,0-7 3 15,13 0-23-15,6-7 10 0,0-7-6 16,12-7 15-16,1-1-1 16,-1 5 16-16,1 10 4 15,-1 3-15-15,1 11 11 0,0 4 28 16,-7 7 7-16,6 3 15 16,-12 11-19-16,0 7-2 0,-44 7-3 15,70-4 11 1,-14 4-3-16,1 4 20 0,-7 3 26 15,7 4-23-15,-7-1 1 16,6 4 5-16,-5 4-36 0,-1 3-3 16,-6 0 15-16,0-3-16 15,-44-18 17-15,50 35-5 16,-50-35-39-16,51 39-19 0,-51-39 28 16,50 32-20-16,-50-32 45 15,44 35-18-15,-44-35-34 0,0 0 22 16,50 39-13-16,-50-39 15 15,0 0-2-15,0 0 14 16,0 0-6-16,0 0-25 16,0 0 8-16,0 0-11 0,0 0 13 15,0 0 13-15,38 36-1 16,-38-36 28-16,0 0-22 16,0 0-11-16,0 0 3 0,0 0-19 15,0 0 6-15,0 0-7 16,0 0 28-16,0 0-6 0,0 0 29 15,0 0-2-15,0 0-39 16,0 0 20-16,0 0-13 16,0 0-11-16,0 0-24 0,0 0-36 15,0 0 25-15,0 0 19 16,0 0-9-16,0 0 8 16,0 0-24-16,0 0-9 15,0 0 27-15,0 0 10 0,0 0 16 16,0 0 2-16,25-50 6 15,-25 50-11-15,13-42 5 0,-13 42 6 16,0-43 0-16,0 43-13 16,6-42 17-16,-6 42-4 15,12-50 16-15,-12 50-1 0,13-42-31 16,-13 42 0-16,0 0 21 16,0 0-1-16,0 0-10 15,0 0-8-15,0 0 8 16,0 0 27-16,0 0 20 0,0 0 0 15,0 0 16-15,0 0-21 16,0 0 21-16,19 42 29 0,-7 4 32 16,1 7-54-16,-7 0 10 15,7 4 14-15,-7 3-27 16,0-7-23-16,1-4 9 0,-1-3-5 16,0-7-1-16,-6-39-22 15,0 39 22-15,0-39 25 0,0 0-8 16,0 0-27-16,0 0 2 15,0 0-12-15,0 0-24 16,-37 4-2-16,37-4-3 16,-51-14 8-16,51 14-18 0,-50-36-22 15,50 36 16-15,-63-35 8 16,7 10 6-16,12 4-19 0,-7 3-24 16,7 11 22-16,-12 4 31 15,-1 3-21-15,1 0-13 16,-1 7-39-16,0-4-48 0,1 8-84 15,-1-4-23-15,7 4-59 16</inkml:trace>
  <inkml:trace contextRef="#ctx0" brushRef="#br0" timeOffset="9929">995 945 416 0,'0'0'132'15,"0"0"15"-15,0 0 17 0,0 0-50 16,0 0-49-16,0 0 0 16,0 0-18-16,0 0 2 15,0 0-46-15,0 0 88 16,0 0 116-16,0 0-55 0,0 0-75 16,-19 53-21-16,6 7-6 15,1-3-6-15,-1 0-41 0,7-1 4 16,-7-3-13-16,1-7 20 15,-1-3 5-15,13-43 2 16,-13 43-52-16,13-43 38 0,0 0-4 16,0 0 25-16,0 0-21 15,0 0 31-15,0 0 77 16,0 0-10-16,0 0-71 16,0 0-22-16,44-32 4 0,0-4 4 15,0-3-8-15,7-4-17 16,12 8-5-16,-7 3 17 0,1 8-1 15,-1 2-46-15,-5 8-168 16,-7-3-277-16,-7 6-171 0</inkml:trace>
  <inkml:trace contextRef="#ctx0" brushRef="#br0" timeOffset="11281">1321 1 677 0,'0'0'222'15,"0"0"31"-15,0 0-10 0,44-25-127 16,-44 25-69-16,0 0-22 16,0 0-4-16,0 0 50 15,0 0-13-15,38 53 25 0,-13 4-41 16,-6-1 6-16,0-3-44 16,-6-3 26-16,-1-4-19 15,-12-46-1-15,13 53-10 0,-13-53-18 16,6 46 29-16,-6-46-22 15,0 0-19-15,0 0-31 0,0 0-15 16,-57 28-41-16,57-28-72 16,-56 0 57-16,56 0-19 15,-50-36 12-15,50 36 62 16,-32-60 45-16,7 14 13 0,25 46 30 16,-19-42-8-16,19 42 10 15,0 0-13-15,0 0-16 16,0 0 28-16,0 0 27 0,0 0-4 15,0 0 14-15,0 0-15 16,0 0-47-16,0 0 29 16,0 0-16-16,19 50 13 0,-19-50 20 15,0 0-1-15,6 42 3 16,-6-42-10-16,0 0-23 0,0 0 14 16,-50 35-21-16,50-35-5 15,-50 18 6-15,6-15 37 16,44-3-21-16,-51-14-12 15,51 14 13-15,0 0-23 16,-37-53-8-16,12 7 43 0,12 8-43 16,13 38 29-16,0-43-19 15,0 43 41-15,0 0-31 0,0-39-21 16,0 39-5-16,0 0 9 16,0 0 33-16,0 0 21 15,0 0-2-15,0 0 20 0,0 0 7 16,0 0 4-16,0 0-25 15,-50 46-43-15,6-18 0 16,0-3 10-16,0-7 4 16,-7-8-6-16,7 1 12 0,0-4 53 15,44-7 31-15,-50 7-37 16,50-7-23-16,-44 28 104 16,44-28-47-16,-31 46-17 0,31-46-36 15,-19 61-26-15,13-11-22 16,6-8-108-16,0-42-258 15,6 50-247-15</inkml:trace>
  <inkml:trace contextRef="#ctx0" brushRef="#br0" timeOffset="11461">925 557 2317 0,'0'0'270'16,"44"-7"-70"-16,-44 7-96 0,0 0-53 16,0 0-51-16,0 0-102 15,51-4-238-15,-7 4-436 16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0:52.24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1984 1003 727 0,'0'0'128'0,"0"0"31"16,0 0-30-16,0 0-2 0,0 0-69 16,0 0-5-16,0 0 14 15,31-14 35-15,-31 14-19 16,0 0-26-16,0 0 21 0,38 50-38 15,-13-4 6-15,-12-4-6 16,-7 0-19-16,-6-42 7 0,0 43-21 16,0-43-7-16,-25 39 12 15,25-39-8-15,-38 31 3 16,38-31-24-16,-50 18-17 0,12-14-20 16,38-4-28-16,0 0-3 15,-38-29 12-15,38 29-21 0,-25-46-23 16,19 8 50-1,6 38 51-15,-6-43 28 0,6 43 4 16,0 0-46-16,0 0 54 16,0 0 10-16,0 0 28 0,0 0-4 15,0 0-2-15,0 0 31 16,6 35-41-16,-6-35 34 16,-6 43-19-16,6-43-13 0,0 0-18 15,-32 35-12-15,32-35-12 16,-56 21 7-16,5-10-5 0,1-7 9 15,-7-8-23-15,1-3 14 16,6-4-19-16,-1 1 0 16,7-1 3-16,0 4 8 15,7 4 10-15,37 3 3 0,-38-7-35 16,38 7-261-16,0 0-269 16</inkml:trace>
  <inkml:trace contextRef="#ctx0" brushRef="#br0" timeOffset="248">1871 1555 1399 0,'0'0'250'16,"0"0"5"-16,0 0-89 0,0 0-80 15,0 0-56-15,44-36-40 16,-7 19 10-16,-37 17-34 0,44 10 17 16,-6 4-1-16,-38-14-21 15,25 46-30-15,-25-46-88 16,13 57-190-16,-20-15-131 0</inkml:trace>
  <inkml:trace contextRef="#ctx0" brushRef="#br0" timeOffset="432">1374 1682 1252 0,'50'-7'59'15,"1"0"-21"-15,-14 3-12 16,-37 4-2-16,57-3-155 0,-19-4-185 15,-38 7-155 1</inkml:trace>
  <inkml:trace contextRef="#ctx0" brushRef="#br0" timeOffset="1455">1456 1155 480 0,'0'0'103'0,"0"0"-8"16,0 0-8-16,0 0-47 0,0 0 10 16,0 0-36-16,-38-28-2 15,38 28-12-15,0 0 13 16,-25-35-10-16,25 35 4 0,-19-50 2 15,19 1-12-15,-6-8-12 16,12-10-36-16,7-7 8 16,5-4 12-16,1 0 31 0,-6 11 43 15,-1 14-26-15,-12 53-15 16,13-42-9-16,-13 42 85 0,0 0 76 16,0 0-28-1,0 70 1-15,0 5-8 0,0-5-43 16,-6 1-26-16,-1-4 6 15,7-7-12-15,-6-3-15 0,0-15-9 16,6-42 8-16,-19 43-32 16,19-43-1-16,0 0 20 15,-38 38-3-15,1-23-1 0,37-15-39 16,-38-11-53-16,38 11-42 16,-25-42-33-16,6-8-9 0,13 1 65 15,6-1 55-15,0 50 65 16,6-49-20-16,-6 49 5 15,0 0 17-15,0 0 132 16,0 0-27-16,0 0-15 0,0 0-22 16,6 56-33-16,-18-10-1 15,5 0-19-15,-12-7-3 16,19-39-14-16,-37 42-20 0,37-42-64 16,-44 36-14-16,44-36-17 15,-44 14-35-15,44-14-36 0,-51-11 3 16,51 11 27-16,-25-35 21 15,19-8 30-15,6-2 44 16,0 9 114-16,0 36-3 0,0 0-29 16,0 0 40-16,0 0 135 15,0 0-30-15,0 0-17 16,-13 50-67-16,-5 3-44 16,5-4-15-16,-6 1-43 0,-6 3 30 15,0-11 1-15,25-42-14 16,-38 46-77-16,38-46-26 0,-50 32-19 15,50-32 21-15,-57 10-13 16,57-10-11-16,0 0 29 16,-37-42 10-16,18-15-1 0,12-3 61 15,20-7 1-15,6 11 139 16,0 10 6-16,-19 46-105 0,0 0 21 16,0 0 100-16,0 0-37 15,50 49-2-15,-19 25-1 16,-5 18 12-16,-8 11-29 15,-5 6-42-15,-7 4-34 0,-6 4-8 16,-6-7 5-16,-13-15 7 16,-19-10-46-16,-24-11-15 15,-14-17-65-15,-12-19-32 0,-6-20 37 16,6-18 44-16,-13-14-19 16,13-18-25-16,7-17 37 0,18-22 13 15,12-10 47-15,20-8 83 16,18-2 15-16,26-1-37 15,18 0-15-15,20 0-55 16,24 7-154-16,13 7-215 0,13 1-133 16</inkml:trace>
  <inkml:trace contextRef="#ctx0" brushRef="#br0" timeOffset="1648">2952 0 1942 0,'-57'60'45'16,"-18"-4"-45"-16,-20 8 11 16,-5-1 6-16,-26 8-99 0,-18 0-309 15,-20-4-290-15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1:04.03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3598 1477 474 0,'0'0'144'0,"0"0"-24"16,0 0-42-16,0 0-4 0,0 0 2 15,0 0 38-15,0 0 26 16,0 0-51-16,0 0-55 0,-38 0-11 16,7-7-26-16,-1-7 8 15,1-1-3-15,-1-6-6 0,-5 0 7 16,37 21-19-16,-26-46 16 16,1 7 13-16,19 7-29 0,6 1 21 15,6 6-22-15,-6 25 28 16,32-28-23-16,5 13 14 15,1 12 2-15,6 6-23 0,0 4 33 16,-6 11-4-16,0 0-36 16,-1 3 26-16,-5 0 0 0,-32-21 0 15,25 32-6-15,-25-32-2 16,25 35 26-16,-25-35-11 16,-6 39-15-16,6-39 29 0,-32 29-16 15,-12-8-5-15,-6-11 3 16,-7-3 13-16,-12-7-36 0,6-3 20 15,1-4-10-15,-8 0-1 16,8-7 35-16,-1 3-14 0,12-3-29 16,7 0 42-16,13-4-46 15,31 18 40-15,-38-21-2 16,38 21-21-16,0 0-9 0,0 0 15 16,0 0 6-16,-31-25-21 15,31 25 29-15,0 0-24 0,0 0 14 16,0 0 1-16,0 0 32 15,0 0 31-15,0 0 14 0,12 39 32 16,7-7-4-16,-6 3 7 16,-7-3 4-16,7-4-46 0,-7 0 16 15,-6 4 3-15,0-32-25 16,-6 36-1-16,-13-5-34 0,19-31-3 16,-50 29-13-16,-7-8-18 15,0-7-20-15,-5-7-220 16,-1-3-216-16,0-4-99 15</inkml:trace>
  <inkml:trace contextRef="#ctx0" brushRef="#br0" timeOffset="201">3101 851 1169 0,'0'0'171'16,"0"0"-53"-16,0 0-71 15,0 0-20-15,0 0-51 0,0 0-297 16,0 0-199-16</inkml:trace>
  <inkml:trace contextRef="#ctx0" brushRef="#br0" timeOffset="625">2278 1342 1126 0,'0'0'281'0,"-38"-21"-31"16,38 21-94-16,0 0-86 0,-13-35-34 15,13 35-11-15,13-43-18 16,6 8-7-16,12 0-3 0,1 7-25 16,12 6 21-16,-7 5-4 15,1 3 11-15,-38 14-6 0,50 3 6 16,-18 8 0-16,-32-11-7 16,0 0-6-16,38 42 13 15,-20-3 0-15,-5-4 0 0,-13-35 5 16,-6 43-5-16,6-43 13 15,-32 46-8-15,-5-18 3 0,-7-10-1 16,0-4-19-16,-7-11 0 16,7-3 9-16,-6-3 23 0,19-4 33 15,-7-7-16-15,38 14-31 16,-32-29 5-16,7-10-3 0,13 0-13 16,5-10-11-16,1-4 16 15,0-7-38-15,6-7-148 0,-13-4-191 16,1-3-92-16</inkml:trace>
  <inkml:trace contextRef="#ctx0" brushRef="#br0" timeOffset="869">3158 0 1008 0,'0'0'159'0,"0"0"23"15,0 0-24-15,0 0-71 16,-25 67-25-16,-7 10-43 16,-6 12-6-16,-12 6 11 0,-6 4-20 15,-1-3-31-15,-6-1-258 16,-6-3-149-16</inkml:trace>
  <inkml:trace contextRef="#ctx0" brushRef="#br0" timeOffset="1505">1668 989 932 0,'25'-35'219'0,"-25"35"-2"0,0 0-53 15,25-32-57-15,-25 32-27 16,0 0-26-16,0 0 3 0,0 0-39 16,0 0 18-16,0 0-23 15,7 32 34-15,-1 3 12 0,-6 7-17 16,0 1 1-16,0-1 23 15,0 1-50-15,-6-1 12 16,-1-3-4-16,-5-4 4 0,-7-3-8 16,-19 0-6-16,-18-7-11 15,-7-4-6-15,-13-3 10 0,-5-4-14 16,-7-7-2-16,6-7 2 16,0-7 10-16,13-4-3 0,6-7-10 15,7-3 4-15,12-7-6 16,12 0 9-16,7-1-16 0,25 29 8 15,-19-28 4-15,19 28 7 16,0 0-8-16,32 0 3 16,5 11-3-16,1 10 8 0,6 11 0 15,0 7 0-15,0 3 0 16,-6 7 4-16,-7 8-4 16,-6 7 12-16,-6-4-8 0,-13 0 4 15,-12 3 4-15,-19-3 22 16,-13-7 26-16,-12-3-3 0,-19-8-23 15,-19-6-12-15,-13-8-3 16,-6-14-12-16,-6-7 7 0,6-10-9 16,7-12-24-16,12-6 16 15,6-11 9-15,13-6-19 0,19-12 16 16,12-6-16-16,13-15 1 16,12-14 2-16,13-7 10 15,19-7-97-15,13-3-153 0,12-1-160 16,25 4-27-16,6 4-28 15</inkml:trace>
  <inkml:trace contextRef="#ctx0" brushRef="#br0" timeOffset="1818">1461 282 1078 0,'31'7'253'0,"-31"-7"0"16,0 0-54-16,0 0-52 0,44 36-38 16,-6-12-21-16,-38-24-28 15,50 25-32-15,-12-14-1 0,-7-4-23 16,-31-7 6-16,44-7-10 15,-44 7-11-15,38-29 15 0,-38 29 0 16,19-45-4-16,-13 9-4 16,-12 8 4-16,6 28-22 0,-44-21 22 15,-7 17-305-15,-11 15-363 16</inkml:trace>
  <inkml:trace contextRef="#ctx0" brushRef="#br0" timeOffset="2920">1643 236 418 0,'0'0'46'15,"-25"-10"-16"-15,25 10-27 16,0 0 1-16,0 0 5 0,0 0-18 16,0 0 15-16,0 0 16 15,0 0 43-15,0 0 11 0,0 0-16 16,0 0-4-16,0 0-19 15,31 28-20-15,-31-28-7 16,0 0 14-16,38 14-24 0,-38-14 23 16,0 0-23-16,0 0-7 15,0 0 23-15,0 0-16 16,0 0-15-16,-13-25 54 0,13 25 5 16,-44-21 27-16,0 11-38 15,0 10 29-15,0 3-26 0,7 4-23 16,37-7 17-16,-38 21-30 15,38-21 25-15,0 0 24 16,0 46-53-16,0-46 17 0,31 39-238 16,7-18-180-16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1:10.46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2876 420 817 0,'-32'-3'25'0,"1"-1"91"15,-19 4 52-15,0-7-63 16,-13 4-63-16,-6-1 12 16,-13 4 42-16,-12 0 13 0,-13 4-33 15,-13-1 2-15,-12 1 12 16,-19 3-28-16,-6 0-8 0,-12-4-17 15,-7-3-11-15,0 0 1 16,0 0 69-16,6-3-50 0,25 3 24 16,13-7-10-16,19 0-31 15,19 3-23-15,18 1-6 16,20-4 31-16,12-1-24 0,12 5-16 16,32 3 24-16,0 0-22 15,0 0-3-15,0 0 10 0,0 0 0 16,0 0-11-16,0 0 3 15,0 0 12-15,0 0-42 0,0 0-65 16,0 0-65-16,0 0-154 16,32-18-73-16,-32 18 3 15,38-39 2-15</inkml:trace>
  <inkml:trace contextRef="#ctx0" brushRef="#br0" timeOffset="284">676 0 695 0,'0'0'162'0,"0"0"21"16,0 0 5-16,13 28-22 0,-13-28-41 15,-26 35-17-15,-11-3-58 16,-14-4-17-16,-5 1 9 0,-13-5-29 16,-7 1-10-16,-5-4 23 15,5-3-16-15,7 0-23 16,12-1 13-16,13-6 16 0,44-11-38 15,-37 21 138-15,37-21 63 16,-13 43 21-16,32-1-67 16,6-10 33-16,19 3-33 0,6 0-46 15,1-6-31-15,12 3-19 16,6-8-35-16,0 5-33 0,-6-8-363 16,0-4-502-16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1:12.14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20378 1764 1155 0,'0'0'215'0,"0"0"60"16,0 0-24-16,0 0-77 0,0 0-109 15,-25 28-19 1,-7-17-29-16,32-11 5 0,-37 0 3 16,37 0-22-16,0 0 0 15,0 0-3-15,-19-39 5 0,19-4-29 16,19-3-61-16,18 0 62 16,7 4 7-16,7 10-12 0,-7 4 10 15,6 10 23-15,-12 8-5 16,-7 6-14-16,-31 4 14 0,32 14 0 15,-32-14 18-15,-7 36-15 16,-12-1-22-16,-25-3 24 0,-6 3 4 16,-13-3-5-1,-6-4-16-15,0 0 12 0,-6-6 10 16,5-5-10-16,8-10 16 16,5 0-36-16,13-10 22 0,6-11-5 15,38 14-71-15,-37-43 5 16,11 8 15-16,14-4 33 0,12 39 9 15,-6-39 12-15,6 39-12 16,0 0 5-16,0 0 2 0,0 0 5 16,0 0-6-16,0 0-14 15,0 0 20-15,0 0 18 0,-32 36 8 16,32-36-33 0,-25 46 11-16,25-46 1 0,-38 42 7 15,38-42 11-15,-37 35-23 0,37-35-3 16,-44 25 22-16,44-25-3 15,-44 4 41-15,44-4-41 16,-38-25-16-16,13-10 16 0,6-15-3 16,6-17-26-16,7-18 7 15,6-17-25-15,6-4 39 0,1 7-6 16,5 10-5-16,-6 15 3 16,1 14-10-16,-7 14-13 0,0 46 20 15,0 0-4-15,0 0 19 16,0 0-25-16,0 0 30 15,-7 39-11-15,1 14-14 16,6 3 17-16,0 5 6 0,0 2-25 16,0-3-3-16,0 4 23 15,6-1 15-15,-6-2-11 0,-6-5-23 16,6 1 18-16,-12-8 6 16,5-3-27-16,7-46 9 0,-25 46 28 15,25-46-19-15,-38 39-27 16,38-39 32-16,-50 25-11 0,12-15 22 15,-6-17-22-15,7-11-23 16,37 18 33-16,-51-38-2 16,14-1-17-16,12 7-6 15,25 32 8-15,-13-46 18 0,13 11-15 16,0 35 11-16,31-39-17 16,7 14 4-16,6 7 16 0,0 11-10 15,0 7-31-15,-44 0 28 16,38 7 8-16,-38-7-2 0,0 0 2 15,6 43-26-15,-6-43 13 16,-38 46 17-16,-6-15 13 16,-12-6-27-16,-1-7 5 0,1-4 21 15,-1-7 34-15,7 0-94 16,12-3 26-16,38-4 16 0,-50 3-3 16,50-3 10-16,0 0-7 15,0 0-3-15,-32 36 65 16,14-1-5-16,5 4 1 0,13 10-22 15,0 11 41-15,6 7 20 16,1 8-7-16,-1 2-33 0,0 5-43 16,7-8 2-16,-7 4 11 15,-6-11-24-15,6 0-12 16,1-10 6-16,-1-8 0 0,-6-49-99 16,0 0-117-16,6 53-245 15,-6-53-208-15</inkml:trace>
  <inkml:trace contextRef="#ctx0" brushRef="#br0" timeOffset="428">20158 626 726 0,'0'0'167'0,"44"-11"17"16,-44 11 29-16,0 0-42 15,0 0-5-15,31 11-4 0,-31-11 5 16,0 0-48-16,0 0-65 15,0 0-31-15,26 39-2 0,-26-39 7 16,0 0-28-16,0 0-4 16,0 0 10-16,0 0 17 0,25 14-1 15,-25-14-13-15,31-21-21 16,-31 21 12-16,25-36 14 0,-12 8 48 16,-13 28 5-1,6-28 0-15,-6 28-46 0,0 0-2 16,0 0 0-16,0 0-8 15,0 0-24-15,-38 32-13 0,38-32-247 16,-37 49-313-16,5-7-160 16</inkml:trace>
  <inkml:trace contextRef="#ctx0" brushRef="#br0" timeOffset="624">19768 2439 1761 0,'69'21'40'16,"13"-11"-32"-16,6-6-249 15,19-11-248-15</inkml:trace>
  <inkml:trace contextRef="#ctx0" brushRef="#br0" timeOffset="1607">18134 1467 567 0,'6'32'148'16,"1"-1"3"-16,5 5-34 0,-6-1-7 15,1-3-21-15,-7-32 5 16,-7 49 4-16,-18-6-5 0,-6-4-31 16,-19-7-36-16,-13-4-10 15,-6-7 5-15,-7-7-21 16,1-3 3-16,6-8 17 0,12-6-30 16,7-8 6-16,6-14 13 15,19-10-18-15,6-7-28 16,19-1 14-16,12 8-34 0,-12 35 31 15,38-39 1-15,0 21 32 16,-7 15-10-16,-31 3 3 16,44 17 6-16,-44-17 4 0,32 43 4 15,-20-1 10-15,-18 1-12 16,-19-4-18-16,-13-4 9 0,-12-3 12 16,0-8 79-16,6-6-7 15,0-4 60-15,0-7 21 0,6-10 12 16,38 3-2-16,-38-25-31 15,13-7-33-15,6-7-42 16,7-10-7-16,5-8-13 16,1 1-33-16,6-8 1 0,6 8-14 15,-6-4-12-15,7 7-13 16,-1 3-270-16,0-3-392 0,-6 0-1187 16</inkml:trace>
  <inkml:trace contextRef="#ctx0" brushRef="#br0" timeOffset="1804">18153 901 1996 0,'0'0'315'16,"31"15"-75"-16,-31-15-112 0,25 14-76 15,-25-14-23-15,0 0-167 16,0 0-273-16,0 0-358 0</inkml:trace>
  <inkml:trace contextRef="#ctx0" brushRef="#br0" timeOffset="2117">18392 368 1249 0,'-19'-28'167'0,"19"28"-32"0,-38-8-16 16,-6 26-11-16,0 17-43 15,0 18-28-15,0 8-1 0,-6 6-20 16,0 0-8-16,-1-4 1 16,-5-2-3-16,12-8 4 0,0-11-13 15,6-10-1-15,38-32 4 16,-38 28-6-16,38-28 2 0,0 0 16 15,-37-11-44-15,37 11 28 16,-32-42 22-16,32 42-32 16,-25-39 25-16,25 39-24 15,0 0 13-15,0 0-17 0,0 0 17 16,0 0-11-16,-31 35 0 16,6 8-239-16,6 6-207 0</inkml:trace>
  <inkml:trace contextRef="#ctx0" brushRef="#br0" timeOffset="2451">16789 1704 1158 0,'0'0'123'15,"0"0"36"-15,0 0-24 16,38 42-6-16,-1-7-57 0,14 1-13 16,-7-4-28-16,-7 3 1 15,-37-35 16-15,32 39-31 0,-32-39-1 16,12 39 10-16,-12-39-34 16,0 0 8-16,-50 31 0 15,0-13-4-15,0-14 11 16,6-11-7-16,0-11 6 0,44 18 2 15,-44-50-6-15,18-6 0 16,14-1-9-16,12 4 7 0,12 0-11 16,7 7-149-16,13 4-237 15,-1 10-220-15</inkml:trace>
  <inkml:trace contextRef="#ctx0" brushRef="#br0" timeOffset="2983">16035 1605 1322 0,'0'0'70'0,"6"39"64"16,-6-39-39-16,25 42-22 0,-25-42-39 15,32 39-13-15,-32-39 1 16,50 25-3-16,-19-15-13 0,-31-10-77 16,44-7-47-1,-44 7 19-15,32-32 18 0,-13-3 51 16,-7-4-15-16,1-3 45 16,-13-1 8-16,-7 8 68 0,7 35 24 15,-12-39-45-15,12 39-28 16,0 0-4-16,-38 7-9 0,38-7 5 15,-50 39-22-15,6-4 20 16,6 4-8-16,0 0-13 0,7-4 10 16,31-35 21-16,-38 46 25 15,13-3 15-15,6-4 22 0,0 3 2 16,1 0-14-16,-8 1-32 16,-5-1-12-16,-7 1-2 15,-12-1-26-15,6-7 9 0,-6-6-6 16,12-12 66-16,7-2 98 15,31-15 10-15,-32-4-47 16,32 4-36-16,-12-28-47 0,18-11-22 16,6-11-16-16,14-10-14 15,5-10 0-15,7-15-10 0,-1-4-13 16,1 1-150-16,-6 3-237 16,-1 8-368-16</inkml:trace>
  <inkml:trace contextRef="#ctx0" brushRef="#br0" timeOffset="3655">15199 940 1851 0,'0'0'110'15,"25"57"-55"-15,-13 6 8 0,1 1-11 16,-13 3-43-16,0 0 23 16,-13-3-35-16,1-4 14 0,-7-10-6 15,-6-8-2-15,-7-7 5 16,32-35-12-16,-44 29 4 16,7-15-5-16,37-14-94 0,-51-18-40 15,51 18 32-15,-44-46 48 16,13 4 49-16,12 6-11 15,19 36 46-15,0 0-34 0,0 0 12 16,0 0 17-16,0 0-3 16,0 0 0-16,0 0 27 0,0 0-34 15,-12 50-7-15,5-4 9 16,-5-11-15-16,-1 0 32 0,13-35-41 16,-31 39 18-16,31-39 10 15,-38 32-19-15,38-32-13 16,-38 14 13-16,38-14-69 15,-37-14-18-15,37 14 48 0,-38-42 13 16,19 3-5-16,19 39 29 16,0 0 2-16,0 0 14 0,0 0 59 15,0 0 1-15,0 0 5 16,0 42 7-16,0 8-37 0,-6 6 3 16,-7 4-10-16,1-7-36 15,-7 0 26-15,-13-3-37 0,1-8 28 16,-7-14-15-16,0-6-5 15,1-12 5-15,-1-10-75 16,7-17-47-16,5-15 57 16,8-18 15-16,5-17 30 0,7-14 3 15,-1 0-2-15,7 6 56 16,7 15 54-16,-7 14-40 0,0 15-14 16,0 31-27-16,0 0 34 15,0 0-8-15,-38 63-30 0,-12 11-20 16,-7 4 17-16,-6 7-319 15,-6-7-280-15</inkml:trace>
  <inkml:trace contextRef="#ctx0" brushRef="#br0" timeOffset="3840">14551 802 2610 0,'0'0'278'16,"0"0"-88"-16,13-31-90 16,-13 31-64-16,0 0-33 15,0 0-192-15,0 0-274 0,0 0-416 16</inkml:trace>
  <inkml:trace contextRef="#ctx0" brushRef="#br0" timeOffset="4008">14444 2435 1969 0,'82'-14'24'16,"6"-11"11"-16,6-10-28 0,1-4-45 15,5-7-334-15,1-10-226 16</inkml:trace>
  <inkml:trace contextRef="#ctx0" brushRef="#br0" timeOffset="4200">16519 0 1438 0,'-7'39'216'0,"-24"7"18"15,-19 0-114-15,-26 7-60 16,-12 0-6-16,-12 7-30 0,-13-3-34 16,-7-1-352-16,-6 8-337 15</inkml:trace>
  <inkml:trace contextRef="#ctx0" brushRef="#br0" timeOffset="5387">13476 1689 560 0,'0'0'138'15,"0"0"53"-15,0 0-32 16,0 0 0-16,0 0-27 0,-44 11-4 15,0 0-37-15,-12-1-29 16,-13 1-32-16,-13 3 21 0,-6 0 3 16,-13 0 14-16,-12 0-7 15,-6 4-23-15,-1 0-25 16,1-4 6-16,0 0-13 16,-1-3 7-16,13-1-16 0,7 1 13 15,5-1-10-15,20-6 6 16,6 0-11-16,12-1-1 0,20 1 6 15,-1-4 9-15,38 0-17 16,-32 3 11-16,32-3-7 0,0 0 4 16,0 0 4-16,0 0-4 15,0 0-3-15,0 0 8 0,0 0-5 16,0 0-5-16,0 0 13 16,0 0-8-16,0 0-19 15,0 0-218-15,0 0-177 16,0 0-141-16</inkml:trace>
  <inkml:trace contextRef="#ctx0" brushRef="#br0" timeOffset="5711">12081 1626 741 0,'0'0'124'16,"0"0"54"-16,25 18 31 15,-25-18 3-15,0 0-47 16,0 31-59-16,0-31-39 0,-44 32-23 16,-6-4-28-16,-19 1-19 15,-7-8-1-15,1 4 9 0,-13-8 11 16,6-3-4-16,19 1-12 16,7-5-14-16,18-6 11 0,38-4-3 15,-31 10 3-15,31-10 47 16,0 0 132-16,0 32 30 0,25 0-26 15,0-7-16-15,6 6-13 16,7 1-59-16,0 0-29 0,-1-4-34 16,7 4-16-16,0 0-11 15,0 0-167-15,-44-32-485 16</inkml:trace>
  <inkml:trace contextRef="#ctx0" brushRef="#br0" timeOffset="6520">10566 1449 1398 0,'0'0'213'0,"0"0"-22"15,32 28-47-15,-7 4-28 16,6 4-38-16,7 6-8 15,0 4-20-15,-1 0-15 0,-5 0-26 16,-1-7-2-16,-12-4 1 16,-6-10 2-16,-13-25-5 0,-13 42 0 15,13-42-14-15,-50 32 1 16,6-14-64-16,6-11-36 16,38-7-46-16,-44-11 4 0,44 11 41 15,-38-46 13-15,13-3 4 16,13-4 26-16,5-4 13 0,1 11 39 15,-6 7-21-15,12 39 47 16,0 0-7-16,-51-21 83 16,1 25-4-16,6 10-38 0,6 7-14 15,38-21 11-15,-31 35-21 16,12-6 29-16,19-29 3 0,0 39 2 16,0-39-35-16,0 0-5 15,38 35-9-15,-1-14 6 16,1-14 1-16,-38-7-3 0,44 0-16 15,-44 0 17-15,0 0 4 16,0 0 41-16,38 4 0 0,-38-4-7 16,0 0 59-16,-19 35 43 15,-12 7 18-15,-20 1-30 0,-12 3-43 16,-6 0-52-16,-6-4-20 16,-1 0-16-16,1-3-2 15,6-3-30-15,-7-4-204 0,7-1-326 16,13-9-297-16</inkml:trace>
  <inkml:trace contextRef="#ctx0" brushRef="#br0" timeOffset="9303">9900 1750 544 0,'0'0'120'15,"13"31"29"-15,-13-31 22 0,0 0 4 16,0 0 9-16,0 0-62 16,-7 32-4-16,7-32-67 0,0 0-6 15,-37 32-21-15,5-18-1 16,1-3 6-16,-1-4 66 15,1-4-24-15,31-3-16 0,-38-3 32 16,7-1-1-16,31 4-24 16,-32-17 1-16,32 17-37 0,-25-36 9 15,13-6-12-15,-1-8-20 16,7 1-12-16,12-18 5 16,0-7-1-16,1-4-11 0,5 0 20 15,1 0-4-15,-1 11 3 16,-5 4-17-16,-1 10-4 0,-6 10-74 15,0 43-121-15,-6-39-118 16,6 39-129-16,0 0-51 0</inkml:trace>
  <inkml:trace contextRef="#ctx0" brushRef="#br0" timeOffset="9517">10063 866 870 0,'0'0'283'0,"0"0"-6"15,44-32-69-15,-6 25-55 0,-38 7-41 16,44 18-63-16,-12 10-25 16,-32-28-1-16,31 57-23 0,-12-4-13 15,-19-4-244-15,-13 1-172 16,-12 3-72-16</inkml:trace>
  <inkml:trace contextRef="#ctx0" brushRef="#br0" timeOffset="9907">9234 1389 587 0,'37'14'94'16,"-37"-14"0"-16,26 39-20 0,-8 0-25 16,-18-4-33-16,0 1 18 15,-6-5-27-15,-6 5-7 16,-7-8 9-16,19-28-2 16,-25 35-13-16,25-35 19 0,-32 25-3 15,32-25-1-15,-38 11-9 16,38-11 61-16,0 0-20 0,-44-29 9 15,44 29 37-15,-37-31 0 16,37 31 9-16,-57-25-15 0,13 21-30 16,0 15 30-16,0 10 6 15,0 11-54-15,13 3-23 0,-1 4 37 16,7 0-40-16,6 0-20 16,13 0 37-16,6-39 6 15,13 46-35-15,-13-46-28 16,37 39-101-16,14-18-138 0,-7-14-90 15,6-11-68-15</inkml:trace>
  <inkml:trace contextRef="#ctx0" brushRef="#br0" timeOffset="10079">8932 813 1683 0,'0'0'41'16,"0"0"1"-16,0 0-7 16,0 0-14-16,0 0-26 0,0 0-151 15,0 0-314-15</inkml:trace>
  <inkml:trace contextRef="#ctx0" brushRef="#br0" timeOffset="10265">8624 2474 1363 0,'44'39'189'0,"13"-25"-57"16,-1-10-38-16,13-8-70 15,0-7-3-15,-6-3-253 0,0-3-237 16</inkml:trace>
  <inkml:trace contextRef="#ctx0" brushRef="#br0" timeOffset="10539">8241 1099 1905 0,'0'0'254'0,"0"0"9"15,0 0-94-15,0 0-63 16,0 0 21-16,6 29-56 0,6 24-31 16,-12 17-8-16,7 15-17 15,-1 11-12-15,0 2 1 0,-6 1-8 16,0-3-111-16,0-1-185 15,-12-17-345-15,5-7-191 16</inkml:trace>
  <inkml:trace contextRef="#ctx0" brushRef="#br0" timeOffset="10740">8008 1753 1776 0,'0'0'237'16,"0"0"39"-16,0 0-34 16,13 46-42-16,-13 0-96 15,-19 3-41-15,-6 8-49 16,-13 3 3-16,-12-7-127 0,-7 4-250 16,0-15-348-16,1-7-93 15</inkml:trace>
  <inkml:trace contextRef="#ctx0" brushRef="#br0" timeOffset="10905">7939 1297 2138 0,'0'0'46'15,"0"0"-21"-15,0 0-14 0,0 0-22 16,0 0-226-16,0 0-338 15</inkml:trace>
  <inkml:trace contextRef="#ctx0" brushRef="#br0" timeOffset="12095">7222 1746 2237 0,'-31'0'92'0,"31"0"-54"0,-32-21 7 16,32 21-45-16,-31-39 12 16,6 7-23-16,12 0 16 0,7-3-38 15,6-7-36-15,6-1 18 16,19 4 19-16,1 4 14 0,18 10 0 15,0 11 18-15,0 7-15 16,0 11 30-16,0 10-40 0,-7 3 33 16,-12 8-21-16,1 3 26 15,-14 4-24-15,-12 0 28 16,-12 3-25-16,-14-3 8 16,-18 0 0-16,-6-4 2 0,-13-3-5 15,-6-11 3-15,0-3 0 16,6-8 7-16,7-10-28 0,5-7-21 15,14-11-43-15,5-14-29 16,7 4 26-16,12-4 49 0,1 7 24 16,12 32-19-16,0 0 40 15,0 0-38-15,0 0 55 0,0 0-20 16,0 0 14-16,0 0 20 16,0 0 21-16,-13 39 5 15,-6 0-16-15,-6-4-6 0,25-35-17 16,-37 46-5-16,37-46-5 15,-38 39-20-15,38-39 49 0,-44 25 11 16,44-25-3-16,0 0-29 16,-32-7 2-16,32 7-30 0,-31-46 15 15,12-14-20-15,7-11 13 16,-1-14 2-16,7-3-19 16,-7 3 15-16,7 4-20 0,6 10 34 15,-6 15-34-15,6 10 36 16,0 46-38-16,0-35 28 0,0 35-11 15,0 0 16-15,0 0 8 16,0 0-7-16,18 35 3 16,1 11-3-16,-6 7-27 0,-7 3 37 15,0 8-29-15,1 3 23 16,-7-3 2-16,0 3-22 0,-7-4 19 16,-5-2-23-16,-1-5 12 15,-6-10 14-15,1-7-34 0,18-39 24 16,-44 39-5-16,44-39-1 15,-51 17-11-15,20-17 9 0,31 0 2 16,-44-28-68-16,6-7-5 16,13-11-40-16,6-4 65 0,0 12 15 15,7 2 23-15,12 36-14 16,-13-39 4-16,13 39 1 16,0 0 9-16,0 0-1 15,0 0 24-15,0 0-37 0,44 22 32 16,0 2 10-16,-44-24-34 15,44 43 14-15,-44-43-19 0,32 49 34 16,-20-14-15-16,-12-35 14 16,-12 46-28-16,-14-3 14 0,-18-8 6 15,-6-7 4-15,0 1-24 16,-7-8 36-16,7-7-29 0,0-7 15 16,12-10-22-16,38 3 30 15,-38-18-16-15,38 18-17 16,-19-46 17-16,13 7-22 0,12 4 47 15,-6 35-37-15,19-39 26 16,-19 39-24-16,0 0 17 0,0 0-31 16,0 0 44-16,0 0-16 15,0 0 12-15,0 0-4 16,0 0 18-16,0 0-22 0,0 0 55 16,-31 39-16-16,6-4 34 15,0 8-13-15,6 2 9 0,-6 12-43 16,6 3 12-16,6 4 11 15,7 6 0-15,12 8-15 16,0 0-14-16,13 3 2 0,0 4-20 16,13-4 1-16,-1 4-6 15,0-7-16-15,-5-11-143 0,-8-7-369 16,1-14-272-16</inkml:trace>
  <inkml:trace contextRef="#ctx0" brushRef="#br0" timeOffset="12348">7291 329 2172 0,'-6'-18'167'0,"6"18"45"16,0 0-19-16,-19-10-83 16,19 10-63-16,0 0-25 0,0 0-8 15,0 0-18-15,0 0-150 16,0 0-237-16,-12 35-330 0</inkml:trace>
  <inkml:trace contextRef="#ctx0" brushRef="#br0" timeOffset="12535">6499 2449 1702 0,'0'0'284'0,"0"0"-10"15,70 29-116-15,-1-22-83 16,19-18-44-16,6 0-41 15,0-6-459-15,-6-12-488 0</inkml:trace>
  <inkml:trace contextRef="#ctx0" brushRef="#br0" timeOffset="13536">5249 1884 1235 0,'-38'14'347'16,"38"-14"-42"-16,-32-4-100 15,32 4-89-15,-31-28-51 0,18-4-40 16,1-10-14-16,18-7-33 16,13-8 7-16,6-10-43 0,7-4-13 15,12 8 16-15,-7 10 35 16,7 10 2-16,0 18-10 0,0 15 44 15,-6 13 0-15,0 19-40 16,-13 9 39-16,-6 12-18 0,-13 6-9 16,-12 4 18-16,-13 7 6 15,-6 0-35-15,-13-7 41 0,-6-3-10 16,-6-4-23-16,-1-14 15 16,-5-4 10-16,12-10-78 15,0-11 7-15,12-14 2 16,32 7-42-16,-37-43-35 0,12-3 3 15,6-10 28-15,6-1 25 16,1 11 46-16,5 7 14 0,7 39-1 16,0 0 9-16,0 0 46 15,0 0 82-15,-44 32 46 0,13 18-51 16,-1 3-23-16,1 7-6 16,0 0-24-16,-1-7-36 15,7-7 6-15,-13-7 1 0,38-39-24 16,-44 35-14-16,7-14 27 15,37-21-18-15,-44 0-12 0,44 0 24 16,0 0-55-16,-38-56 6 16,19-8-31-16,13-3 16 0,6 3 19 15,0 4 44-15,12 11-21 16,-12 17 30-16,0 32 7 16,0 0-23-16,0 0 48 0,0 0-8 15,-37 53-37-15,-14 10 5 16,1 8-9-16,-13 3-87 0,7-7-217 15,-1-3-170-15</inkml:trace>
  <inkml:trace contextRef="#ctx0" brushRef="#br0" timeOffset="13760">4928 2343 1821 0,'38'14'395'0,"-7"4"-65"0,7-4-104 15,-38-14-80-15,31 21-74 16,-31-21-33-16,0 0-8 0,32 43-28 16,-32-43-3-16,-7 49-13 15,-5-6-198-15,12-43-290 0,-50 39-286 16</inkml:trace>
  <inkml:trace contextRef="#ctx0" brushRef="#br0" timeOffset="13964">4677 898 2358 0,'0'0'105'0,"0"0"-36"16,0 0-37-16,0 0-5 0,0 0-38 15,37 3-305-15,-37-3-424 16</inkml:trace>
  <inkml:trace contextRef="#ctx0" brushRef="#br0" timeOffset="15088">4168 1241 1416 0,'0'0'104'0,"0"0"2"0,-51 10 0 16,14 22-46-16,-1 14-34 15,6 7 11-15,7 0-19 0,6 7-18 16,13-7-7-16,6-3 18 16,0-8-4-16,0-42-7 0,32 42 18 15,-32-42-18-15,50 29-36 16,-12-15 33-16,-38-14 10 16,37 7-7-16,-37-7 21 0,0 0-31 15,0 0-16-15,0 0 42 16,0 0-13-16,-50 7-15 15,-7-11 29-15,7-3 3 0,6-3-6 16,0-8 62-16,6-7-4 16,7-10-30-16,0-7-22 0,5-11-2 15,8-11-18-15,-1-3-22 16,12 3 11-16,1 1 27 0,6 10-37 16,-6 3 41-16,6 15-25 15,0 35-16-15,0 0 25 16,0 0-4-16,0 0 7 0,0 0-7 15,0 53 0-15,0 7 14 16,0 0-8-16,6 0-10 0,0 0 4 16,-6-3 34-16,7-8-34 15,-14 1 2-15,7-12-2 0,-12 1 25 16,-1-10-25-16,13-29-6 16,-37 31 12-16,37-31-15 0,-38 18 1 15,13-18 8-15,25 0-20 16,-38-28 25-16,19-4-23 15,7-3-5-15,5 3 23 0,1 4 0 16,6 28-18-16,0 0-6 16,0-29 30-16,0 29-2 15,0 0-9-15,0 0 17 0,0 46-35 16,0-7 36-16,0 0-3 16,0-7-6-16,6 0-4 0,-6-32-4 15,-6 39 26-15,6-39-18 16,-19 31-27-16,19-31 39 0,-25 25-20 15,25-25-5-15,-38 14 9 16,13-10-12-16,25-4-12 0,-31-25 9 16,12-7 3-16,6-3-18 15,7 3 30-15,6 0 10 16,0 32-38-16,0-32 33 16,0 32 13-16,0 0-26 0,0 0 8 15,19 29 15-15,-13 6-20 16,-6 4 22-16,-6 0-17 0,-7 0 3 15,-12 0-16-15,0-8 27 16,-13 1-9-16,1-11-26 0,5-7 29 16,-6-3 4-16,38-11-35 15,-37-7 37-15,37 7-14 0,-32-25-7 16,20-7 4-16,5 4 8 16,7 0-12-16,0 28 13 15,0 0 5-15,38-28-37 0,0 21 45 16,-7 21-19-16,7 10-9 15,0 15 34-15,-7 14 13 16,1 4-18-16,-14 10 47 0,-18 4-3 16,-12 3-30-16,-26 0 1 15,-18-3 12-15,-14-4-9 0,-18-11-10 16,-6-6 3-16,0-11-27 16,0-18 4-16,6-10 65 0,6-15 10 15,13-21-20-15,0-13-12 16,18-16-41-16,7-20 10 0,19-7 22 15,13-7-10-15,18-11-23 16,13-4-19-16,12-3 12 16,26 0-27-16,6 0-197 0,18 0-198 15,14 0-209-15,18 7-8 16</inkml:trace>
  <inkml:trace contextRef="#ctx0" brushRef="#br0" timeOffset="15291">4570 159 1571 0,'0'0'351'16,"-6"43"-58"-16,-20-1-78 15,-11 4-96-15,-7 4-57 0,-13 6-18 16,-12 11-9-16,-19 7-29 15,-6 11-146-15,-13 11-408 0,-13 3-306 16</inkml:trace>
  <inkml:trace contextRef="#ctx0" brushRef="#br0" timeOffset="16275">2118 742 713 0,'0'0'182'16,"0"0"25"-16,0 0 95 15,0 0 12-15,0 53-94 16,-6 15-85-16,6 9-48 16,6 8-21-16,-12 0-22 0,6 7-18 15,0-4-26-15,0 8-4 16,-12-1-93-16,-7 0-261 0,0-3-241 15</inkml:trace>
  <inkml:trace contextRef="#ctx0" brushRef="#br0" timeOffset="16707">1848 1527 1030 0,'0'0'34'16,"-25"39"44"-16,6 3 14 15,13 8-43-15,0-1-31 0,6 4 19 16,-7-7-31-16,7-3 0 16,0-8-9-16,0-35-3 15,0 35 6-15,0-35 0 0,0 0-43 16,0 0-72-16,0 0 28 15,0 0 10-15,0 0 37 0,-44-49-3 16,7 6 50-16,5 4 13 16,32 39 63-16,-38-31 32 15,38 31 44-15,-44-4 38 0,0 18 11 16,0 15-29-16,-6 2-4 16,-6 8-55-16,-1-3-55 0,-6 2-17 15,-6-6-31-15,0 0-9 16,0-11 22-16,0-3-26 15,12-11-4-15,-6-7 11 0,13-4-11 16,6-10-5-16,6-10 17 16,7-8-30-16,12-7-116 0,-6-14-250 15,6-18-232-15</inkml:trace>
  <inkml:trace contextRef="#ctx0" brushRef="#br0" timeOffset="16868">893 1343 1384 0,'63'-14'231'15,"6"-7"76"-15,6-7-46 16,1-8-112-16,-1 1-71 0,-12-4-60 16,0 7-307-16,-19-7-381 15</inkml:trace>
  <inkml:trace contextRef="#ctx0" brushRef="#br0" timeOffset="17255">0 1294 1842 0,'57'-14'128'16,"-1"-4"-27"-16,1 0-44 0,-1-3-21 16,-5 7-21-16,-7 0-7 15,-44 14-8-15,37-25-16 0,-37 25-22 16,0 0-24-16,19-39 38 16,-19 7-4-16,0 32 13 0,-31-39 6 15,-13 15 24-15,6 13-23 16,-6 8 42-16,6 13-18 0,38-10 20 15,-50 53 55-15,25 4-10 16,12-1-11-16,13 8 13 0,7-4 11 16,12 0 3-16,6 0-24 15,12-3-14-15,-5-4-22 0,6-4-40 16,-7-3 27 0,-6-4-29-16,-6 1-113 0,-13-1-229 15,-6 4-254-15,-12 4-84 16</inkml:trace>
  <inkml:trace contextRef="#ctx0" brushRef="#br0" timeOffset="17444">365 2488 2366 0,'0'0'382'15,"0"0"-38"-15,37 18-31 16,-37-18-82-16,0 0-107 15,0 0-61-15,32 10-53 0,-32-10-142 16,0 0-137-16,0 0-217 16,0 0-362-16,0 0-89 15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1:44.43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11 446 0,'0'0'94'0,"0"0"34"0,0 0-7 16,0 0-14-16,0 0 42 16,0 0 30-16,19 46-9 0,-7-4-74 15,-5 4-30 1,-1 0-36-16,0 7 5 0,-6 4-3 16,0-4-19-16,0 0-25 15,0 0 16-15,0-4-1 0,0-7-12 16,7-6-104-16,-7-36-72 15,12 39-82-15,-12-39-32 16,19 31 6-16</inkml:trace>
  <inkml:trace contextRef="#ctx0" brushRef="#br0" timeOffset="1308">119 654 129 0,'0'0'46'0,"0"0"-12"0,0 0-7 16,0 0 2-16,0 0-6 15,0 0 5-15,0 0 10 0,44 0-1 16,-6 0-13-16,0 0-18 15,12 0-6-15,7 3 7 16,12-3 18-16,0 4-10 16,13-4-25-16,6 4 15 0,12-1 6 15,7-3-7-15,0 0-10 16,12 0-38-16,-5 0 68 16,5-3-12-16,0 3 4 0,1-4-16 15,12 0-5-15,-6 4 2 16,6 0 5-16,0-3 12 0,-7-1-9 15,1 4-20-15,-7-3 10 16,-5 3 18-16,-8-4-19 16,-5-3 3-16,-7 7-16 15,1 0 9-15,-1-3 28 0,-6 3-13 16,6 3-17-16,-6 1 12 0,-6-4 9 16,6 0 1-16,-6-4-10 15,6 4 0-15,-7-3-23 16,7-1 20-16,0-3 3 15,-6 4-18-15,6-4-17 0,-6 3 16 16,6 0 6-16,6 4 3 16,-12-7 10-16,6 7 0 0,0-3 2 15,0-1-15-15,-7 4 25 16,-5 0-21-16,-1 4 3 16,1-8 6-16,-7 4 0 0,0-3 5 15,0 3 1-15,0 0-11 16,7-4-4-16,-1 1-15 15,-6 3-26-15,0-4 11 0,0 1-2 16,1-1 29-16,-1 8 6 16,0-4 14-16,0 3 1 15,0-3 1-15,0 0-6 0,0-3 13 16,7 3-20-16,-1-4 10 16,1 1-4-16,5-1-6 0,-5 1 11 15,6-1-16-15,-7-3 13 16,0 3-13-16,1-3 12 15,-1 4-4-15,-6-1 12 0,-6 1-26 16,0-4 24-16,0 0-13 16,-6 3 3-16,-1-3-7 15,7 0 7-15,-6 0 4 0,5 0-4 16,8 3-7-16,-8-3 22 16,8 4-15-16,-1-1 13 15,0 1-13-15,-6-1 14 0,6 4-19 16,0-3 15-16,-6-1-2 15,0-3 21-15,0 7-14 0,6-7 0 16,-6 7-15-16,6-4 18 16,6-3-15-16,-6 4-3 0,0-4 12 15,-6 7-12-15,-6-4 18 16,6 4-16-16,0 0 19 16,-7 4-15-16,1-1 16 15,-1 1-22-15,1 3 14 0,-7-7 7 16,0 3-5-16,1 1 20 15,-7-4-12-15,0 0 9 16,0 0-24-16,0 0 15 0,0 0-19 16,6 0 3-16,-6-4 13 15,0 1-21-15,0-1-7 0,0 4 7 16,0-3 3-16,0-1-3 16,-6-3 15-16,-1 7-32 0,-37 0 32 15,44-3-29 1,-44 3 27-16,44-11 22 0,-44 11-11 15,0 0 37-15,0 0 5 16,0 0-1-16,38-11-37 0,-38 11 36 16,0 0-45-16,0 0 1 15,0 0-17-15,19-46 1 16,-19 46 0-16,6-46-18 0,-6 46 24 16,-6-49-10-16,6 0 15 15,-6 10-15-15,6 3 28 0,0 36 21 16,0-46 41-16,0 46 24 15,0-42-10-15,0 42 18 16,0 0-41-16,0 0-35 16,0 0-10-16,0-32-19 0,0 32-22 15,0 0 13-15,0 0-60 16,0 0-161-16,0 0-149 0,0 0-71 16</inkml:trace>
  <inkml:trace contextRef="#ctx0" brushRef="#br0" timeOffset="2832">4538 1025 398 0,'0'0'59'15,"-31"-11"17"-15,31 11-12 0,0 0-20 16,0 0 7-16,0 0-20 16,0 0 16-16,0 0 12 15,0 0-9-15,0 0-22 0,0 0 7 16,0 0-31-16,50-10 16 16,7 3-1-16,-1 0 10 15,7 7 27-15,12 0 11 0,1 0-3 16,-1 3-44-16,-6-3 16 15,-6 7-25-15,-12 0 13 16,-51-7-55-16,44 11 16 0,-44-11 19 16,0 0 1-16,0 0-5 15,0 0-4-15,18 46 7 0,-18-46-3 16,-25 42 16-16,25-42-23 16,-56 39 34-16,12-11-48 0,-7-6 28 15,1-5-17-15,6-6 24 16,0-8-43-16,6 1 23 15,38-4-35-15,-44-11 12 16,44 11-43-16,0 0 16 0,0 0-16 16,0 0 43-16,0 0 18 15,0 0 8-15,44-31 7 0,0 16-22 16,7 19 4-16,5 3 45 16,-5 14 32-16,-1 0-14 0,-6 4 27 15,-44-25-19-15,50 43-13 16,-50-43 56-16,25 49-13 0,-25-49-63 15,-6 57-11 1,-25-19 12-16,-7-6 15 0,-12-7-55 16,-7-7 10-16,-12-1 10 15,6-6 13-15,-6-8-22 0,12-3-31 16,1-7-58-16,5-7-49 16,7-10-29-16,44 24-33 0,-31-53 24 15,18 7-84-15</inkml:trace>
  <inkml:trace contextRef="#ctx0" brushRef="#br0" timeOffset="3308">5714 1085 722 0,'0'0'38'0,"0"0"-6"15,0 0-2-15,0 0 45 16,-38 7 4-16,38-7 35 0,-57 60-21 15,7 0-4-15,12 4-4 16,13-4 31-16,6-7 46 0,13 0-2 16,6-7-28-16,13-7-18 15,12 0-30-15,12-11-58 0,7-7-21 16,7-7 15-16,5-10-3 16,-12-8-25-16,7-10-72 15,-7-11-22-15,-7-10 0 0,-12-7 38 16,1-15-6-16,-14-10-35 15,-12-4 66-15,-12-3 87 16,-1 3-32-16,-6 11 3 0,-6 11-9 16,-6 17 17-16,31 32-27 15,-51-11 0-15,14 22-19 0,37-11-41 16,-51 46-230-16,26-4-174 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27:27.73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290 4 731 0,'0'0'106'0,"0"0"-4"0,0 0 35 16,0 0 4-16,0 0-10 0,0 0-39 15,0 0-9-15,0 0-15 16,0 0 47-16,0 0-64 0,0 0-37 16,0 0-11-16,-38-7 8 15,-6 7-6-15,6 7-11 16,-6 11 6-16,6 3 2 0,38-21 4 16,-44 46-21-16,19-10 20 0,25-36-5 15,-19 49-5-15,19-14 10 16,0-35 1-16,19 32-1 0,-19-32-2 15,38 28-11-15,-7-13 15 16,1-8-2-16,-1-7-5 0,1-4 3 16,-1-3 16-16,1-7-25 0,-1-4 12 15,-31 18-17-15,50-25 0 16,-18 1 22-16,-32 24 1 16,44-39 0-16,-44 39-17 0,37-39 2 15,-37 39 0-15,0 0 3 0,32-32-9 16,-32 32 9-16,0 0-25 15,0 0 8-15,0 0 7 0,0 0 10 16,0 0 3-16,31 0 5 16,-31 0-8-16,25 32 22 0,-18 3-22 15,-1 4 19-15,0 4 8 0,1 3-12 16,5 3 21-16,1 8-20 16,-1-1 1-16,7 4-9 0,0 4-1 15,-6-4 6-15,5 0-13 16,-5-3 26-16,0-8-18 15,-7 0 2-15,0-10 13 0,-12-3-26 16,-7-1 18-16,13-35 4 0,-37 35-27 16,-7-10 12-16,6-4 2 15,-6-10 3-15,-6-4-1 0,6-7-5 16,-7-7-3-16,7-4 7 0,7-3 34 16,5-4-53-16,32 18 12 15,-31-45-11-15,12-5 5 0,25-6-1 16,7-8 7-16,12 0-13 15,6-6 13-15,1 6 0 16,18 4-11-16,0 10 8 0,1 8 3 0,5 14-14 16,1 3 4-16,-7 7 13 15,-12 11-75-15,-1 0-254 16,-37 7-75-16,26 7-100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2:00.81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88 232 405 0,'0'0'105'0,"0"0"-18"0,0 0-1 16,0 0-4-16,0 0 18 16,0 0 6-16,0 0-20 15,0 0 12-15,0 0 28 0,-19 64 1 16,13-1-24-16,0 1 36 16,-1 8-47-16,1 5-12 0,-6 5-9 15,-1-1-27-15,7 4-13 16,-1-8-8-16,1-2-10 15,6-5-6-15,0-3 26 16,0-3-10-16,0-7-23 0,6-4 35 16,1-4-17-16,-1-6-10 15,-6-43-12-15,13 42 0 16,-13-42 6-16,6 36 6 0,-6-36-23 16,0 0 8-16,0 0 4 15,0 0 3-15,0 0-44 0,0 0-51 16,0 0-58-16,0 0-73 15,0 0-17-15,0 0-50 16,0 0 31-16,25 7-47 0</inkml:trace>
  <inkml:trace contextRef="#ctx0" brushRef="#br0" timeOffset="632">69 1396 488 0,'0'0'27'16,"0"0"28"-16,0 0 6 15,0 0 4-15,0 0 12 16,0 0-15-16,0 0-20 15,0 0 23-15,0 0-16 0,0 0-1 16,0 0-9-16,51 3-14 16,-1-3-8-16,13 4-10 15,6-4-7-15,6-4 0 0,13 1-12 16,7-1-12-16,11 1 15 16,8 3-10-16,11 3 10 0,20 1 12 15,6 3-10-15,0 7 11 16,6-3-14-16,0 7 26 15,0-4-16-15,-6 4 27 0,0-4-16 16,6 0-11-16,0 0 15 16,0-3-8-16,0 0-15 15,7-1 11-15,-1 4 5 0,1 1 1 16,-1-1-9-16,-6 0 4 16,-6 0-10-16,-13 4 36 15,-6-8 22-15,-6 1-8 0,-19-1 25 16,-13-3-42-16,-6 1-6 15,-12-5-2-15,-14 1-13 0,1-4 12 16,-12 0-54-16,-7-4 44 16,-44 4 26-16,44-3-37 15,-44 3 5-15,0 0-38 16,0 0 10-16,0 0 20 0,44 0-27 16,-44 0-19-16,0 0-29 15,0 0-6-15,0 0 1 16,0 0 4-16,0 0-24 0,0 0-21 15,0 0 12-15,0 0 17 16,0 0 9-16,0 0-11 0,-7-36-7 16</inkml:trace>
  <inkml:trace contextRef="#ctx0" brushRef="#br0" timeOffset="1008">4551 1417 355 0,'0'0'83'0,"0"0"-30"0,-38-28-19 15,38 28-23-15,0 0 5 16,0 0-7-16,0 0 2 16,0 0 20-16,0 0 38 0,0 0 12 15,0 0 18-15,0 0 25 16,-19 39-30-16,19-39 31 0,13 57-16 16,6-15-38-16,-19-42-22 15,63 46-30-15,0-10 34 0,-1-8-47 16,-5-7-6-16,0-7-11 15,-1-3 19-15,-6-4-17 16,-12-7 16-16,-38 0 3 16,32-14-39-16,-32 14-9 0,0 0-29 15,0 0 48-15,0-46-16 16,0 46 61-16,0 0-47 0,-51-18 65 16,7 18-5-16,-6 14 53 15,-7 8 46-15,1 9-4 16,-13 8-44-16,6-3-38 0,13 3-35 15,-1-4-11-15,1 0-32 16,6-3-142-16,6-7-167 0,38-25-147 16</inkml:trace>
  <inkml:trace contextRef="#ctx0" brushRef="#br0" timeOffset="3704">4010 929 760 0,'0'0'152'16,"0"0"15"-16,0 0 21 16,0 0-43-16,0 0 1 0,0 0-19 15,0 0-9-15,0 0-5 16,0 0-2-16,0 0-36 16,0 0-22-16,0 0-28 0,0 0 2 15,0 0-27-15,7-42 0 16,-1 7-27-16,-6 35-3 15,6-39-16-15,-6 39 46 0,0 0-8 16,13-36-43-16,-13 36 5 16,0 0 29-16,0 0 13 0,0 0-11 15,44-17 3-15,-13 13 19 16,-31 4-10-16,44 11 3 0,-6 3-6 16,-7 4 6-16,-31-18-19 15,51 24 27-15,-14-6 0 0,-37-18-20 16,38 25 23-1,-38-25 4-15,0 0-34 0,38 24 7 16,-38-24 28-16,0 0-28 16,0 0-22-16,0 0-33 0,0 0 32 15,0 0 0-15,0 0 10 16,0 0 15-16,0 0-28 0,-38 29-44 16,-6-15 18-16,0-7-14 15,0-4-5-15,0-6-16 16,0 3 31-16,-6-4 41 0,0 1 10 15,6 3 17-15,0-4-10 16,12-3 28-16,32 7-34 16,-44-21-15-16,44 21-17 0,0 0 27 15,0 0 9-15,-31-35-5 16,31 35 10-16,0 0-13 16,0 0 3-16,0 0 5 0,0 0 6 15,0 0 14-15,0 0-16 16,0 0 2-16,0 0 45 0,0 0 7 15,0 0-5-15,0 0-7 16,0 0-25-16,0 0-7 0,0 0-12 16,0 0 17-16,0 0-1 15,-19 35-20-15,19-35 25 16,0 0-1-16,0 0-22 16,0 0 12-16,0 0 6 0,-44 11-14 15,44-11-13-15,0 0 7 16,0 0-3-16,-32-39 12 0,32 39-18 15,0 0 26-15,0 0-8 16,0 0 5-16,0 0 0 16,0 0 6-16,0 0 12 0,0 0 29 15,0 0 47-15,0 0-29 16,0 0-5-16,0 0-20 0,-44 21-50 16,44-21 14-16,-50 25 11 15,6-8-10-15,6-6 6 16,38-11-45-16,-44 11 8 15,44-11-27-15,-44-4-43 0,44 4-42 16,0 0-6-16,-18-39 32 16,11 0 11-16,7 39 38 0,13-39 37 15,-13 39 23-15,0 0 18 16,0 0 34-16,38-17 44 0,-38 17 17 16,0 0 14-16,0 0-6 15,0 0-69-15,6 35-9 0,-6-35-5 16,-19 42-16-16,19-42-2 15,-50 39-12-15,6-14 6 16,0-7-6-16,-7-8 4 16,1-6-9-16,0-8-22 0,12-6 27 15,0-1-40-15,38 11-40 16,-44-35-11-16,44 35 40 0,-31-36 38 16,31 36 8-16,-25-38 31 15,25 38-14-15,0 0-17 16,0 0-25-16,0 0 27 0,0 0-6 15,0 0-5-15,0 0 14 16,0 0 1-16,38-11 0 0,-38 11-4 16,31 7-17-16,-31-7 15 15,0 0 2-15,0 0-15 16,0 0 22-16,0 0-5 0,0 0 5 16,0 0-16-16,0 0 11 15,0 0-21-15,-44 7 21 16,0-14-31-16,6 0 3 0,38 7 43 15,0 0 56-15,-44-7-7 16,44 7 59-16,-37 3 56 0,37-3-12 16,0 0-62-16,-32 43 7 15,13-4-23-15,13 3-52 16,0 1-34-16,12-1-7 0,7 4 21 16,-1-4-5-16,1 4-129 15,6-10-244-15,-19-36-135 0</inkml:trace>
  <inkml:trace contextRef="#ctx0" brushRef="#br0" timeOffset="4055">3772 1304 893 0,'0'0'24'15,"0"0"54"-15,0 0-18 16,0 0 0-16,0 0-32 0,0 0-5 16,0 0 8-16,0 0 9 15,0 0-1-15,44-21-39 16,-13 3 10-16,-31 18-23 0,44-14 13 15,-6 7 3-15,-38 7 40 16,50 3 28-16,-50-3 83 0,38 18-35 16,-38-18-5-16,0 0-48 15,31 46 2-15,-31-46-65 0,6 46-86 16,-6-46-128-16,0 0-221 16,-44 32-72-16</inkml:trace>
  <inkml:trace contextRef="#ctx0" brushRef="#br0" timeOffset="4361">3382 133 1097 0,'0'0'154'16,"6"-46"59"-16,-6 46 9 15,13-39-77-15,-13 39-55 16,0 0-29-16,31-35-33 0,-31 35-10 16,38-11 43-16,0 11 40 15,-38 0-32-15,44 18-40 0,-44-18 7 16,0 0-81-16,25 53-90 15,-25-7-215-15,-19-7-268 0</inkml:trace>
  <inkml:trace contextRef="#ctx0" brushRef="#br0" timeOffset="5275">2716 562 757 0,'0'0'75'0,"0"0"38"15,0 0 26-15,44 17-11 16,-44-17-7-16,0 0-45 0,25 43-29 16,-25-43 10-16,12 46-21 15,-12-46-39-15,-19 42 14 0,19-42-24 16,0 0-41-16,-50 35-64 16,50-35 23-16,-44 8-56 15,44-8-26-15,0 0 17 0,-25-43 35 16,25-3 28-16,13 4 42 15,-13 42 96-15,25-50 64 16,-25 50-10-16,0 0 4 0,0 0 42 16,0 0 53-16,37-17-20 15,-37 17-45-15,0 0-14 16,0 0-41-16,-18 49-31 0,18-49-33 16,-32 53-17-16,32-53 14 15,-50 53-13-15,0-21 10 0,50-32-46 16,-57 21-21-16,13-14-20 15,44-7-19-15,-44-10-22 0,44 10 31 16,0 0-21-16,-44-46 59 16,44 46 15-16,-31-43 63 15,31 43 29-15,0 0-19 0,0 0 30 16,0 0 75-16,0 0-15 16,0 0 40-16,0 0-13 15,0 0 0-15,37 57-35 0,-18-11-32 16,-6 0 16-16,-7 0-7 15,-12-4-41-15,-1 0-23 16,-11-3-13-16,18-39-20 0,-57 46 2 16,0-14 6-16,-5-7-17 15,-1-18-14-15,0-11-23 0,0-10-14 16,0-11-7-16,7-13 64 16,5-15-43-16,14-7 26 0,11-4 4 15,8 0 55-15,11 4 2 16,14 0-14-16,11 7-14 15,14 0 30-15,6 4-15 16,6 5 11-16,6 9-34 0,0 7-9 16,0 3-137-16,1 7-271 15,-14 4-167-15</inkml:trace>
  <inkml:trace contextRef="#ctx0" brushRef="#br0" timeOffset="5601">2169 618 1569 0,'0'0'259'16,"37"39"-25"-16,-37-39-47 15,0 0-64-15,0 0-38 0,0 0-47 16,0 0-15-16,0 0-1 15,0 0 3-15,0 0-6 0,0 0-1 16,0 0-12-16,0 0-9 16,0 0-1-16,0 0 28 0,0 0-2 15,0 0 7 1,0 0 14-16,0 0 6 0,0 0 3 16,0 0-16-16,0 0-19 15,0 0-12-15,0 0-12 0,-37 43-12 16,37-43-117-16,-13 38-202 15,13-38-373-15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2:10.32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43 2446 0,'38'-43'83'16,"-38"43"-8"-16,0 0-56 0,0 0-4 15,0 0-54-15,0 0-219 16,0 0-215-16,0 0-164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2:08.68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2536 665 579 0,'0'0'6'0,"0"0"61"15,0 0 12-15,0 0-28 16,0 0-12-16,0 42-29 0,0-42 28 16,0 0 10-16,-12 42-12 15,12-42-21-15,0 0-1 16,0 0 1-16,0 0-13 0,-38 29-10 15,38-29 28-15,-44 0-9 16,44 0-11-16,0 0-30 0,-44-43 2 16,19 1-7-16,0 3-2 15,12 4 29-15,13 35 29 16,-6-36 2-16,6 36-9 0,0 0-4 16,0 0 9-16,0 0 76 15,0 0 16-15,0 0-20 16,0 0 5-16,0 39-22 0,0-39 47 15,-6 46-51-15,6-46-3 16,-19 43 7-16,19-43-4 16,-32 38-4-16,-12-13-3 0,-6-7-14 15,-13-8 5-15,-6-2 0 16,-6-5-20-16,-7 1 15 0,0-8 0 16,7 1-40-16,6 3 26 15,0-8-23-15,18 5-10 16,7-4 2-16,13 3-4 0,31 4-154 15,0 0-152-15,0 0-237 16,0 0-105-16</inkml:trace>
  <inkml:trace contextRef="#ctx0" brushRef="#br0" timeOffset="180">1832 1149 1472 0,'51'25'232'0,"-14"-15"0"0,14-10-114 15,-7-7-48-15,12 0-131 16,7-7-264-16,6-7-217 16</inkml:trace>
  <inkml:trace contextRef="#ctx0" brushRef="#br0" timeOffset="385">3108 60 1376 0,'0'0'90'0,"0"0"-15"16,0 0 63-16,-62-10-63 15,-8 13-31-15,-11 22-35 16,-20 7-190-16,-18 10-244 0,-1 8-77 16</inkml:trace>
  <inkml:trace contextRef="#ctx0" brushRef="#br0" timeOffset="1416">1028 502 912 0,'0'0'143'0,"-25"-35"49"15,25 35-53-15,-13-39 5 0,13 39-90 16,-6-43-40-16,6 43-50 15,19-35 31-15,-19 35-5 16,44-21-8-16,0 14 18 0,-7 10-16 16,1 12 28-16,-38-15-46 15,38 28 76-15,-38-28 54 16,25 39-27-16,-25-39-14 0,6 46-28 16,-6-46-1-16,-37 42-23 15,-7-14 2-15,-7-6 0 16,1-8-35-16,-7-11-22 0,7-3-26 15,0-10-56-15,6-8-3 16,44 18-31-16,-38-46 34 0,13 0 73 16,19 11 21-16,6 35 22 15,-7-36 8-15,7 36 28 16,0 0 97-16,0 0 36 0,0 0 29 16,0 0 12-16,0 0-61 15,7 50-61-15,-14-8 16 16,-5 1-56-16,-1-12 16 0,13-31-28 15,-25 43 0-15,25-43-11 16,0 0 3-16,-38 39-10 16,38-39 15-16,0 0 13 0,-44 3-34 15,44-3 26-15,-18-35-48 16,5-11 10-16,13-11-66 0,0-17 32 16,13-11-31-16,-1 1 60 15,7 2 7-15,0 19 16 0,-7 13 0 16,-12 50-23-16,13-46 7 15,-13 46 19-15,0 0 82 16,0 0-42-16,-13 39 18 0,1 7-43 16,-7 7 30-16,6 4-16 15,1 3 14-15,-7 0-32 16,0-4 26-16,0 1-17 16,0-1 8-16,-12-6-23 0,6-8 7 15,-7-3-3-15,32-39-7 16,-50 43 9-16,6-22-14 0,6-7 13 15,38-14-38-15,-44-4-16 16,44 4-55-16,-37-24 3 0,37 24 21 16,-32-46-7-16,13 10 28 15,19 1 4-15,0 35 18 16,13-35 10-16,-13 35 6 0,0 0 22 16,38-25-18-16,-1 21-8 15,-37 4 32-15,38 8-12 16,-38-8-3-16,38 14 0 15,-38-14 24-15,0 0 16 0,0 0-12 16,0 0 6-16,0 0-37 16,0 0 13-16,0 0 8 0,-38 21-21 15,-6-11 19-15,6-2 50 16,1-1 14-16,-1 7 26 0,7 10-22 16,-1 8 29-16,1 11 30 15,12 6-18-15,-6 8-44 16,6 3-26-16,13 3-9 15,-1 1-27-15,1 3-12 0,12 0-12 16,1 0 8-16,5-10 13 16,1-4-20-16,6-11-93 0,-19-42-98 15,37 43-181-15,-37-43-295 16</inkml:trace>
  <inkml:trace contextRef="#ctx0" brushRef="#br0" timeOffset="1829">538 1174 1917 0,'0'0'205'16,"0"0"-79"-16,62 28-80 0,1-21-34 16,6-14-104-16,-6-7-272 15,0-8-259-15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2:20.55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14777 1661 1070 0,'0'0'279'15,"0"0"19"-15,0 0-46 16,0 0-101-16,0 0-52 0,0 0-18 15,0 0-30-15,0 0-34 16,0 0-2-16,0 0-4 0,0 0-11 16,0 0-5-16,-12-29-13 15,6-2-45-15,-7-8-58 16,7-7-11-16,6-4 39 0,6 4 9 16,13 8 34-16,-7 6 26 15,-12 32 15-15,44-25-20 0,-6 18 26 16,0 14-14-16,-7 14 17 15,7 7 52-15,-13 4-10 0,-6 4 0 16,-19-8 32-16,13 4-33 16,-26-1-28-16,13-31 15 15,-44 36-12-15,-13-15-20 0,-18-3 28 16,6-11-35-16,-13-4 3 16,13-3 19-16,-13-3-43 15,26-8-12-15,5-3 23 0,7 0-23 16,44 14 5-16,0 0 21 15,-31-35-5-15,31 35 29 0,0 0-29 16,0 0-5-16,0 0 96 16,0 0 4-16,0 0-4 0,0 0 44 15,38 14-17-15,-38-14 27 16,25 35 12-16,-25-35-33 0,12 46-1 16,-18-4-20-16,-19-6-35 15,-13-4-14-15,-31-4-13 0,0-3-18 16,-13-4-33-16,1 0-151 15,-1-10-321-15,13-4-227 16</inkml:trace>
  <inkml:trace contextRef="#ctx0" brushRef="#br0" timeOffset="197">14463 904 1992 0,'0'0'38'0,"0"0"9"16,0 0-43-16,0 0-192 0,0 0-319 16,0 0-63-16</inkml:trace>
  <inkml:trace contextRef="#ctx0" brushRef="#br0" timeOffset="577">13734 1576 1224 0,'0'0'186'0,"0"0"-15"15,0-46-42-15,19 4-76 0,6-1-49 16,13-3-4-16,12 7 0 16,0 8 0-16,1 6 10 0,-1 11-30 15,-12 10-2-15,6 15 96 16,-44-11 43-16,37 39-15 0,-5-1-21 16,-20-2-32-16,-5-4-2 15,-7-8 13-15,0-24-3 0,-32 39-23 16,-6-14-20-16,-12-11 2 15,0-7-21-15,0-7 31 16,-1-7-15-16,7-7-23 0,7-7 27 16,11-8-9-16,8-9-22 15,18-15 22-15,0-15-78 0,18-13-103 16,-5-11-66-16,18-7-65 16,-5 4-105-16,-14 7-58 0</inkml:trace>
  <inkml:trace contextRef="#ctx0" brushRef="#br0" timeOffset="809">14803 0 1643 0,'0'0'258'15,"0"0"34"-15,0 0-66 16,-19 53-108-16,-6 10-45 0,-19 12-21 16,-7 9-33-16,-12 8-10 15,7 0-161-15,-7 7-230 0,-12 0-223 16,-1-4-72 0</inkml:trace>
  <inkml:trace contextRef="#ctx0" brushRef="#br0" timeOffset="1321">13426 965 1746 0,'0'0'234'0,"25"28"4"16,-6 4-25-16,-6-1-91 0,-13 5-40 15,-13 3-25 1,-12 3-33-16,-13-3-10 0,-25 0 1 16,7 0-6-16,-7-8-18 15,-6-2 12-15,6-8-28 0,0-7-15 16,6-7-13-16,7-10-29 16,12-12-9-16,38 15 25 0,-31-35 32 15,31 35 18-15,-19-39 19 16,19 39-3-16,0 0-12 0,0 0 60 15,0 0 8-15,0 0 4 16,44 43 2-16,-19 3 14 0,0 3-13 16,-6 4 0-16,-19 7-24 15,0-3-9-15,-19-1-8 16,-12 1 16-16,-19-4-22 16,-13-11 4-16,-13-3-2 0,-18-11-18 15,0-10-3-15,0-11 14 16,6-7 3-16,6-11-2 0,6-13 8 15,20-12 0-15,6-13-12 16,18-8 17-16,13-3 1 0,13-3 1 16,19-8 4-16,12 4-17 15,19-4-21-15,12 1-97 0,13 2-83 16,13 1-252-16,-6 0-301 16,12 3-68-16</inkml:trace>
  <inkml:trace contextRef="#ctx0" brushRef="#br0" timeOffset="1485">13049 548 2248 0,'0'0'102'16,"0"0"123"-16,0 0-66 0,0 0-79 15,0 0-60-15,0 0-225 16,0 0-328-16,0 0-257 0</inkml:trace>
  <inkml:trace contextRef="#ctx0" brushRef="#br0" timeOffset="1840">11792 1063 1498 0,'0'0'148'0,"0"0"50"15,25-42-7-15,-25 42-41 16,0 0 0-16,0 0-25 0,0 0-52 16,0 0-22-16,0 0-28 15,0 0-1-15,0 0 72 0,0 0-22 16,-38 7 28-16,-6 18-12 15,-6 3-1-15,0 15 6 0,-7 6 1 16,-6 4 11-16,0 7-7 16,-6 4-40-16,6 3-16 0,-6-4-16 15,0 1-19-15,0-7-10 16,-7-4-6-16,7-7-109 16,6-8-122-16,7-6-205 15,6-11-352-15,50-21-55 0</inkml:trace>
  <inkml:trace contextRef="#ctx0" brushRef="#br0" timeOffset="2001">11408 1742 2503 0,'44'7'278'15,"0"-7"-40"-15,-6 0-70 0,-38 0-68 16,0 0-89-1,44-14-173-15,-44 14-290 0,0 0-502 16</inkml:trace>
  <inkml:trace contextRef="#ctx0" brushRef="#br0" timeOffset="2529">10956 1152 2105 0,'0'0'101'0,"-38"39"25"16,38-39-11-16,-44 31-63 0,0-6-36 16,0-4 6-16,44-21-22 15,-50 15 16-15,50-15-27 0,-44 3-39 16,44-3-76-16,0 0-25 15,-13-53-33-15,26 0-7 0,12 7 98 16,-25 46 5-16,56-46 66 16,-12 21-6-16,0 18 47 0,-44 7 91 15,0 0-51-15,38 50 37 16,-19-1-41-16,-25 8 28 16,-7-1-15-16,-6 5-23 15,-12-1 10-15,6-4-16 0,-7-3 13 16,13-3 6-16,-6-8-21 15,25-42 28-15,-37 49-49 0,37-49 15 16,-51 39-27-16,-5-14 11 16,5-18-4-16,-5-7-14 0,6-10 36 15,-1-12-33-15,1-6 37 16,6-14 18-16,6-4-12 16,7-14 40-16,18-4 24 0,1-3 42 15,24 7-73-15,20-4-14 16,12 4-34-16,12 4-12 0,1 6-3 15,12 4-20-15,-6 11-43 16,-7 0-143-16,1 3-215 16,-7 7-343-16,-6 0-58 15</inkml:trace>
  <inkml:trace contextRef="#ctx0" brushRef="#br0" timeOffset="2702">11063 396 2203 0,'94'-8'75'16,"0"-2"-29"-16,-6 3-64 16,-19-4-219-16,-6 1-361 0</inkml:trace>
  <inkml:trace contextRef="#ctx0" brushRef="#br0" timeOffset="3348">9937 1063 974 0,'0'0'166'0,"0"0"74"0,13-42 33 15,-13 42-87-15,0 0-96 16,0 0-65-16,0 0 31 0,0 0 7 16,0 0-2-16,0 0-19 15,0 0-20-15,-13 57-3 0,1-11 0 16,-13 3-29-16,-13-3 20 15,7 3-21-15,-13 1 22 16,-7 3 6-16,7-4-37 16,0-6 17-16,44-43 17 0,-50 49-14 15,50-49 18-15,0 0 0 16,-44 36-3-16,44-36-6 0,0 0-29 16,0 0 6-16,0 0-7 15,0 0-6-15,0 0 33 0,44-36-11 16,-44 36 1-16,0 0-8 15,0 0 12-15,0 0 7 16,0 0-29-16,0 0 14 0,0 0 18 16,-6 50 7-16,6-50-2 15,-19 46-22-15,19-46 2 16,0 0-13-16,0 0 1 0,0 0-61 16,0 0-11-16,0 0 40 15,0 0 35-15,0 0 11 16,-44-53 7-16,19 0-13 0,6 7 9 15,19 46 0-15,-25-43 4 16,25 43 36-16,-57-14 40 0,-6 25-5 16,-12 17 19-16,-7 7-16 15,-12 8 7-15,0 3-13 0,-1 3-28 16,1 1-25 0,6-4-13-16,13 0-2 0,-1-11-13 15,13-7-152-15,7-3-252 16,56-25-225-16</inkml:trace>
  <inkml:trace contextRef="#ctx0" brushRef="#br0" timeOffset="3562">9535 615 1952 0,'69'-53'240'15,"-6"3"38"-15,0 1-37 16,0 6-84-16,-7 8-81 0,1 7-51 16,-13 14-25-16,-44 14-31 15,50 14-39-15,-50-14-73 16,7 60-245-16,-33 7-366 0</inkml:trace>
  <inkml:trace contextRef="#ctx0" brushRef="#br0" timeOffset="4657">8008 1449 1438 0,'0'0'297'0,"50"14"-55"16,-50-14-101-16,44-21-77 15,-44 21-37-15,44-53-27 16,-12-4-29-16,-7-3-63 0,6-7-19 15,-6 10 41-15,-6 11 30 16,-19 46-18-16,25-46 19 0,-25 46 53 16,0 0-1-16,44 11-1 15,-44-11-8-15,44 39-17 16,-12 7-13-16,-32-46 26 16,44 53 7-16,-44-53-37 15,44 46 11-15,-44-46 14 0,0 0 5 16,0 0-6-16,0 0-49 15,0 0 12-15,0 0 22 0,0 0 3 16,0 0 43-16,0 0-36 16,-57 10 57-16,-6 4-2 15,-12 8-24-15,-7-5 32 0,-12 1-39 16,-7 0-21-16,1-1 13 16,5 1-2-16,1-7 9 15,12-4 21-15,13-7-47 16,13-4 10-16,56 4 42 0,-44-17-42 15,44 17 30-15,-19-50-26 16,25 1-19-16,19 3-2 16,7 7-4-16,-32 39 25 0,44-46-28 15,-44 46 7-15,0 0 28 16,0 0 28-16,0 0 25 0,0 0 0 16,19 67 23-16,-13-7-21 15,-12-3 7-15,-7-4-21 16,-6-11-12-16,0 0-14 0,19-42-10 15,-37 43-24-15,37-43 20 16,-44 35-12-16,6-21 23 16,38-14-38-16,-44-3-58 15,44 3-7-15,0 0-38 0,-44-60 53 16,12 10 51-16,14 15 31 16,18 35 32-16,0 0-26 15,0 0 18-15,0 0 90 0,-44 3 3 16,-7 22-43-16,-12 14-28 15,-6 7-28-15,-6 3-21 0,-7 1-3 16,7 3-80-16,-1-11-135 16,7-6-177-16,6-8-195 15</inkml:trace>
  <inkml:trace contextRef="#ctx0" brushRef="#br0" timeOffset="4929">7423 1943 1721 0,'0'0'189'16,"0"0"23"-16,51-17-96 15,-51 17-62-15,62-32-42 0,1 7-18 16,0 11 11-16,6 7 7 15,-6 11 4-15,0 3 36 0,-19 10 69 16,-44-17-31-16,0 0-39 16,25 53-39-16,-44-7-40 15,19-46-217-15,-75 53-317 0,-7-17-208 16</inkml:trace>
  <inkml:trace contextRef="#ctx0" brushRef="#br0" timeOffset="5130">7436 682 2390 0,'63'-14'49'16,"-7"0"-57"-16,1-8-91 0,-1 1-146 15,-5-7-243-15,-7 3-92 16</inkml:trace>
  <inkml:trace contextRef="#ctx0" brushRef="#br0" timeOffset="5346">6575 1512 1984 0,'-13'36'338'0,"1"2"-65"15,-7 5-58-15,-13-1-79 0,-5 8-65 16,-14 3-39-16,-12 0-28 16,-6-4-146-16,-19-3-235 15,7-14-379-15,-7-4-109 16</inkml:trace>
  <inkml:trace contextRef="#ctx0" brushRef="#br0" timeOffset="5561">6405 498 2109 0,'0'0'150'0,"6"60"-48"0,-6 11-58 16,-6 7-29-16,0 6 14 15,-1 8-38-15,-5 0-220 16,-7-4-303-16,-6-3-148 0</inkml:trace>
  <inkml:trace contextRef="#ctx0" brushRef="#br0" timeOffset="5956">5971 1304 1762 0,'0'0'92'0,"0"0"-9"0,0 0-30 15,0 0-2-15,0 0-12 16,0 0-50-16,-12 49 21 15,12-49-29-15,-44 39-70 0,44-39-12 16,-63 18 39-16,13-15 21 16,-7-10 21-16,0-7 0 0,7 0 0 15,-6 3 23-15,-1 8 135 16,0 6 125-16,-5 8 15 16,-14 7-28-16,1 3-41 15,-13 4-54-15,-13-1-39 16,-12 1-62-16,0 0-18 0,-7-8-6 15,1-2-30-15,6-5 0 16,0-10 6-16,-7-3-17 0,13-11 0 16,7-8-29-16,-1-9-58 15,13-5-68-15,7-13-48 16,18-4-27-16,12-7-45 0,14-8-104 16,12-2-143-16,18-4-7 15</inkml:trace>
  <inkml:trace contextRef="#ctx0" brushRef="#br0" timeOffset="6105">4117 742 2096 0,'82'-7'208'0,"12"-4"-5"16,0-3-47-16,7-4-81 0,-1 1-64 15,-12-1-203-15,-6 0-404 16,-13 8-306-16</inkml:trace>
  <inkml:trace contextRef="#ctx0" brushRef="#br0" timeOffset="7500">2998 608 872 0,'0'0'88'15,"0"0"85"-15,0 0 35 16,0 0 20-16,0 0-94 15,0 0-61-15,44-7-51 0,-44 7-10 16,57-36 3-16,-13 1 13 16,-7-8-24-16,-5-6-4 0,-7-4 6 15,-6-4-19-15,-7 1 5 16,-5 6-3-16,-7 50 22 16,-13-49-17-16,13 49 9 15,-50-7 12-15,0 28 11 16,-13 21-19-16,6 11-5 0,1 11 30 15,5 0 34-15,7-1 59 16,13 1 15-16,18-4-35 0,7-3 15 16,25-4-15-16,6-8-20 15,6-6-16-15,13-3-52 16,7-8 6-16,-7 0-13 0,0-3-15 16,-7 3 7-16,1 8-2 15,-13 2-47-15,-6 8-29 0,-19 7-58 16,0 0-114-16,-12 4-153 15,-7-4-141-15,0-4-18 16</inkml:trace>
  <inkml:trace contextRef="#ctx0" brushRef="#br0" timeOffset="7829">3155 1809 1013 0,'0'0'263'0,"0"0"39"16,0 0-100-16,0 0-127 0,0 0-19 16,0 0-24-16,0 0-37 15,44-28 32-15,-44 28-16 0,25-39-49 16,-12 4 33-16,-13 35 5 15,-6-39 5-15,6 39 27 16,0 0 11-16,-32-18-43 0,32 18 40 16,-50 11-8-16,50-11-21 15,-38 24-17-15,38-24 9 0,0 0 1 16,0 0-129 0,0 0-226-16,0 0-161 0,0 0 39 15</inkml:trace>
  <inkml:trace contextRef="#ctx0" brushRef="#br0" timeOffset="8896">2508 1332 525 0,'0'0'90'0,"-44"-18"55"16,6 18 20-16,1 4-12 15,-1 7 25-15,-6 3-40 0,-6 3-18 16,-13-3-9-16,-6 1-11 15,-1-1-1-15,-18 3 14 0,0-2-7 16,-18-8-22 0,-8 3-47-16,-5-3-17 0,-13-3 6 15,-6-1 28-15,-1-3 21 16,-11-3-26-16,-1-4-10 0,12-7-32 16,14 3 23-16,12-3 4 15,12 3 8-15,26 1-11 0,5-1 4 16,20 4-6-16,12 0-25 15,38 7 8-15,-31-4-24 16,31 4 15-16,0 0-22 0,0 0 23 16,0 0-26-16,0 0 28 15,0 0-10-15,0 0 14 0,0 0-2 16,0 0-19-16,0 0 20 16,0 0-21-16,0 0 28 15,0 0-22-15,0 0 13 0,0 0-10 16,0 0 11-16,0 0-11 15,0 0-28-15,0 0-38 16,0 0-47-16,38 0-11 0,-1-7-38 16,1-3-38-16,6-8-15 15,13-3-12-15,-1-7 36 0,13-1 71 16,-6-3 40-16,0-3 39 16,0 3 3-16,-13 1 24 0,-6 6 26 15,-44 25 26-15,38-32 44 16,-38 32 14-16,0 0 54 15,0 0-26-15,0 0-10 0,0 0-26 16,0 0-5-16,0 0-64 16,0 0 0-16,0 0-29 15,0 0 27-15,0 0-24 0,0 0 27 16,0 0-17-16,0 0 15 16,0 0-9-16,0 0 29 0,0 0-11 15,0 0-1-15,0 0-16 16,0 0 68-16,-44-7-16 15,0 14 8-15,0 11-49 0,0 3 13 16,-13 4-19-16,-5 3-12 16,-8 4 17-16,8-4-29 0,-14 0 26 15,13-3-27-15,0-4 21 16,19-7 10-16,7-3 43 16,37-11 3-16,-38 7 1 0,38-7 44 15,0 0-29-15,0 0-13 16,0 0-26-16,0 0-45 15,0 0 21-15,0 0-25 0,0 0 10 16,0 0-15-16,0 0 7 16,0 0 6-16,0 0-9 0,0 0 40 15,0 0-22-15,38 21 18 16,-7 0-6-16,-31-21 9 0,38 32-4 16,-7-4-11-16,1-3 2 15,-7-4-24-15,-25-21 20 16,38 32-5-16,-7-7-12 15,-31-25-61-15,0 0-113 0,0 0-106 16,38 32-190-16,-38-32-92 16,0 0-20-16</inkml:trace>
  <inkml:trace contextRef="#ctx0" brushRef="#br0" timeOffset="10544">9340 321 394 0,'0'0'100'16,"0"0"-6"-1,0 0-5-15,0 0 3 0,0 0 29 16,0 0 7-16,0 0 34 16,0 0-72-16,0 0-62 0,0 0-1 15,0 0-20-15,0 0 45 16,0 0-66-16,-44 32 28 15,-6-11 6-15,0 1-23 0,0-1 13 16,6 0-1-16,44-21-20 16,-63 35 17-16,63-35 21 15,-51 43-25-15,51-43-20 0,-37 42 35 16,37-42 25-16,0 0 27 16,-7 50-45-16,7-50 34 15,19 46-13-15,-19-46-31 16,38 42 13-16,-38-42-17 0,44 42-6 15,-44-42-9-15,38 43-9 16,-38-43 30-16,25 39 15 16,-25-39-21-16,0 42 33 0,0-42-22 15,-32 39 1-15,-5-11-14 16,-7-10-8-16,6-8-8 0,-6-2 0 16,0-8 50-16,0-4 3 15,0-10 25-15,44 14-25 16,-57-39-13-16,20 0-14 0,5-10 4 15,20-4-5-15,-1-7 12 16,13-1-40-16,6-2-5 16,13-1-89-16,-6-3-134 15,18 11-205-15,1 3-55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2:50.66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497 0 977 0,'0'0'206'0,"0"0"9"15,0 0-57-15,0 0 34 16,19 39 32-16,-13-7-63 0,-6 0-48 16,-6 8-16-16,-7 3-54 15,1-1-21-15,-14 1 18 0,1 3-25 16,-12-2-10-16,-1-5 10 16,-6-3-51-16,0-8-20 15,6-7-61-15,38-21 7 0,0 0-143 16,-38 0-4-16,38 0 35 15,-12-35 111-15,18-12 22 16,7-13 53-16,6-1 24 0,6-4 79 16,-6 16 124-16,-7 2 22 15,-12 47-26-15,13-32-68 16,-13 32 48-16,0 0 19 0,-25 32-65 16,-7 8-69-16,-6 6-2 15,1 4-27-15,-7 0-14 0,0 0-100 16,6-4-207-16,0-6-339 15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2:54.92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290 139 638 0,'0'0'97'0,"44"-21"39"16,-44 21 3-16,0 0 3 15,0 0-32-15,0 0-33 16,0 0-60-16,0 0 75 0,0 0 37 15,0 0-28-15,-57 11-21 16,7 10 19-16,-1 7-25 16,1 11 1-16,6 8 3 0,6 6 1 15,13 4-18-15,6 0-1 16,19 0-27-16,19-4 13 0,13-4 13 16,12-5-45-16,19-9 15 15,6-10-10-15,12-8-19 16,1-6-96-16,-6-7-159 15,0-8-219-15,-19-10-79 0</inkml:trace>
  <inkml:trace contextRef="#ctx0" brushRef="#br0" timeOffset="543">793 217 987 0,'0'0'332'0,"13"-39"-30"16,-13 39-110-16,0 0-102 0,0 0-49 15,0 0 61-15,0 0 24 16,6 60-38-16,-12 9-26 0,6 1-25 16,6-2-12-16,1 3-19 15,-1-4 13-15,6-2-29 16,1-5 14-16,6-6-4 0,0-12-14 15,-19-42-71-15,19 43-51 16,-19-43-26-16,0 0-55 16,0 0-139-16,0 0 14 15,0 0 83-15,0 0 76 0,6-39 82 16,-12-4 76-16,-1 0 35 16,-5 4 31-16,5 4 42 15,-5 0 75-15,12 35-5 0,-13-58 47 16,7 12 17-16,6 0-40 15,6-4-28-15,7 0-26 16,6-3-56-16,0 4-15 0,12-5-28 16,7 8-13-16,6 0 16 15,0 6-15-15,0 8-8 0,0 11-16 16,-7 7 8-16,7 7 8 16,-12 7 42-16,-32 0 35 15,44 28 60-15,-19 7-53 16,-12 5-31-16,-13 6-38 0,-7 7 0 15,-5 1 0-15,-13-4-4 16,-1 3-9-16,-5-7-21 16,0-3-166-16,-1-8-218 0,32-35-208 15,-44 32-10-15</inkml:trace>
  <inkml:trace contextRef="#ctx0" brushRef="#br0" timeOffset="916">1725 101 1319 0,'0'0'283'0,"0"0"-19"16,-19 38-76-16,6 8-41 15,-6-3-28-15,13 4-23 0,0-5-32 16,12 1-20-16,13-5-16 15,6-5-10-15,7-8-4 16,5-7-7-16,-5-11-3 16,5-7-37-16,1-7-12 0,0-18-18 15,0-11 11-15,-1-14 17 16,1-10 22-16,-7-8 5 16,1-3 58-16,-13 18 58 0,0 6-4 15,-19 47-53-15,0 0-13 16,0 0 24-16,0 0-19 15,0 0-20-15,-26 54-26 0,1 3 3 16,6 3 8-16,13 1-102 16,0 3-151-16,12-4-272 0,0-6-202 15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2:57.68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402 118 1139 0,'0'0'287'15,"0"0"-28"-15,0 0-39 16,0 0-67-16,0 0-63 0,0 0-38 16,0 0-22-16,-25 53-16 15,-19-10-21-15,0-1 15 0,-6-10 1 16,-1-3-2-1,7-7-26-15,7-5-57 0,37-17-63 16,0 0-78-16,0 0-14 16,0 0-3-16,-19-61 82 0,25-6 37 15,19-5 46-15,7 9 69 16,-7 12 74-16,0 9 22 16,-25 42-2-16,0 0 72 0,0 0-25 15,0 0-59-15,0 0-34 16,0 0-22-16,-32 42 10 15,-12 5-135-15,-12-4-321 0,-13-4-163 16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2:56.96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446 255 846 0,'0'0'233'0,"0"0"79"16,0 0-30-16,0 0-29 0,0 0-40 15,0 0-61-15,0 0-71 16,0 0-38-16,0 0-33 15,0 0-19-15,0 0-9 16,0 0-6-16,13-36 7 16,-13 36-24-16,0 0-13 0,0 0 30 15,0 0 4-15,0 0 15 16,0 0 10-16,0 0-5 0,0 0-17 16,0 0 12-16,0 0 16 15,0 0 5-15,0 0-16 16,0 0 0-16,0 0-4 0,0 0 12 15,0 0 3-15,0 0-4 16,0 0-19-16,0 0 5 0,0 0-1 16,0 0 22-16,0 0-14 15,0 0-7-15,0 0-25 16,0 0 19-16,0 0 3 16,0 0-2-16,37-38-15 15,-37 38 5-15,26-32 2 0,-26 32 20 16,25-39 2-16,-25 39 16 15,0 0-18-15,31-35 0 0,-31 35-14 16,0 0 16-16,0 0 4 16,0 0 11-16,0 0-2 15,0 0-1-15,0 0 6 0,0 0 41 16,0 0-17-16,-44 46-2 16,0-4-2-16,0 4-7 0,0 0-9 15,0 0-10 1,-6-4-12-16,6-7 7 0,0-3-15 15,6-7-117-15,38-25-115 16,0 0-87-16,-38 25-50 16,38-25-6-16,0 0 85 0,13-36 32 15</inkml:trace>
  <inkml:trace contextRef="#ctx0" brushRef="#br0" timeOffset="168">346 0 1358 0,'-19'36'253'0,"0"6"-45"0,0-3-38 16,0 0-38-16,0-4-43 15,19-35-34-15,-37 50-39 0,-1-11-35 16,0-4-181-16,0-7-130 16,-6-3-152-16,-12-7 18 15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2:58.73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2489 325 508 0,'0'0'148'0,"0"0"20"15,0 0 4-15,0 0-66 0,0 0-17 16,0 0 23-16,0 0-21 16,0 0-49-16,0 0-5 15,0 0-11-15,0 0-18 0,0 0-11 16,0 0-8 0,0 0 18-16,0 0-3 0,0 0-12 15,0 0 15-15,0 0-13 16,25-42 26-16,-25 42 2 0,0 0-18 15,25-43-4-15,-25 43-11 16,25-49 16-16,-12 3-44 16,-1 3 14-16,-12 43 19 0,7-53-29 15,-7 53 41-15,0 0-27 16,6-49 57-16,-6 49-31 16,0 0-14-16,0 0 9 0,0 0-14 15,0 0 14-15,0 0 28 16,0 0-24-16,-44-11 9 0,44 11-27 15,0 0-15 1,-57 32 53-16,57-32-37 0,-44 43 49 16,19-8-20-16,25-35 9 15,-19 46-10-15,19-7-2 0,0-39 37 16,7 49 13-16,5-10 5 16,-12-39 8-16,44 46-15 15,-12-14-36-15,5 0-25 0,-37-32-8 16,44 42 19-16,-12-7 25 15,-32-35 2-15,25 53-17 16,-12-10-31-16,-7-8 10 0,0 4-11 16,-6-39-5-16,-6 42-35 15,6-42-109-15,-13 43-158 16,1-15-103-16,12-28 14 16</inkml:trace>
  <inkml:trace contextRef="#ctx0" brushRef="#br0" timeOffset="196">2633 1032 1096 0,'0'0'313'0,"0"0"6"0,0 0-47 15,0 0-99-15,0 0-103 16,0 0-22-16,0 0-60 15,0 0-203-15,0 0-259 16,0 0-134-16</inkml:trace>
  <inkml:trace contextRef="#ctx0" brushRef="#br0" timeOffset="740">1986 746 835 0,'0'0'27'15,"0"0"25"-15,0 0 56 16,-44-7 21-16,-6 14-26 0,-7 3-36 15,-6 8 53-15,-6 3-26 16,-12 4 21-16,-14 0 15 0,-5 3-4 16,-1 0-20-1,1-7-29-15,-1 4-37 0,7-4-13 16,6-10-25-16,12 0-2 16,13-8-10-16,7-3-1 0,12 4 16 15,6-8 5-15,0 4-8 16,38 0 9-16,-37-3-8 0,37 3 2 15,-38 0-23-15,13 3 6 16,25-3 12-16,-38 7-17 16,38-7 6-16,-38 7 8 0,1-3 16 15,37-4-17-15,-38 3 17 16,38-3-8-16,0 0-10 16,-31 7 11-16,31-7-70 0,0 0-48 15,0 0-19-15,0 0 26 16,0 0-49-16,0 0 21 15,0 0 67-15,0 0 30 0,0 0-42 16,0 0 8-16,0 0-14 16,0 0-29-16,0 0-25 0,0 0-19 15,0 0-2-15,-19-31-21 16</inkml:trace>
  <inkml:trace contextRef="#ctx0" brushRef="#br0" timeOffset="1143">817 707 670 0,'0'0'155'0,"0"0"30"16,44-7 19-16,-44 7-23 0,0 0-82 16,0 0-11-16,0 0 34 15,0 0-4-15,0 0-10 0,0 0-33 16,-44 42-22-16,0-10-9 15,-6-4-33-15,6-7-11 16,-7 1 11-16,1-8-4 0,0 0 9 16,6-4-7-16,0 1-15 15,19-4-12-15,25-7 38 16,0 0 30-16,-32 0 4 0,32 0 6 16,0 0 29-16,0 0-21 15,0 0-2-15,0 0-5 0,0 0-30 16,32 7-10-16,-1 4 1 15,1-1 10-15,-7 5 17 0,-25-15-8 16,37 24-27-16,-37-24 1 16,32 39 15-16,-7-7-14 15,-6-4-22-15,-7 1-46 0,-12-29-84 16,0 0-120-16,19 45-210 16,-19-45-177-16,13 36 40 15</inkml:trace>
  <inkml:trace contextRef="#ctx0" brushRef="#br0" timeOffset="3303">1075 915 388 0,'0'0'15'0,"0"0"21"16,-44-17 29-16,44 17-8 15,0 0 9-15,-38-7 26 0,38 7-19 16,-50 3 35 0,12 1-13-16,0-1 6 0,1 4 27 15,-1-3 0-15,0-4-33 0,-6 0 10 16,0 0-28-16,-6 0-66 15,0 0 9-15,6-4 21 16,-7 4 22-16,7 0-18 0,7 4-15 16,5-4-14-16,32 0-2 15,-25 0 15-15,25 0-10 0,0 0 17 16,0 0-31-16,0 0 15 16,-31 0-2-16,31 0-12 15,-32 0 8-15,32 0-23 16,-25 3 9-16,25-3 5 0,-31 4 32 15,31-4 19-15,-32 0 1 0,32 0 6 16,0 0-31-16,-31 0-12 16,31 0 7-16,0 0-6 15,-32-4-18-15,32 4-9 0,0 0 0 16,0 0 12-16,-31-3-3 16,31 3 9-16,0 0-10 0,0 0-18 15,0 0 5-15,0 0 15 16,-25-7 18-16,25 7 7 15,0 0-6-15,0 0 4 0,0 0-7 16,0 0-2-16,0 0-5 16,0 0-6-16,0 0-17 0,0 0 17 15,0 0 3-15,0 0-10 16,0 0 6-16,0 0-12 16,0 0-7-16,-32-11 13 0,32 11 4 15,0 0 1-15,-31-7 0 16,31 7-16-16,0 0 11 0,0 0 8 15,0 0-8-15,0 0 3 16,0 0-12-16,0 0-3 16,0 0 22-16,0 0-3 0,0 0 2 15,0 0-13-15,0 0-12 16,0 0 11-16,0 0 15 0,0 0 2 16,0 0-9-16,0 0-3 15,38-25-34-15,6 11-23 16,6-4 13-16,6 1-7 0,1-1-9 15,6 0 9-15,0-3-2 16,0 4 22-16,-7-1 33 0,-6 4-2 16,-6 3-5-16,-12 4-9 15,-32 7 5-15,38-10 5 16,-38 10 0-16,37-8 12 0,-37 8 2 16,0 0-33-16,0 0 15 15,38-10 17-15,-38 10-17 0,31-11 18 16,-31 11-20-16,0 0-8 15,38-17 22-15,-38 17 2 16,0 0 4-16,0 0-10 0,38-18 3 16,-38 18-16-16,0 0-2 15,0 0 33-15,0 0-8 16,0 0-5-16,0 0-20 0,0 0 21 16,0 0-16-16,0 0 14 15,0 0 7-15,0 0 11 0,0 0-22 16,0 0 5-16,0 0 11 15,0 0-22-15,0 0 13 0,0 0 4 16,-57 18-9-16,13-1 21 16,0-3 9-16,0 4-11 15,0 0-18-15,0-1 6 0,0-2 24 16,0 2-18-16,7-6 8 16,5 3-16-16,7-7-7 15,25-7-12-15,-38 11 8 0,38-11 19 16,-25 3 2-16,25-3-12 15,-31 0-10-15,31 0-4 0,0 0 5 16,-38 0 12-16,38 0 7 16,0 0-15-16,-31-3-6 0,31 3 1 15,0 0-2-15,0 0 0 16,0 0 18-16,0 0 1 16,0 0-25-16,0 0 0 0,0 0 21 15,-26 0-6-15,26 0 8 16,0 0-3-16,-37-4-24 15,37 4 11-15,0 0 6 0,-32-3 0 16,32 3 0-16,0 0 6 16,-31 3 0-16,31-3-11 0,0 0-19 15,-32 4 29-15,32-4-2 16,0 0 5-16,0 0-17 0,0 0-2 16,0 0 13-16,0 0 10 15,0 0-5-15,0 0 3 0,0 0-16 16,0 0 6-16,0 0-14 15,0 0 14-15,0 0 10 0,-31 0-3 16,31 0 0 0,0 0-20-16,0 0 3 0,0 0-2 15,0 0 17-15,0 0-3 16,0 0-2-16,0 0 0 0,0 0 8 16,0 0 17-16,0 0 13 15,44 21 0-15,0-4-5 0,6 5 8 16,1-5 11-16,11 1 1 15,1-4-26-15,6 0-22 0,7 0 8 16,-13-3-10-16,0 0 14 16,-19-1-15-16,0-3-7 0,-7-3-9 15,-37-4 9 1,0 0 9-16,38 21-4 0,-38-21 0 16,0 0-18-16,6 39 26 15,-6-39-6-15,0 35 0 0,0-35-9 16,0 0-10-16,0 36 23 15,0-36 0-15,0 0-15 0,0 0 5 16,19 35-4-16,-19-35 13 16,0 0-9-16,38 28 20 0,-38-28-11 15,0 0-5-15,44 14 0 16,-44-14 0-16,0 0-12 0,0 0 22 16,0 0 1-1,31 11-11-15,-31-11-11 0,0 0 14 16,0 0 4-16,0 0-4 15,0 0 6-15,0 0-9 0,0 0-7 16,0 0-2-16,0 0 18 16,0 0 1-16,0 0-17 0,0 0-3 15,0 0-20-15,0 0 2 16,0 0 1-16,0 0-37 0,0 0-3 16,0 0-11-16,0 0-15 15,0 0-4-15,0 0-51 0,0 0-179 16,0 0-111-16,0 0-34 15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3:11.99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2772 783 804 0,'0'0'71'0,"0"0"25"0,0 0-6 16,0 0 15-16,0 0-31 15,31-4-22-15,7 1-9 0,12 3-30 16,7-4-26-16,-1-3 19 16,1 0 10-16,-1-4-38 15,-5-3 26-15,-1 0 8 16,-12-4-30-16,-7 8 11 0,-31 10 18 16,25-14-7-16,-25 14 5 15,0 0 16-15,0 0-17 0,0 0-25 16,0 0 34-16,19 31 43 15,-19 8-19-15,0 7-11 0,-6 0 2 16,-7 4 7-16,1 3-11 16,-1-7 1-16,-12 3-12 0,-6-3 0 15,-13-4 7 1,-7 1-24-16,-5-4-3 0,-1-11 11 16,1-3-8-16,5-8 0 15,1-10 10-15,6-7-6 0,6-10 5 16,13-11-9-16,0-18 4 15,0-14-9-15,6-14-23 0,6-15 2 16,1-10-9-16,6-6-29 16,6-1 47-16,6-11-63 0,6 4 19 15,14 11 34-15,5 6 11 16,0 8 19-16,7 14-27 16,0 10 36-16,-7 15 8 15,1 10-23-15,-32 32-7 0,37-32 10 16,-37 32 21-16,44-14-4 15,-44 14 33-15,32 11 44 0,-32-11-2 16,0 0-26-16,38 53-18 16,-20-11-43-16,1-3 1 0,-12 0-73 15,5-4-162-15,-6-6-104 16,7 6-25-16,0-3 0 16</inkml:trace>
  <inkml:trace contextRef="#ctx0" brushRef="#br0" timeOffset="333">3922 217 809 0,'0'0'58'16,"0"0"5"-16,0 0 7 0,0 0 31 16,0 0 131-16,0 0-39 15,0 0-27-15,-6 57-8 16,12 6-17-16,7 8 41 16,-1 7-30-16,1 10-54 0,-1 1-27 15,-5 2-12-15,-7 1-34 16,0-3-16-16,-13-12 0 0,7-17-6 15,-1-10-71-15,-5-11-139 16,12-39-151-16,0 28-165 0,0-28-47 16</inkml:trace>
  <inkml:trace contextRef="#ctx0" brushRef="#br0" timeOffset="620">4343 65 1174 0,'0'0'111'15,"0"0"62"-15,0 0-30 0,0 0 174 16,0 0-18-16,0 0-80 16,6 60-38-16,1 7-66 0,5 1-35 15,1 2-28-15,-1 1-19 16,1 0-13-16,0-8 0 0,-1-6-4 15,-6-1-24 1,1-6 14-16,-7-11-6 0,0-7-64 16,0-32-40-16,-7 35-69 15,7-35-157-15,0 0-145 0,-31 21-51 16,31-21 61-16</inkml:trace>
  <inkml:trace contextRef="#ctx0" brushRef="#br0" timeOffset="810">3935 751 1189 0,'0'0'114'0,"0"0"105"16,18-39 41-16,-18 39-43 16,63-39-68-16,-6 4-46 0,6 7-54 15,6 3-34-15,0 0-27 16,6 0-113-16,1 4-191 0,-7 0-146 15,-6 7-49-15</inkml:trace>
  <inkml:trace contextRef="#ctx0" brushRef="#br0" timeOffset="1305">4959 277 1675 0,'0'0'244'15,"0"0"-93"-15,0 0-27 0,0 0-32 16,32-24-52-16,-1 6-35 16,13 0 2-16,0 1-4 0,13 9-18 15,-7-2 25-15,6 6-10 16,-5 4-12-16,-7 0 12 0,-13 4-7 15,-31-4-30-15,38 3-4 16,-38-3-5-16,0 0-4 16,0 0 43-16,0 0-2 0,6 36-14 15,-18-1 38-15,-7 4-15 16,-13 3 21-16,-5 4 4 0,-1 0 6 16,0 4-9-16,0 3 17 15,1-4-4-15,-7 8-33 16,6-4 15-16,0-4 0 0,13-6-26 15,0-15 41-15,25-28-3 16,-19 32-2-16,19-32 65 0,-6 21 105 16,6-21-23-16,0 0-51 15,19 21-36-15,6-10-41 16,13-4-7-16,6-7-22 0,6-4-3 16,6 1-11-16,1-1-11 15,-7 4-32-15,1-3-98 0,-14-1-126 16,-37 4-251-16,38-3-213 15,-38 3-9-15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27:28.77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5185 274 676 0,'0'0'116'15,"0"0"23"-15,0 0-32 0,0 0-27 16,0 0 12-16,-38 25 1 0,-6-4-6 16,0 1-12-16,-6-5-38 15,0 4-25-15,-1 1 3 0,1-1-2 16,0-4-6-16,6 1-4 0,6 0-3 16,0-4 12-16,38-14-17 15,0 0 21-15,-37 18-30 16,37-18 10-16,0 0 8 0,0 0-11 15,0 0 33-15,0 0-26 16,0 0-10-16,0 0 6 0,0 0-3 16,0 0 12-16,25 35-9 0,-25-35 9 15,0 0-15-15,38 25-3 16,-38-25 13-16,0 0 18 0,0 0-11 16,0 0-19-16,0 0 12 0,0 0 6 15,0 0 0-15,0 0 16 16,0 0-22-16,0 0 25 0,0 0-43 15,0 0 26-15,0 0 6 16,0 0-5-16,0 0-4 0,0 0-10 16,0 0 9-16,0 0-2 15,0 0-6-15,0 0 8 0,0 0 2 16,0 0-3-16,0 0-20 16,0 0-70-16,0 0-82 0,0 0-64 15,0 0-14-15,0 0-41 0</inkml:trace>
  <inkml:trace contextRef="#ctx0" brushRef="#br0" timeOffset="675">5198 292 500 0,'0'0'113'0,"0"0"-32"0,0 0 13 16,0 0-40-16,0 0-21 0,0 0 12 16,0 0-6-16,0 0-6 15,0 0 20-15,0 0 3 0,0 0 9 16,0 0 78-16,0 0-8 15,0 0-16-15,0 0-7 0,-32 39-13 16,32-39-26-16,-44 35-10 16,0-6 15-16,6-5-5 0,7 1-32 15,-7 0-12-15,13-1-11 16,25-24 1-16,-44 32-19 0,0-11 13 16,13-3-13-16,-7-7-6 0,0-1 1 15,7 1 11-15,31-11-2 16,-38 0-4-16,13 3 10 0,25-3 2 15,0 0-2-15,0 0-10 0,-38-14-13 16,38 14-12-16,0 0-21 16,0 0 2-16,-25-39 31 15,25 39-25-15,-12-42 18 0,12 42 12 16,6-35-7-16,-6 35-4 0,0 0 19 16,44-36-18-16,-6 12 10 15,-1 13 8-15,-37 11-19 0,38-7 8 16,-38 7 11-16,38 7 0 15,-38-7 23-15,0 0-23 0,25 35 24 16,-25-35-5-16,12 50 7 0,-5-11 4 16,-7-11-13-16,0 0-2 15,0-28 22-15,-7 39 23 16,-5-11 41-16,-1 1-10 0,-6 2-30 16,-12-2-15-16,-7-1-19 0,1 0-8 15,-7-3-19-15,0 0 6 16,-7 0-12-16,14-8 6 0,-7 1-13 15,12-8-80-15,-6 5-96 16,38-15-157-16,-37 10-123 0,37-10-11 16</inkml:trace>
  <inkml:trace contextRef="#ctx0" brushRef="#br0" timeOffset="871">4921 1087 1301 0,'0'0'111'15,"0"0"103"-15,0 0 6 0,0 0-78 16,0 0-75-16,0 0-43 16,0 0-12-16,0 0-322 0,0 0-205 15,0 0-85-15</inkml:trace>
  <inkml:trace contextRef="#ctx0" brushRef="#br0" timeOffset="1403">3878 624 847 0,'0'0'210'0,"0"0"53"15,0 0-66-15,0 0-62 16,0 0-70-16,0 0-36 0,-13-35-32 16,13 35 8-16,6-35-14 15,-6 35-1-15,19-36 5 0,-19 36-79 16,0 0-21-16,44-46 58 0,-44 46-3 16,50-35 26-16,-50 35 11 15,44-21-7-15,-44 21 8 16,38-4-6-16,-38 4 3 0,0 0 51 15,0 0-7-15,0 0-24 0,32 50 78 16,-32-11-32-16,0-39-44 16,-32 38 15-16,-6-6 12 0,-6-7-16 15,-6-4-22-15,-6-7 9 16,-1 0-13-16,-12-3 5 0,6-4 11 16,-6-3-24-16,6-4 10 0,13-4 11 15,6 1 0-15,6-8-94 16,38 11-13-16,0 0 54 15,0 0 8-15,0 0 25 0,0 0 2 16,25-32 16-16,-25 32-25 0,38-14 22 16,-7 21 8-16,-31-7 0 15,0 0 76-15,32 39 10 0,-20-4 29 16,-18 1-2-16,0-1-22 16,-19 0-38-16,-1-6-16 0,-5-1-22 15,-7-7-16-15,1 0-7 0,-7 0-7 16,0-6-41-16,6-8-222 15,6-4-141-15,1 1-57 0</inkml:trace>
  <inkml:trace contextRef="#ctx0" brushRef="#br0" timeOffset="1576">3419 1041 755 0,'0'0'86'15,"0"0"21"-15,0 0 23 16,0 0-12-16,0 0-69 0,0 0-17 16,0 0-15-16,0 0-102 15,0 0-157-15,19 4-104 0</inkml:trace>
  <inkml:trace contextRef="#ctx0" brushRef="#br0" timeOffset="1832">2954 398 1274 0,'6'50'178'0,"0"-8"50"0,0-3 0 15,1 0-32-15,-1-4-46 16,-6 7-49-16,0-6-23 0,0-1-32 15,-19 0-19-15,-12 1-20 16,-7-8-4-16,-12 4-12 16,-7-4 13-16,1-3-4 0,-1-7-158 15,0-4-211-15,1-11-174 0,12 1-19 16</inkml:trace>
  <inkml:trace contextRef="#ctx0" brushRef="#br0" timeOffset="2343">2451 727 541 0,'-13'28'80'15,"13"-28"41"-15,-6 35-5 0,6-35-27 16,-13 29-2-16,13-29 8 0,0 0-79 15,0 0 23-15,0 0 18 16,0 0 5-16,0 0-23 0,0 0-16 16,38 7 19-16,-38-7-42 15,38-18 31-15,-38 18-27 0,50-35 10 16,-19 6 7-16,-31 29-43 16,26-39 67-16,-26 39 27 0,0 0-32 15,0 0-50-15,0 0 4 16,0 0 24-16,-44 0-3 0,0 15-25 15,-7 6 12-15,7 11-17 0,7 7 42 16,-1-1-23-16,0 5-16 16,0-1 19-16,1 4 10 0,5-3 29 15,7-1 35-15,-6-3-12 0,-1 0 11 16,7-7 10-16,25-32-19 16,-31 31-30-16,-1-9-15 0,1-5 1 15,31-17-11-15,-32 11-16 16,32-11 7-16,-31 0 63 15,31 0-34-15,0 0-23 0,-25-32-23 16,19-3 1-16,6-4 13 0,12-7 0 16,7-7-9-16,6-4 5 15,0 4-30-15,13 0-160 0,-7 4-174 16,1-1-57-16,6 4-92 0</inkml:trace>
  <inkml:trace contextRef="#ctx0" brushRef="#br0" timeOffset="2575">1747 483 1109 0,'0'0'211'0,"12"49"56"16,-5-3-14-16,-1-3 0 0,-6 6-37 15,0 1-76-15,-6-1-71 0,-1 1-45 16,-5 3-14-16,-7-4-20 16,6-3-173-16,-6-7-231 0,7-14-170 15,12-25 4-15</inkml:trace>
  <inkml:trace contextRef="#ctx0" brushRef="#br0" timeOffset="2824">2268 66 968 0,'-62'-21'115'15,"-8"7"57"-15,-5 6 27 0,-7 1-33 16,7 4-39-16,-19-4-55 15,6 3-30-15,0 4-22 16,6 7-17-16,0 0-12 0,13 15-12 16,0 9-85-16,19 15-121 0,-1 4-141 15,7 13-69-15</inkml:trace>
  <inkml:trace contextRef="#ctx0" brushRef="#br0" timeOffset="3267">923 596 582 0,'0'0'95'16,"0"0"0"-16,0 0 101 0,0 0 43 15,0 0-107-15,7 42-45 16,-7-3 19-16,-7 0-27 0,1 0-23 15,-7 0-28-15,7-4 62 0,-6 1-4 16,-1-8-10-16,0 7-41 16,-5-7-25-16,-1-3 17 0,-6-4-27 15,-7-10 11-15,1 0-24 0,-7-8 20 16,7-6-7-16,-1-1-9 16,32 4 20-16,-37-28-99 15,11-4-16-15,14-18 28 0,6 1 16 16,12-8 45-16,-6 1-9 15,12 6 17-15,-5 12 26 0,-7 9-12 16,0 29 18-16,0 0-19 0,0 0 5 16,0 0 127-16,0 0-20 15,-19 32-3-15,0 10-15 0,-6 8-31 16,-7 3-21-16,1 4-38 0,-7 3 14 16,1 0-24-16,-7-4 0 15,0-6 6-15,0-1-75 16,0-10-171-16,0-7-263 0,12-7-108 15</inkml:trace>
  <inkml:trace contextRef="#ctx0" brushRef="#br0" timeOffset="3448">383 1370 1162 0,'75'3'7'0,"7"-3"97"16,0-3-14-16,-1-4-57 16,-12 0 16-16,-12-4-52 15,-13 1-181-15,0-5-231 0</inkml:trace>
  <inkml:trace contextRef="#ctx0" brushRef="#br0" timeOffset="3671">6 808 1712 0,'0'0'61'15,"-13"32"45"-15,13-32-22 16,6 32 0-16,-6-32-53 0,0 0-6 15,13 35-29-15,-13-35 4 0,0 0-262 16,0 0-242-16,13 28-127 16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3:29.64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320 375 499 0,'0'0'87'0,"0"0"26"0,0 0 8 16,0 0-9-16,0 0-33 15,0 0-14-15,0 0-43 0,0 0 19 16,0 0-28-16,0 0 5 15,-44-25 12-15,44 25-40 16,-44-28 38-16,44 28-35 0,-31-39 7 16,12-3 7-16,19-4-25 15,6 0 10-15,13 7-15 16,6 0 23-16,-25 39 3 0,51-39-21 16,5 18 41-16,-12 10-11 15,7 11 17-15,-14 4 45 0,1 10-13 16,-38-14-8-16,38 35 20 15,-38-35-31-15,12 53-31 16,-5-7 17-16,-14 0 36 0,-5 4 9 16,-13 3-2-16,-7 3-31 15,-6 1-25-15,-6 6 7 0,-6-3-5 16,-6 1-9-16,-1-5 0 16,7-3-20-16,-1-7 25 15,7-7-28-15,7-7 15 0,37-32 8 16,-38 28-5-16,38-28-3 15,0 0 7-15,0 0 4 0,-25 21-24 16,25-21-4-16,0 0 41 16,0 0 11-16,0 0-17 0,44 7 8 15,0-7 12-15,12-3 2 16,1 3 36-16,0 0 16 16,5 0-14-16,1 0-21 0,0 3-17 15,0 1-7-15,-6-1-14 16,-7 1-9-16,-6-1-10 15,-6 1 3-15,-38-4 4 0,31 0-7 16,-31 0-3-16,0 0-3 16,0 0 9-16,0 0-12 0,0 0-6 15,0 0 15-15,0 0-11 16,0 0-8-16,0 0-40 0,0 0-67 16,0 0-127-16,0 0-172 15,0 0-159-15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3:35.50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1403 203 609 0,'0'0'173'16,"0"0"9"-16,0 0 3 0,0 0-48 16,0 0-50-16,0 0-27 15,0 0-64-15,0 0 51 0,0 0 34 16,0 0-27-16,-44 17-14 16,12-10 2-16,-6 4-6 0,-6-4-19 15,-6-3-29-15,-6 3 1 16,-14 0 31-16,-11-4-20 15,-14 2 3-15,-5-2 25 0,-2 1-24 16,2-4 8-16,-1 3-18 16,13-3-6-16,13 4-2 0,6-4 29 15,12 0-30-15,13 0 21 16,6 0 5-16,38 0-3 16,0 0-18-16,-44-7 25 15,44 7-9-15,0 0-10 0,0 0 21 16,-31-4-8-16,31 4-16 15,0 0 7-15,0 0-11 0,0 0 3 16,0 0 10-16,0 0-19 16,0 0 19-16,0 0 4 0,0 0 7 15,0 0-13-15,0 0 19 16,0 0-19-16,0 0-20 16,0 0 5-16,0 0 4 15,0 0 2-15,0 0 2 0,0 0 18 16,0 0 8-16,0 0-4 15,0 0-9-15,0 0-3 0,0 0-3 16,0 0 6-16,0 0-1 16,0 0-31-16,0 0 26 15,0 0-59-15,0 0-61 0,0 0-73 16,0 0-14-16,0 0-5 16,0 0-53-16,0 0-2 0</inkml:trace>
  <inkml:trace contextRef="#ctx0" brushRef="#br0" timeOffset="1188">390 0 294 0,'31'0'53'0,"-31"0"10"16,0 0-35-16,0 0-7 15,0 0 32-15,0 0-15 0,0 0 4 16,-13 32-22-16,13-32 8 15,0 0 12-15,-31 39 1 0,31-39 6 16,-44 36-35-16,0-4 33 16,0-7-48-16,0-4 21 15,0-3-24-15,0-1 34 16,6-2-38-16,38-15 3 0,-37 17 17 16,37-17-14-16,0 0 20 15,-38 11-11-15,38-11-2 0,0 0-14 16,0 0 11-16,0 0 4 15,0 0-11-15,0 0 33 0,0 0-20 16,0 0 2-16,0 0 8 16,0 0-16-16,0 0 3 0,0 0 17 15,0 0-6-15,0 0 5 16,0 0-28-16,0 0 37 16,0 0-25-16,0 0 11 0,0 0-3 15,0 0-14-15,0 0 21 16,0 0-13-16,0 0 9 15,0 0-27-15,0 0 17 0,0 0-2 16,0 0-13-16,0 0 23 16,0 0-6-16,0 0-2 0,0 0-4 15,0 0 9-15,0 0 53 16,0 0 94-16,0 0 10 16,0 0-70-16,0 0-47 0,0 0 0 15,0 0 12-15,31 40-13 16,-31-40 42-16,44 35-10 0,-44-35-6 15,44 35 1-15,-6-6-18 16,-38-29-24-16,38 31 0 16,-38-31-30-16,44 37 12 0,-44-37-15 15,0 0-9-15,0 0 14 16,0 0-1-16,31 28 5 0,-31-28-1 16,0 0 0-16,0 0-17 15,0 0 14-15,0 0 3 16,0 0-14-16,0 0 10 0,0 0-81 15,0 0-87-15,0 0-125 16,0 0-176-16,32 35-38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3:53.73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0 148 639 0,'0'0'93'0,"25"-46"51"0,-25 46 21 16,0 0-28-16,44-46-13 15,-44 46-15-15,38-35-18 0,-38 35-35 16,0 0-43-16,44-21-16 16,-44 21-95-16,0 0-51 15,0 0-19-15,0 0-140 16,0 0-4-16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3:50.84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1070 912 1395 0,'50'-39'211'0,"0"4"54"16,1 6-51-16,-1 12-27 0,0 13-25 15,0 15-52-15,-6 10-58 16,-6 18-24-16,-6 10-48 0,-20 8-7 16,-6 6-155-16,-18 5-225 15,-7 2-289-15</inkml:trace>
  <inkml:trace contextRef="#ctx0" brushRef="#br0" timeOffset="-8709">7431 2393 519 0,'0'0'113'15,"0"0"9"-15,0 0 48 16,0 0-2-16,0 0-42 16,0 0-4-16,0 0 18 0,37 38 32 15,1 5-29-15,-13-1-2 16,7 4-47-16,-7 4-15 0,0-1-47 16,0 1-21-16,7-8-11 15,-7 0 3-15,-6-3 1 16,-19-39 17-16,25 43-21 0,-25-43 0 15,19 35 5-15,-19-35 15 16,-19 35-2-16,19-35-22 16,-57 32 16-16,7-11-44 0,0-3 6 15,-1-7-70-15,7-4-8 16,7 0-58-16,37-7-68 16,-44-7-104-16,44 7-50 0,-32-21 31 15</inkml:trace>
  <inkml:trace contextRef="#ctx0" brushRef="#br0" timeOffset="-8417">7230 2453 648 0,'0'0'147'0,"0"0"17"0,0 0-70 16,0 0 68-16,0 0-9 16,44-15 34-16,-44 15 0 0,37 22-31 15,-37-22-35-15,38 53-39 16,-13-4-52-16,0-3-10 0,-6-3-17 16,-6-5 14-1,-7 5-23-15,-6-43-89 0,13 46-112 16,5-11-132-16,-18-35-18 15,13 42-19-15,-13-42 4 0</inkml:trace>
  <inkml:trace contextRef="#ctx0" brushRef="#br0" timeOffset="-7725">7123 2855 635 0,'0'0'155'0,"0"0"-54"0,0 0-46 16,0 0-10-16,0 0-15 16,37 15-11-16,-37-15-31 0,38 3-26 15,-38-3 6-15,0 0-23 16,38-18 17-16,-38 18 5 0,0 0 25 15,12-42-10-15,-12 42-9 16,0-39 38-16,0 39 30 16,0 0 8-16,0 0-21 0,-37-28 38 15,37 28-8-15,-51-4-15 16,7 11-43-16,7 4-3 16,-1 0 32-16,0-4-24 0,38-7-17 15,-44 10 15-15,44-10-43 16,-37 0-60-16,37 0-5 15,0 0 15-15,0 0 27 0,-19-31 13 16,19 31 24-16,0 0 10 16,-7-36 27-16,7 36-23 0,0 0 94 15,0 0 22-15,0 0-18 16,0 0-30-16,0 0-20 0,0 0 8 16,0 0-11-1,0 0-50-15,-6 36 26 0,6-36 11 16,0 0-20-16,0 0-46 15,-38 17 4-15,38-17-18 0,-44-7-34 16,44 7 32-16,0 0 28 16,-25-42 20-16,6 6 2 15,19 36 12-15,0-31 22 0,0 31 15 16,0 0 2-16,0 0 155 16,0 0-12-16,0 0-37 0,0 0 40 15,-31 42 2-15,0-7-9 16,-13-3-58-16,-7 0-61 0,-18-7-37 15,-6-4-7 1,-7-3 3-16,0-8-14 0,-6-3 0 0,7-10-10 16,5-8-30-1,7 0-111-15,6-13-113 0,25-8-115 16,7-10-19-16,12-8 24 16</inkml:trace>
  <inkml:trace contextRef="#ctx0" brushRef="#br0" timeOffset="-7456">6544 3301 1535 0,'44'0'156'0,"-44"0"82"15,38-29-73-15,0 5-48 0,0 3-40 16,-1 3 7-16,1 7-9 16,-38 11-19-16,50 0-15 0,-50 0-5 15,38 21 15-15,-38-21-25 16,19 36-21-16,-19-1-62 0,0-35-177 16,-19 50-336-16,-12-11-253 15</inkml:trace>
  <inkml:trace contextRef="#ctx0" brushRef="#br0" timeOffset="-6336">5847 2248 657 0,'0'0'152'16,"0"0"15"-16,0 0 16 15,0 0 75-15,0 0-73 16,0 0-36-16,25 46-30 0,-13-8-4 15,-12-38-58-15,13 46-4 16,-13-46-36-16,19 43 14 16,-19-43-31-16,0 0-51 15,0 0-64-15,0 0-129 0,0 0-47 16,0 0 63-16,0 0 47 16,12-46 23-16,-5 0 158 0,-7 4-159 15,-13-1 96-15,7 8 90 16,6 35 41-16,-19-32-20 15,19 32 8-15,0 0 60 0,0 0-15 16,-50 4 12-16,50-4-36 16,-50 35-20-16,50-35-6 15,0 0-51-15,-44 49-6 16,44-49 11-16,0 0 26 0,0 0-47 16,-38 43 29-16,38-43-9 15,0 0 9-15,0 0-40 16,0 0 14-16,0 0 34 0,-38 46-8 15,38-46 1-15,0 0-37 16,0 0 29-16,-44 46-32 0,44-46 31 16,0 0 23-16,0 0-1 15,0 0-38-15,0 0-41 16,0 0-28-16,-44 0-38 0,44 0-58 16,0 0 56-16,-25-60 41 15,12 10 8-15,1 4 39 16,12 46 8-16,-19-49 17 15,19 49 47-15,0 0 56 0,-44 0 43 16,44 0 71-16,-63 42 13 16,19 8-27-16,-6 3-34 15,12 3-95-15,7-6 5 0,-1-1-53 16,7-7-27-16,0-3-108 16,25-39-227-16,-31 39-188 0</inkml:trace>
  <inkml:trace contextRef="#ctx0" brushRef="#br0" timeOffset="-6147">5627 2060 2484 0,'0'0'225'0,"0"0"-99"15,0 0-63-15,0 0-120 16,0 0-250-16,0 0-442 0</inkml:trace>
  <inkml:trace contextRef="#ctx0" brushRef="#br0" timeOffset="-5729">5086 1806 1282 0,'0'0'44'0,"0"0"158"0,0 0 16 15,38 67 15-15,-19 4-39 16,-13 6-67-16,-6 8-38 15,0 7-35-15,-6 11-45 16,0 3 17-16,-7 3-10 0,0 1-16 16,7-4 8-16,0-11-28 15,0-3 28-15,-1-11-1 0,7-6-24 16,-6-19 32-16,6-10-3 16,-6-7-1-16,6-39-1 15,-38 32-1-15,-6-15-22 0,0-6 30 16,-6-15-11-16,-1-13-18 15,7-8 20-15,-6-17-24 0,12-18 9 16,7-15-8-16,12-6 4 16,19-7-25-16,19-1-29 15,6 8-100-15,13 10-125 16,12 4-163-16,0 14-77 0</inkml:trace>
  <inkml:trace contextRef="#ctx0" brushRef="#br0" timeOffset="-3473">3565 2064 697 0,'0'0'104'16,"0"0"9"-16,0 0-12 16,0 0-55-16,0 0-24 15,0 0-29-15,6-43 22 16,-6 43-15-16,19-53-9 0,0 4 16 15,-6 0-5-15,-1 10-2 16,-12 39-9-16,0 0 5 16,19-43-14-16,-19 43-8 0,0 0 1 15,0 0 15-15,0 0 40 16,0 0-15-16,-63 39-19 16,13 0 12-16,6 0-12 0,-13-4 13 15,13 1-13-15,-6-8-9 16,6-7 47-16,44-21 14 0,-50 18-25 15,50-18 12 1,0 0 9-16,0 0-2 0,0 0-35 16,0 0 13-16,0 0-28 15,0 0 0-15,0 0 24 16,-32 46-21-16,32-46 22 0,0 53 14 16,0-7-31-16,0-46 0 15,0 56 8-15,-12-13-26 0,12-43 13 16,0 0 36-16,-6 42-60 15,6-42 24-15,0 0-14 16,0 0 39-16,0 0 5 0,0 0-20 16,0 0-15-16,44-11-71 15,0-17 28-15,6-4 44 16,6 0 6-16,1 4-7 16,-7 14-16-16,7 11 49 0,-13 3 31 15,0 10 26-15,-44-10 36 16,44 35 31-16,-19 1-67 15,-12-1-29-15,-13 4-26 0,-13 3-1 16,-12 1-20-16,0-4-4 16,-13 0 0-16,7-8-18 15,-13-2 37-15,44-29-85 0,-57 28-142 16,13-14-170-16,44-14-35 16</inkml:trace>
  <inkml:trace contextRef="#ctx0" brushRef="#br0" timeOffset="-3088">3861 2269 638 0,'0'0'111'0,"0"0"-32"0,0 0 6 16,-19 49 9-16,12-10-35 16,14 0-16-16,-7-39-5 15,37 42-14-15,7-10-3 0,-6-14-7 16,0-7-22-16,6-4-13 16,-13-14 26-16,-31 7-52 15,44-29-22-15,-44 29 38 0,38-46 11 16,-19-3 15-16,-19-1 5 15,0 8 51-15,0 42 29 16,-25-53 62-16,25 53-46 0,-44-28-52 16,-7 21-3-16,7 14-29 15,-6 7 29-15,50-14-47 0,-56 35-13 16,18-10-155 0,38-25-151-16,-25 32-39 0</inkml:trace>
  <inkml:trace contextRef="#ctx0" brushRef="#br0" timeOffset="-2424">2660 2428 789 0,'0'0'133'0,"0"0"-8"0,0 0-32 16,0 0-22-16,0 0-32 0,0 0-11 16,0 0-28-1,0 0 41-15,-25 35-41 0,25-35 50 16,0 0 48-16,0 0-6 15,0 0 5-15,-38 7-68 0,38-7 31 16,0 0-51-16,-31-46-4 16,12-3-5-16,19-1 0 15,0-13-23-15,12-4 6 0,1-1-5 16,6-2 5-16,-7 6-12 16,1 11 69-16,-13 53-56 0,13-46-40 15,-13 46-158-15,0 0 42 16,0 0-99-16,0 0-115 15</inkml:trace>
  <inkml:trace contextRef="#ctx0" brushRef="#br0" timeOffset="-2240">2805 2930 2116 0,'0'39'305'0,"0"-39"-16"16,0 0-159-16,0 0-96 15,0 0-232-15,0 0-329 0,0 0-327 16</inkml:trace>
  <inkml:trace contextRef="#ctx0" brushRef="#br0" timeOffset="-2016">2509 2456 1930 0,'0'0'248'0,"0"0"-75"15,0 0-14-15,0 0-15 16,-38 18-73-16,-6 21-37 0,0 14-10 15,-6 7-14-15,-13 3-93 16,-12 8-171-16,6-7-280 0,0-8-218 16</inkml:trace>
  <inkml:trace contextRef="#ctx0" brushRef="#br0" timeOffset="-1418">1742 2534 1445 0,'0'0'333'0,"0"0"33"16,0 0-98-16,0 0-103 16,0 0-92-16,0 0-55 0,0 0-52 15,19-43-81-15,0 1-40 16,6 3 35-16,0 0 49 0,-25 39 9 15,38-35 53-15,0 14-10 16,-1 7 0-16,1 14 19 16,0 0 12-16,0 3-9 0,-38-3 7 15,44 7-17-15,-44-7 1 16,44 4 22-16,-44-4-12 16,0 0 9-16,0 0-38 15,0 0 15-15,0 0 7 0,0 0 3 16,0 0 27-16,-44 32 19 15,0-8-20-15,-7 5 17 0,-5-5-39 16,-1 1 17-16,7-4 4 16,0-10-8-16,12-1 16 0,0-10 41 15,38 0-27-15,-38-17 7 16,38 17-22-16,-31-43-16 16,25 1 10-16,-1-4-16 0,14-10-18 15,5-1 2-15,1-3-27 16,-1-4-94-16,7 8-100 15,-6-1-233-15,-7 4-215 16</inkml:trace>
  <inkml:trace contextRef="#ctx0" brushRef="#br0" timeOffset="-1216">2126 1661 2160 0,'0'0'183'0,"0"0"0"15,0 0-90-15,44-7-30 16,-44 7-151-16,0 0-288 0,0 0-349 16,0 0-9-16</inkml:trace>
  <inkml:trace contextRef="#ctx0" brushRef="#br0" timeOffset="-624">1233 2262 731 0,'0'0'139'16,"-12"46"20"-16,12-46-4 0,0 0-3 16,0 0-25-16,12 42 15 15,-12-42-106-15,0 0-4 0,0 0 9 16,57 11-37-1,-20-15 15-15,-37 4-19 0,57-28 10 16,-57 28-5-16,44-42-24 16,-44 42 56-16,0 0 85 0,38-43-12 15,-38 43-50-15,0 0-26 16,0 0-30-16,0 0 21 16,0 0-19-16,0 0-18 0,-57 32 40 15,7-7-33-15,6-4-11 16,44-21 34-16,-50 25-7 0,50-25-11 15,-51 14 0-15,51-14-29 16,-50 7-23-16,50-7-34 0,0 0-66 16,0 0-19-1,-13-43 16-15,13 43 79 0,13-46 15 16,-13 46 26-16,0 0 21 16,0 0 48-16,38-21 82 0,-38 21 30 15,0 0-46-15,0 0-21 16,12 60-2-16,-31-7-39 15,-6 0 10-15,-19 0-33 0,0-7-30 16,-6 0 25-16,0-3-122 16,-1-8-207-16,-5-10-167 0,6-4-34 15</inkml:trace>
  <inkml:trace contextRef="#ctx0" brushRef="#br0" timeOffset="-241">1277 1594 841 0,'0'0'103'16,"-19"56"0"-16,19-56 28 0,-25 64-70 15,25-64-37-15,-19 60-53 16,19-60 48-16,-37 60-34 0,37-60 30 16,-51 43-48-16,51-43 33 15,-56 21-28-15,56-21 16 16,-63 10-19-16,63-10 65 0,-63 11-34 16,13 10 33-16,6 11 80 15,0 10 64-15,0 11-5 0,0 11-6 16,-7 10-57-16,-5 0-36 15,-1 8-34-15,1 3-8 16,-13-4-13-16,-1-7-46 16,-5-7-32-16,0-10-162 0,5-18-127 15,-5-11-100-15,18-18-9 16</inkml:trace>
  <inkml:trace contextRef="#ctx0" brushRef="#br0" timeOffset="1391">655 1742 621 0,'0'0'185'15,"-44"-7"32"-15,44 7-7 16,0 0 33-16,0 0-61 16,0 0-49-16,0 0-28 15,0 0-25-15,0 0-24 0,0 0-51 16,0 0-12-16,0 0-16 16,0 0 18-16,0 0 5 15,0 0-5-15,0 0-2 0,0 0-26 16,0 0-3-16,0 0 11 15,0 0 35-15,0 0 6 0,0 0-31 16,-44 57-1-16,0-11 7 16,0-4 9-16,0-7-64 15,-6-3-140-15,-1-7-138 16,1 0-61-16</inkml:trace>
  <inkml:trace contextRef="#ctx0" brushRef="#br0" timeOffset="1725">504 1262 717 0,'0'0'162'16,"0"0"-14"-16,0 0-22 15,0 0-43-15,-19 49-13 0,19-49-44 16,-44 53-16-16,6-10-23 15,38-43-3-15,-62 56-174 0,-1-13-100 16,6-8-8 0</inkml:trace>
  <inkml:trace contextRef="#ctx0" brushRef="#br0" timeOffset="2179">636 876 567 0,'0'0'83'15,"0"0"-39"-15,-44-14-33 16,44 14-11-16,-44-39 18 0,19 4-13 16,25 35-5-16,-19-42 0 15,19 42 2-15,-6-36 6 0,6 36-22 16,0 0 10-1,37-21 9-15,-37 21 1 0,44 11-18 16,-44-11 23-16,32 32 46 16,-32-32-20-16,19 46-6 0,-13-11-31 15,-12 0 20-15,6-35-2 16,-44 50-10-16,0-11-8 0,-7-8-9 16,-5-2 16-16,-1-12-75 15,1 1-94-15,-1-7-50 0</inkml:trace>
  <inkml:trace contextRef="#ctx0" brushRef="#br0" timeOffset="2695">818 14 541 0,'0'0'37'15,"0"0"60"-15,0 0-15 0,0 0-18 16,0 0-21-16,0 0 2 16,0 0-30-16,0 0 2 15,-25 46-10-15,25-46 4 16,-44 43-14-16,0-19 16 0,0-10-28 15,6-6 15-15,1-8 0 16,37 0 17-16,-44-11-33 0,44 11-25 16,-38-25 24-16,38 25 14 15,0 0 7-15,0 0-19 0,0 0-9 16,0 0 43-16,0 0 3 16,-31 57-5-16,18 3-9 0,7 0 2 15,-7 0 20 1,7-4 23-16,-13-3-32 0,6-7-5 15,-12-3-2-15,-6-4-14 16,-7-15 4-16,-6-2-12 0,0-12 33 16,-6-3-11-16,6-14-10 15,6-3-4-15,0-15 22 0,38 25 44 16,-31-53-59-16,12-11 14 16,19-3-18-16,6 0 9 15,7-4-23-15,18-3-93 0,1 0-70 16,6 3-25-16,6 4-12 15</inkml:trace>
  <inkml:trace contextRef="#ctx0" brushRef="#br0" timeOffset="4487">2767 2958 779 0,'0'0'70'0,"0"0"62"16,-6 42 33-16,6 1 21 15,6 3 57-15,0 0-43 16,0 7-23-16,1 0-70 0,-7 7-40 16,0 3-50-16,-7 5 9 15,-5 6-17-15,-7 3-9 16,0 1 14-16,0-4-29 0,0-3 26 16,1-7-27-16,-8-8 21 15,8-6-13-15,5-8 23 0,-6-3-39 16,19-39 33-1,0 0-16-15,-12 39 20 0,12-39-13 16,0 0 12-16,0 0-21 16,0 0 34-16,0 0-25 0,0 0 16 15,0 0 13-15,0 0-12 16,0 0-4-16,0 0-17 16,44 7 12-16,0-7-13 0,12-4-9 15,1 4 6-15,6 0 24 16,18 4-34-16,7-1 32 0,0 5-22 15,7-1 8-15,-7 0 8 16,0 3-12-16,6 1-22 16,-12-1-16-16,-1 1-6 15,-5 3 10-15,-13-10-1 0,-1 3 16 16,-11-4 8-16,-14-3-26 16,-37 0 13-16,51-7-28 15,-51 7 52-15,37-7-26 0,-37 7 24 16,38-17-33-16,-38 17 13 15,0 0 7-15,0 0-3 0,50-25-1 16,-50 25 37-16,38-18-47 16,-38 18 28-16,44-14 23 15,-44 14-31-15,50-4-14 0,-6 4 53 16,-6 4-45 0,6 0 39-16,0-1-24 0,-6 4 22 15,6-3-34-15,0 3 24 16,0 0-30-16,0 0 44 0,6 0-42 15,-12-4 41-15,-38-3-8 16,56 8-13-16,-56-8-5 16,51 0 23-16,-7 0 10 0,-44 0-12 15,56-8-9-15,-12 1 6 16,0 0-9-16,-44 7-4 0,51-10-33 16,-7 10 51-16,-44 0-32 15,56-7 26-15,-18 3 2 16,-38 4-29-16,0 0 21 15,44-3-20-15,-44 3 34 0,0 0-2 16,0 0 4-16,0 0-30 16,0 0-4-16,0 0-22 15,0 0-21-15,0 0-91 0,0 0-27 16,0 0 32-16,0 0-56 16,0 0 1-16,0 0 36 0,0 0 20 15,-19-43 47-15,19 43 38 16,-31-42 31-16,31 42 2 15,0 0 11-15,-38-46 14 16,38 46 16-16,0 0 43 16,-32-43 15-16,32 43 16 0,0 0-24 15,0 0-6-15,0 0-11 16,0 0-29-16,0 0 5 0,0 0 38 16,0 0-7-16,0 0-19 15,0 0-3-15,51 25-28 16,-51-25-9-16,63 28 9 0,-13-10 20 15,0 0-2-15,0-4-27 16,1-3 3-16,-14-8-10 0,-37-3 2 16,44 0 54-16,-44 0 77 15,0 0-66-15,0 0 35 16,0 0-36-16,0 0-22 16,0 0-37-16,0 0 84 15,0 0 46-15,0 0-7 0,-62 50-54 16,-1-5-1-16,12-9-30 15,-5-1-22-15,12-7-16 0,0 1 17 16,6-12-97-16,38-17-275 16,-38 18-266-16</inkml:trace>
  <inkml:trace contextRef="#ctx0" brushRef="#br0" timeOffset="5543">4734 3601 570 0,'0'0'150'16,"0"0"6"-16,0 0-23 0,0 0-63 15,0 0-25-15,0 0-36 16,0 0-60-16,0 0-27 16,38-21-4-16,-38 21 42 0,0 0 3 15,38-25-14-15,-38 25 15 16,37-17-19-16,1 9 28 15,-38 8 27-15,44 0-8 16,-44 0 12-16,44 11-21 0,-44-11 4 16,0 0 13-16,44 21 15 15,-44-21-21-15,0 0-4 0,0 0 4 16,0 0-5-16,0 0 37 16,0 0-9-16,0 0-5 15,-12 46-4-15,12-46 15 0,-51 36 14 16,1-15-14-16,-7-7-17 15,-12 0-16-15,0-7 7 16,-13-3 8-16,1-8 2 16,-1 4-22-16,0-7 9 0,7-7 20 15,6 0 0-15,12-4-12 16,7 0-2-16,12 4-13 16,38 14 36-16,-38-14-23 0,38 14-15 15,0 0 22-15,0 0 65 16,0 0 12-16,0 0-26 15,0 0-28-15,-31 53 1 0,31-53-5 16,0 50 8-16,0-50-20 16,0 0-6-16,31 46 5 0,-31-46 2 15,0 0 11-15,0 0-20 16,51 24-71-16,-51-24 31 16,0 0-21-16,0 0-5 15,0 0 18-15,0 0 24 16,-19-42 6-16,19 42 8 0,-50-32 4 15,50 32 0-15,-57-14 58 16,13 14 11-16,44 0 42 0,-57 25-30 16,57-25-41-16,-44 46-9 15,44-46-4-15,-37 53-27 16,37-53-17-16,-19 56-23 0,19-56-128 16,6 43-114-16,-6-43-30 15</inkml:trace>
  <inkml:trace contextRef="#ctx0" brushRef="#br0" timeOffset="5820">4747 4004 1154 0,'0'-57'174'16,"6"12"-63"-16,-6 2-55 16,0 43 51-16,13-49-59 0,-13 49-52 15,31-43 18-15,-31 43-14 16,38-28 10-16,-38 28-29 16,50-4 5-16,-50 4 2 0,0 0 34 15,0 0-33-15,0 0 11 16,13 43-400-16,-13-43-71 0</inkml:trace>
  <inkml:trace contextRef="#ctx0" brushRef="#br0" timeOffset="6123">4263 3336 1106 0,'0'0'33'0,"0"0"153"16,0 0-4-16,0 0 1 16,0 0-55-16,0 0-95 15,0 0-25-15,19-39 2 0,-19 39-21 16,44-21 11-1,-13 10-7-15,-31 11-4 0,44 0-9 16,-44 0-51-16,32 22-126 16,-32-22-21-16,0 0-152 0,-13 42-90 15</inkml:trace>
  <inkml:trace contextRef="#ctx0" brushRef="#br0" timeOffset="6823">3710 3435 776 0,'-25'50'198'0,"25"-50"-35"16,6 45 12-16,-6-45-51 15,0 0-35-15,0 0-41 16,0 0-37-16,44 39-24 0,-44-39-47 16,0 0-25-16,44-3 23 15,-44 3-5-15,0 0 9 16,0 0 13-16,31-53 3 15,-18 10-7-15,-13 43 40 0,0-38 2 16,0 38 18-16,0 0 23 16,0 0 31-16,-44 3-29 15,44-3 3-15,-50 32 1 0,12-4-23 16,38-28-21-16,-57 35 4 16,57-35-10-16,-56 32 53 15,56-32-26-15,0 0-7 0,-44 14-2 16,44-14 3-16,0 0-48 15,0 0 96-15,0 0-67 16,0 0-3-16,0 0 34 16,0 0 91-16,0 0-22 0,0 0 40 15,0 43-10-15,6 3-1 16,0 0-30-16,1 3-20 0,-1 1-27 16,-12-8-8-16,-1 0-15 15,7-42-10-15,-31 50-9 16,31-50 0-16,-57 46-5 0,7-25 5 15,0-14 7-15,-7-10-1 16,1-19 1-16,-1-6-9 16,13-11 5-16,6-10-25 15,7-8 7-15,18-6 2 0,13-1 33 16,13 7 8-16,18 4-20 16,7 11-19-16,12 7 19 15,1 6-29-15,5 5-116 0,-12 6-203 16,0 4-155-16,-6 3-39 15</inkml:trace>
  <inkml:trace contextRef="#ctx0" brushRef="#br0" timeOffset="6984">3408 3548 1926 0,'0'0'333'0,"0"0"-61"16,0 0-26-16,0 35-66 0,0-35-85 15,0 0-50-15,0 0-110 16,0 0-184-16,0 0-335 16,0 0-351-16</inkml:trace>
  <inkml:trace contextRef="#ctx0" brushRef="#br0" timeOffset="8051">9128 3859 875 0,'0'0'207'0,"0"0"12"0,0 0 7 16,0 0-9-16,0 0-41 15,31 39-23-15,-31-39-67 16,19 49-27-16,-19-10-25 0,-6-7-14 15,-13 0-10-15,-12-4-4 16,-7 0-21-16,-12-6-3 0,-7-8-19 16,0-7-21-16,1-4-5 15,6-10-34-15,12 0-47 16,38 7-28-16,-38-28-7 16,38 28 77-16,-12-32 36 15,12 32 17-15,0 0 24 0,31-25 15 16,-31 25 54-16,50 4-17 15,-12 3 60-15,-38-7 31 0,38 28 37 16,-38-28-59-16,12 39-37 16,-12-3 11-16,-19-1-1 15,-18-3-38-15,-14-8-6 0,-11 1-4 16,-1-4-25-16,0-6-23 16,0-5-173-16,6-6-171 0,13-8-67 15,7-6 7-15</inkml:trace>
  <inkml:trace contextRef="#ctx0" brushRef="#br0" timeOffset="8247">8807 3700 1167 0,'0'0'155'15,"0"0"27"-15,0 0-64 16,0 0-93-16,0 0-25 0,0 0-173 16,0 0-144-16,0 0-44 15</inkml:trace>
  <inkml:trace contextRef="#ctx0" brushRef="#br0" timeOffset="8468">8361 4050 1455 0,'0'0'279'16,"0"0"-28"-16,-25 39-90 15,0 0-73-15,-19 3-41 0,0-3-34 16,-19 3-13-16,0-3-166 15,0-3-214-15,0-8-162 0,7-3-4 16</inkml:trace>
  <inkml:trace contextRef="#ctx0" brushRef="#br0" timeOffset="9016">7990 3873 582 0,'0'0'137'16,"19"43"-17"-16,-19-43-34 0,6 42-21 16,-6-42-18-16,0 35-23 15,0-35-1-15,-19 36-28 0,19-36 20 16,0 0 2-16,0 0-30 15,-44 32 2-15,44-32-17 16,-44 10-68-16,44-10 1 0,-50 4 52 16,50-4 8-16,-44-4 38 15,44 4-23-15,0 0 20 16,0 0 31-16,0 0-6 16,0 0 7-16,-50 25-3 0,50-25-3 15,0 0-5-15,0 0 4 16,0 0-25-16,0 0 0 15,-44 28 15-15,44-28-15 0,-50 11-9 16,50-11 6-16,-51 3-28 16,51-3 3-16,0 0-37 15,-44-24-13-15,44 24-18 16,0 0 59-16,-19-39 20 0,19 39-4 16,0 0 45-16,0 0 8 15,44-22 27-15,-44 22 82 0,44 15 61 16,-44-15-16-16,0 0 31 15,32 60-30-15,-26-14-28 16,-12-7-29-16,-13-1-60 0,-19-2-34 16,-12-4-27-16,-7-4-9 15,1-7-208-15,-7-7-231 0,0 0-91 16</inkml:trace>
  <inkml:trace contextRef="#ctx0" brushRef="#br0" timeOffset="9260">7707 4492 1133 0,'38'-25'88'16,"-38"25"-22"-16,44-28 32 15,0 14-29-15,-6 6-22 16,-1 8-45-16,-37 0-14 16,0 0-121-16,0 0 10 0,19 32-114 15,-19-32-20-15,-25 39-6 16</inkml:trace>
  <inkml:trace contextRef="#ctx0" brushRef="#br0" timeOffset="9393">7223 4789 1017 0,'0'0'127'16,"0"0"-26"-16,0 0-70 0,57-11-23 15,-1-3-104-15,-5-11-119 16,-1-3-94-16</inkml:trace>
  <inkml:trace contextRef="#ctx0" brushRef="#br0" timeOffset="9756">7362 3863 780 0,'0'0'67'16,"-26"49"34"-16,26-49 63 15,-37 43-53-15,37-43-54 0,-57 35-50 16,1-10 20-16,-7-8-38 16,-13-10 31-16,1 0-16 15,-13-3 54-15,-6-4 102 0,-7 3-10 16,7-6-51-16,-1 3-54 16,14 3-15-16,12 5 81 0,-1 2 36 15,14 8-20-15,12 7-27 16,0 3-13-16,19 11-36 15,0-4-36-15,12 4 16 16,13-39-29-16,-6 46-15 0,6-46-56 16,6 39-152-16,-6-39-170 15,0 0-185-15,50 14-17 0</inkml:trace>
  <inkml:trace contextRef="#ctx0" brushRef="#br0" timeOffset="9936">6236 3902 2035 0,'0'0'116'16,"0"0"66"-16,0 0-66 0,63-22-58 16,6-2-14-16,13 6-25 15,6 4-138-15,0 0-285 0,0 3-281 16</inkml:trace>
  <inkml:trace contextRef="#ctx0" brushRef="#br0" timeOffset="11632">10398 4870 332 0,'0'0'109'16,"0"0"3"-16,0 0-49 0,0 0-36 15,0 0-3-15,0 0-22 16,-44-7-9-16,0 0 13 0,-7 3 0 16,1 1-6-16,6 6 17 15,-13 1 10-15,1 3 0 0,-1 3-1 16,-12 4-5-16,6 4 33 16,-6 3-10-16,13 8 1 15,5-1-11-15,7 4-2 0,7 3 16 16,-1 0-15-16,6 1-20 15,7 3 26-15,0-1-29 0,13-2 28 16,-1-1-1-16,7 0 22 16,6 4 20-16,12 0 0 15,7 0-41-15,13 4-17 0,5-1 10 16,14 7-9-16,5-3-1 16,7 4 4-16,6-1-21 0,-6-3-25 15,0 4 32-15,-7-1-7 16,-12-3-25-16,-6-7 44 0,-6 3 0 15,-14-3-38-15,-11-3 28 16,-7-36 8-16,-19 46-24 0,-6-4-22 16,25-42 44-16,-51 42-3 15,1-10-23-15,-6-4-1 16,-1-3 42-16,-6-4-34 16,-6-3-13-16,0-4 32 0,-13-3-23 15,0-4 4-15,-6-4 4 16,-6-3 18-16,0-3-42 0,0-4 37 15,6-4-6-15,0 8-17 16,12-1 6-16,7 1 14 0,6 3-24 16,13 0-10-16,0 0 38 15,12 0-26-15,38 0-18 0,-38 3 39 16,38-3-26-16,0 0 7 16,0 0-34-16,0 0-11 0,0 0-23 15,0 0 54 1,0 0-8-16,-31 0 14 0,31 0 14 15,0 0-19-15,0 0-17 16,0 0 33-16,-38 7 10 0,38-7-54 16,0 0-76-16,-31 0-68 15,31 0-55-15,0 0-73 0</inkml:trace>
  <inkml:trace contextRef="#ctx0" brushRef="#br0" timeOffset="12043">8895 6057 638 0,'0'0'35'16,"32"7"21"-16,-32-7 32 0,0 0-14 15,0 0-6-15,0 0-20 16,0 0 114-16,0 0-10 0,12 43-43 16,-12-43-26-16,-6 39 65 15,-7-8-19-15,13-31-43 16,-37 36-11-16,-1-12-42 16,7-2-31-16,-7-8 12 0,0-4 2 15,7-6-9-15,31-4-20 16,-32 7 13-16,32-7 14 0,0 0-25 15,0 0 14-15,-31 7 13 16,31-7-14-16,0 0-22 0,0 0 140 16,0 0-24-16,0 0-53 15,0 35-22-15,0-35 3 0,19 36-35 16,-19-36-7-16,19 32-112 16,-19-32-165-16,0 0-152 15,31 28-72-15</inkml:trace>
  <inkml:trace contextRef="#ctx0" brushRef="#br0" timeOffset="17572">7676 5774 826 0,'0'0'103'15,"0"0"26"-15,0 0 183 16,0 0-85-16,0 0-58 0,0 0-59 16,6 43-47-16,-18-4-26 15,12-39-24-15,-63 49-6 0,0-13-48 16,0-8-63 0,6-3-18-16,13-11 5 0,7-4 55 15,37-10 32-15,-38-7 34 16,38 7 16-16,0 0 10 0,-19-35-30 15,19 35-9-15,0 0 40 16,0-39 5-16,0 39 0 16,0 0 117-16,0 0-54 0,0 0-46 15,0 0-8-15,32 46-9 16,-7 0-10-16,-6-4-24 16,-7 4 3-16,1 4 8 0,-1-1-26 15,7-6-55-15,0-4-136 16,0-8-180-16,0-6-134 15</inkml:trace>
  <inkml:trace contextRef="#ctx0" brushRef="#br0" timeOffset="18647">6903 6262 862 0,'0'0'71'15,"0"0"65"-15,0 0-9 0,0 32-73 16,0-32 8-16,19 35-38 15,-19-35-31-15,25 32 36 0,-25-32-77 16,37 25 13-16,-37-25-20 16,32 10-1-16,-32-10-13 15,31-7-20-15,-31 7-3 16,0 0 44-16,25-35 4 0,-18 0 55 16,-7 6 58-16,0 29-32 15,0 0 30-15,0 0 11 0,-38-31 22 16,0 17 34-16,-6 6-54 15,0 8-65-15,-6 4-10 16,0 0-11-16,-1-1 20 0,1-3-51 16,6 0-33-16,6-7-1 15,13 3-40-15,25 4 3 0,0 0 17 16,-25-31 14-16,6 2 38 16,19 29 1-16,0-28 40 15,0 28 25-15,0 0-10 16,0 0 10-16,0 0 96 0,0 0 7 15,0 0 10-15,0 0-48 16,0 0 1-16,-6 35-4 0,6-35-4 16,-13 32-50-16,13-32-18 15,0 0 18-15,0 0-10 16,0 0-8-16,-25 29-4 0,25-29 0 16,-37 10 9-16,5-10-34 15,1-3 12-15,31 3 28 0,-44-18-40 16,44 18 17-16,-38-43 12 15,13 8-11-15,12 0-6 0,1-1-13 16,12-6 17-16,6 7-11 16,0-8 7-16,7-3-14 15,-1 4-1-15,1 3-5 16,0 0 24-16,-13 39 1 0,12-39-10 16,-12 39 5-16,0 0-17 15,0 0 17-15,0 0-19 16,0 0-2-16,-44 43 16 0,13 6 38 15,6 4-13-15,-1 0 2 16,8-3-4-16,5-4-26 0,0-4 8 16,1-10 13-16,12-32 6 15,-6 32-23-15,6-32 0 0,0 0-2 16,0 0-62 0,0 0-55-16,0 0-11 0,0 0-15 15,-44-7 27-15,44 7 23 16,0 0 51-16,0 0 29 0,-32-36-13 15,32 36 14-15,0 0 138 16,0 0-26-16,0 0 9 0,-12 43 10 16,-1-12-53-16,7 5-33 15,-7-4 2-15,-6-4-5 16,19-28-8-16,-31 28-16 0,31-28 0 16,-38 21 15-16,7-14-1 15,31-7-19-15,-32-10-8 16,32 10 18-16,-19-35 19 15,1-4-24-15,11-7 2 0,1-11 1 16,0-10 0-16,0-11-24 16,6 1 45-16,0 9 11 0,0 15-7 15,0 11-56-15,0 42-163 16,0 0-63-16,0 0-189 0</inkml:trace>
  <inkml:trace contextRef="#ctx0" brushRef="#br0" timeOffset="18843">6224 6669 1820 0,'38'7'45'16,"6"-11"-28"-16,6-10-1 0,6 3-119 15,7-6-188-15,-6-1-122 16,-13 7-94-16</inkml:trace>
  <inkml:trace contextRef="#ctx0" brushRef="#br0" timeOffset="19011">5709 6559 855 0,'44'-21'-76'0,"0"3"-73"0,0 0-79 16</inkml:trace>
  <inkml:trace contextRef="#ctx0" brushRef="#br0" timeOffset="19251">5652 6336 1355 0,'0'0'302'15,"0"0"5"-15,0 0-59 16,0 0-45-16,-38 29-39 0,19 6-58 15,-6-3-50-15,-12 3-19 16,-14 0-24-16,-5 1-38 16,-1-1-152-16,-12-7-208 0,0-3-213 15,6-7-72-15</inkml:trace>
  <inkml:trace contextRef="#ctx0" brushRef="#br0" timeOffset="19492">5275 6015 1821 0,'0'0'124'16,"0"0"193"-16,0 0-28 15,50-14-74-15,-50 14-76 0,50 28-19 16,-50-28-8-16,26 56-63 15,-8-3-17-15,-24-7-12 0,-19 0-13 16,-13-3-88-16,-18-4-159 16,-7 0-312-16,-13-8-409 15</inkml:trace>
  <inkml:trace contextRef="#ctx0" brushRef="#br0" timeOffset="20655">4778 5881 709 0,'0'0'259'0,"0"0"75"0,0 0-17 16,0 0-56-16,0 0-54 16,0 0-23-16,0 0-75 0,0 0-36 15,0 0-55-15,0 0 8 16,0 0-26-16,0 0 15 0,-37 49-36 15,-1-7 27-15,6 1-14 16,1-4-2-16,6 0-3 0,6-8 3 16,13 5 27-1,12-8-17-15,-6-28-53 0,38 35-10 16,6-10-56-16,0-11 6 16,6-7-29-16,0-3 43 0,-6-4-5 15,-12-7 46-15,-32 7 5 16,0 0-58-16,0 0 23 0,0 0 39 15,0 0 49-15,0 0 0 16,0 0 46-16,-38-25-9 0,-6 18 7 16,0 10-38-16,-6 12 2 15,6 6 13-15,0 4-8 16,0-1 12-16,12 5-36 0,7-1 39 16,6 0-23-16,19-28-10 15,7 42 12-15,-7-42-21 16,31 36 38-16,0-15-24 0,1-7-3 15,-1-7-47-15,-31-7 52 16,25 7-2-16,-25-7 13 0,0 0-8 16,0 0-35-16,0 0 49 15,0 0-19-15,-50-3 31 16,0 3 7-16,0-4 15 0,6 4-8 16,6 0 8-16,0-7-42 15,0-3 5-15,13-1 22 0,25 11-51 16,-37-35 31-16,11-1-7 15,1-3-38-15,13-7-8 16,-7-7-44-16,6-10-10 16,1-4 35-16,5-8 5 0,1 5 37 15,0-1 1-15,12 11 4 16,-12 4 15-16,6 6-35 0,0 11 56 16,0 4-21-16,0 35 9 15,0 0 17-15,0-32-55 0,0 32 23 16,0 0-21-16,0 0 28 15,0 0-29-15,0 0 5 0,0 0 8 16,0 0 1-16,0 0 2 16,0 0 13-16,0 0-3 0,0 0 9 15,0 0 68 1,0 0-6-16,0 46 15 0,0 0-23 16,-6 0-14-16,6 7-6 15,0 3-47-15,0-3 17 0,-7 7-1 16,7 1-32-16,-6-5 19 15,0 1-1-15,-7-1-7 0,7 1 3 16,-7-4-12-16,1 0 31 16,-7 0-26-16,0-4 15 0,0-3 15 15,-6 0-20-15,0-3 0 16,-7-8-13-16,7-7 32 16,25-28-27-16,-37 28 12 0,5-13 13 15,1-15-15-15,31 0 20 16,-44-18 22-16,19-7-15 15,-1-10-35-15,8-15 15 0,-1-13 11 16,6-1-16-16,13 0-14 16,0 8 97-16,6 3-39 0,7 7-27 15,6 11-48-15,12-4-57 16,-31 39-178-16,44-39-261 0,-12 11-124 16</inkml:trace>
  <inkml:trace contextRef="#ctx0" brushRef="#br0" timeOffset="21131">3402 5948 884 0,'0'0'179'15,"0"0"45"-15,0 0-39 16,0 0 73-16,0 0 15 0,50-7-84 16,-50 7-34-16,50 14-46 15,-18 3-20-15,-32-17 39 0,0 0-41 16,25 50-41-1,-19-15-3-15,-12 1-22 0,-13-1-25 16,19-35 14-16,-57 49-10 16,7-13-97-16,-6-8-109 0,5-10-164 15,1-8-209-15,6-6-58 16</inkml:trace>
  <inkml:trace contextRef="#ctx0" brushRef="#br0" timeOffset="21340">3175 6089 934 0,'0'0'236'0,"0"0"73"16,0 0-38-16,7 46-89 15,-20-7-62-15,-18 3-80 0,-13-3-27 16,-7 0 4-16,-5 0-163 15,-1-7-123-15,1-4-177 0,5-10-69 16</inkml:trace>
  <inkml:trace contextRef="#ctx0" brushRef="#br0" timeOffset="21950">2874 5958 795 0,'0'0'102'16,"0"0"-35"-16,0 0-1 16,0 0 41-16,0 0-47 0,0 0 12 15,0 0-21-15,-32 50-12 16,32-50-39-16,-37 49 8 15,37-49 9-15,-51 36 21 0,51-36 9 16,-44 21 76-16,44-21 6 16,-31 3-41-16,31-3-13 15,0 0 2-15,0 0-43 0,-25-60-10 16,18 4 18-16,1-4-58 16,6-11-7-16,0 0 13 0,6 1-17 15,-6 6-37-15,0 7-38 16,0 19-128-16,0 38-138 0,0-36-74 15</inkml:trace>
  <inkml:trace contextRef="#ctx0" brushRef="#br0" timeOffset="22171">2955 5442 820 0,'44'-39'189'0,"-44"39"34"0,51-24 9 16,-51 24-61-16,44-4-31 15,-44 4-78-15,44 18-10 0,-44-18-62 16,0 0-14-16,25 56-45 16,-25-6-96-16,-6-8-173 0,-13 1-98 15</inkml:trace>
  <inkml:trace contextRef="#ctx0" brushRef="#br0" timeOffset="22591">2421 5838 705 0,'44'25'84'0,"-44"-25"36"16,0 0-24-16,44 35-9 0,-44-35-19 16,0 0-32-16,13 43-15 15,-13-43 10-15,0 0-25 0,-38 42-6 16,38-42 0 0,-57 35-7-16,7-13 13 0,50-22-6 15,-56 3 0-15,12-3-49 16,44 0 6-16,-51-25 7 0,51 25 10 15,-50-39 31-15,50 39-5 16,-44-38-4-16,44 38 31 0,0 0-3 16,-57-22 60-16,7 22 34 15,6 18-27-15,0 7-42 0,0 7 38 16,-6 10-23-16,0-3-37 16,6 3-5-16,0-10 10 0,44-32-13 15,-44 50-29 1,44-50 14-16,-26 42-18 0,26-42-101 15,-6 39-58-15,6-39-119 16,0 0-67-16</inkml:trace>
  <inkml:trace contextRef="#ctx0" brushRef="#br0" timeOffset="22792">2025 5414 1464 0,'0'0'102'0,"0"0"88"0,0 0 3 16,0 0-98-16,0 0-62 16,0 0-149-16,0 0-272 0,0 0-187 15</inkml:trace>
  <inkml:trace contextRef="#ctx0" brushRef="#br0" timeOffset="23007">1962 6764 2746 0,'51'-4'114'0,"11"-6"-66"0,8-8-15 16,5-3-81-16,0-7-212 15,-5-1-339-15,-8-2-229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4:18.13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6848 322 573 0,'0'0'138'15,"0"0"48"-15,0 0 17 16,0 0-2-16,0 0-49 0,0 0-49 16,0 0-26-16,0 0-37 15,0 0 86-15,25 15-40 0,-25-15-8 16,32 35-50-16,-7-3 17 15,-6 3 12-15,0 0-17 0,-1 1-3 16,1-1-13-16,-6-6-19 16,-13-29 3-16,6 36 16 15,-6-8-7-15,0-28-6 0,-44 35-90 16,-6-13-98-16,0-5-102 16,-1-10-75-16,-5 0-48 15,-1-3-35-15</inkml:trace>
  <inkml:trace contextRef="#ctx0" brushRef="#br0" timeOffset="232">6578 663 898 0,'0'0'156'0,"0"0"-14"0,0 0-65 15,0 0 167-15,0 0-73 16,0 0-70-16,-38 46-40 0,-6-11-25 16,0 0-36-16,-6-6 0 15,-7-1-17-15,1 0-122 0,-7-7-158 16,6 1-65-16,7-5-68 16</inkml:trace>
  <inkml:trace contextRef="#ctx0" brushRef="#br0" timeOffset="1756">5956 439 435 0,'0'0'39'0,"31"11"40"16,-31-11 2-16,31 17-19 15,-31-17-14-15,32 22-27 16,-32-22-1-16,0 0-28 0,0 0 8 15,31 21 19-15,-31-21 11 16,0 0-7-16,0 0-8 0,0 0-29 16,0 0 45-16,0 0-5 15,0 0-26-15,0 0 0 0,0 0 4 16,0 0-4-16,0 0 3 16,0 0-3-16,0 0-4 0,0 0 12 15,0 0-2-15,0 0 5 16,0 0 2-16,0 0-13 15,0 0 12-15,0 0-1 16,0 0 18-16,0 0-11 0,0 0 19 16,0 0-12-16,0 0 4 15,0 0-4-15,0 0-28 0,0 0 25 16,0 0-7-16,0 0-11 16,0 0-4-16,0 0-4 0,0 0 12 15,0 0-5-15,0 0-10 16,0 0 16-16,0 0-17 0,0 0 8 15,0 0 11-15,0 0-15 16,-31 7 25-16,31-7 22 16,-38 10-20-16,7 5 13 0,-1-1-45 15,32-14-6-15,-44 29 21 16,7-4-21-16,10-4 27 0,-4-3 3 16,31-18-8-16,-31 24-5 15,31-24-12-15,0 0 13 0,-19 36 30 16,19-36-20-16,0 0 33 15,37 24-50-15,1-9-14 0,1-12-10 16,-1-3-14-16,-1-3-7 16,1-1 4-16,0-3 40 0,-7 3 5 15,-31 4-3-15,25-7 17 16,-25 7 0-16,0 0 39 16,0 0-16-16,0 0-28 0,0 0-7 15,0 0 0-15,-31-3-9 16,-1-1 11-16,-12 4-23 15,-6 0 10-15,0 7-9 0,-1 0 2 16,0 4 1-16,7 0 22 16,7-1-10-16,-7 1 9 0,6 6 8 15,38-17-24-15,-32 25-10 16,32-25 7-16,-18 36 10 0,18-36 3 16,0 0 22-16,12 28-14 15,-12-28-39-15,0 0 16 16,32 25-15-16,-32-25 19 0,37 14 20 15,-37-14-9-15,0 0-26 16,0 0-45-16,0 0-32 0,0 0 44 16,0 0 21-16,0-32 3 15,0 32 14-15,-31-28 24 0,6 6-3 16,-7 1-10-16,1 4 10 16,-1-5-11-16,1 1 7 0,31 21-11 15,-38-46 15-15,13 4 22 16,6 6-22-16,7 1 16 0,-1 3 11 15,7 3 21-15,6 29 26 16,-6-32-4-16,6 32-6 16,0 0-25-16,0 0-14 0,0 0 14 15,0 0 2-15,0 0-36 16,0 0 22-16,0 0 7 0,0 0-22 16,0 0-26-16,0 0 11 15,0 0 36-15,0 0-9 0,0 0 29 16,-38 18 61-16,38-18 2 15,-25 43-25-15,6-4 14 0,13 4-7 16,-1-1-24-16,7 0-8 16,0-3-28-16,7 0-26 0,-1 4-4 15,0-1-1-15,1-7-11 16,-1 1 24-16,-6-36-10 0,0 0-10 16,6 39 0-16,-6-39 13 15,-12 38 10-15,12-38-9 16,-57 29-12-16,13-12-20 15,-13-6 26-15,7-4 2 0,-6-3-1 16,12-4-9-16,12-8 7 16,32 8-28-16,-50-28 5 0,25-4-15 15,6-6 16-15,13-8 2 16,6 7-16-16,6 0 23 0,6 0-9 16,7 4-76-16,6-1-93 15,-25 36-195-15,44-46-124 0</inkml:trace>
  <inkml:trace contextRef="#ctx0" brushRef="#br0" timeOffset="2021">4528 581 990 0,'0'0'134'0,"0"0"93"16,12 36 45-16,7-4-49 15,-19-32-70-15,0 38-55 16,0-6-35-16,0-32-25 0,-25 39-22 16,-6-11-21-16,-1-3-84 15,-5-4-80-15,-7-10-147 0,6-4-69 16,6-7-69-16</inkml:trace>
  <inkml:trace contextRef="#ctx0" brushRef="#br0" timeOffset="2212">4289 642 838 0,'0'0'179'0,"13"31"62"15,-13-31 36-15,-13 36-46 0,13-36-105 16,-38 35-81-16,-12-7-20 16,-7-7 0-16,-5 1-81 0,-8-5-207 15,1-3-103-15,0 1-88 16</inkml:trace>
  <inkml:trace contextRef="#ctx0" brushRef="#br0" timeOffset="2648">3226 340 670 0,'0'0'121'0,"0"0"26"0,0 32 14 15,19 3 20-15,-1 1-19 16,1-5-36-16,6 1-64 0,-6 4-34 16,0-4-9-16,-6 0 17 15,-13-4 14-15,0 1-34 0,0-29 1 16,-25 39-8-16,-7-11-4 15,-6-10 12-15,-6-1-37 0,0-6 9 16,0-4 27-16,7-7 2 16,37 0-25-16,-51-25-19 0,26-3 16 15,13-11-11-15,12 0 31 16,6-3-5-16,19-1 50 16,0 3-35-16,7 9-10 0,5 2 9 15,-5 8-56-15,6 3-99 16,-38 18-127-16,31-17-157 0</inkml:trace>
  <inkml:trace contextRef="#ctx0" brushRef="#br0" timeOffset="2957">2893 340 703 0,'0'0'74'16,"0"0"3"-16,0 0 68 0,0 0 3 15,0 0-34-15,-44 35 19 16,6 4-11-16,-6 0 25 0,0 7-31 15,0 4-37-15,0 0-60 16,-6 0 14-16,-1-8-20 16,14 0-18-16,-1-6-89 0,6-4-225 15,32-32-184-15</inkml:trace>
  <inkml:trace contextRef="#ctx0" brushRef="#br0" timeOffset="3172">2497 421 1627 0,'0'0'215'15,"0"0"15"-15,25-7-92 16,-25 7-69-16,0 0-25 0,31-3-155 15,-31 3-220-15,0 0-200 16,0 0-124-16</inkml:trace>
  <inkml:trace contextRef="#ctx0" brushRef="#br0" timeOffset="3480">2025 552 892 0,'6'33'77'16,"-6"-33"19"-16,0 0 102 16,-6 28-65-16,6-28-72 0,-44 21-14 15,0-10-35-15,6 0-15 16,7-4 20-16,31-7 22 0,-38-7 50 15,38 7-14-15,-37-22-20 16,18-6-40-16,6-7 0 0,7-2-33 16,6-1 21-16,6-1 9 15,0-4-16-15,1 4-106 16,5 4-103-16,1 0-106 0,-7 7-73 16</inkml:trace>
  <inkml:trace contextRef="#ctx0" brushRef="#br0" timeOffset="3668">1981 245 1005 0,'0'0'151'0,"0"0"-49"16,0 0-57-16,0 0-25 0,0 0-156 15,0 0-71-15,13 21-172 16</inkml:trace>
  <inkml:trace contextRef="#ctx0" brushRef="#br0" timeOffset="4096">1290 492 900 0,'0'0'159'16,"0"0"18"-16,0 0-9 16,0 0-38-16,-7 32-57 0,-5 0-6 15,-1-3-27-15,-6-1-18 16,19-28-9-16,-37 36-5 0,-2-8-23 15,39-28 28-15,-44 25-32 16,44-25-47-16,-44 10-27 16,44-10-77-16,0 0 28 0,0 0 46 15,-19-35 31-15,19 7 29 16,0 28 24-16,32-29 5 0,-1 12 7 16,0 3 25-16,-31 14 68 15,33 7 76-15,-33-7-34 0,0 0-5 16,19 38-21-16,-26-2 36 15,-11-1-49-15,-9-3-58 0,-10 3-13 16,-7-6 7-16,0-1-39 16,-7-3 16-16,7-8-126 0,0 1-156 15,7-8-98-15,-1-6-24 16,38-4 3-16</inkml:trace>
  <inkml:trace contextRef="#ctx0" brushRef="#br0" timeOffset="4277">1169 333 1740 0,'0'0'185'16,"0"0"26"-16,0 0-106 0,0 0-37 15,0 0-138-15,0 0-150 16,0 0-216-16,0 0-112 15</inkml:trace>
  <inkml:trace contextRef="#ctx0" brushRef="#br0" timeOffset="5068">736 425 253 0,'0'0'53'0,"0"0"2"16,0 0 4-16,0 0 0 16,0 0-21-16,0 0-31 15,0 0 6-15,0 0 3 0,0 0-30 16,0 0 24-16,0 0 4 16,0 0-20-16,0 0-8 0,0 0 4 15,0 0 0-15,0 0-15 16,0 0 2-16,0 0 12 0,0 0-5 15,0 0-12-15,0 0-1 16,0 0-17-16,0 0 8 0,0 0-25 16,0 0-31-16</inkml:trace>
  <inkml:trace contextRef="#ctx0" brushRef="#br0" timeOffset="6504">874 411 216 0,'-32'28'37'0,"32"-28"0"0,-37 28-15 16,37-28 18-16,0 0 10 16,-38 25 34-16,38-25 23 0,0 0 14 15,0 0-12-15,0 0 14 16,0 0 8-16,-38-3-10 0,38 3-74 15,0 0 49-15,0 0-62 16,-19-46-30-16,7 7 15 0,6-7 3 16,-7 0-46-1,7-4 34-15,-1 1-8 0,1 3-53 16,6 0-116-16,-6 7 43 16,6 39-2-16,6-42-25 0,-6 42-57 15,0 0-16-15</inkml:trace>
  <inkml:trace contextRef="#ctx0" brushRef="#br0" timeOffset="6728">836 33 523 0,'0'0'187'16,"-31"-32"5"-16,31 32 29 15,0 0-108-15,0 0-88 0,0 0-4 16,0 0-21-16,0 0-5 16,44-7-6-16,-44 7 24 0,37 14-34 15,-37-14-65-15,0 0 53 16,19 42-101-16,-25-10-143 0</inkml:trace>
  <inkml:trace contextRef="#ctx0" brushRef="#br0" timeOffset="7096">314 337 529 0,'0'0'72'0,"0"0"-14"15,0 0 8-15,7 35-2 16,-7-35 4-16,-13 35-27 16,13-35-33-16,-25 32-4 0,25-32 3 15,0 0 29-15,0 0 17 16,0 0 0-16,-38 28-30 0,38-28-4 16,0 0-12-16,-37 0-12 15,37 0 39-15,0 0 6 0,-38-3-21 16,38 3-14-16,-38 0 35 15,38 0 24-15,-44 17-16 0,44-17-13 16,-38 39-35-16,38-39-27 16,-31 51 45-16,12-9-8 0,19-42-58 15,0 46-151-15,6-14-105 16,-6-32-74-16</inkml:trace>
  <inkml:trace contextRef="#ctx0" brushRef="#br0" timeOffset="7265">182 892 1485 0,'44'11'225'16,"-6"-11"62"-16,6-7-60 0,0-4-114 16,13-6-40-16,6-1-61 15,12 0-83-15,0-3-257 16,7 0-291-16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4:41.42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861 73 1303 0,'0'0'40'0,"-38"39"-23"16,13-11 8-16,-7 0-40 16,1-3 34-16,-7 0-9 15,1-1-13-15,5-2 3 16,7-5 0-16,25-17-29 0,-31 11 37 15,31-11-50-15,0 0-22 16,-32-4-32-16,32 4-22 16,-19-28 31-16,7-11 44 0,12 0 11 15,0-7 38-15,0 4 25 16,0-1 55-16,0 43 2 0,-19-38 28 16,19 38 35-16,-50-7-19 15,-13 17-52-15,-13 18-28 0,1 11-35 16,-1 11-55-1,1-1-248-15,0 4-215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4:41.98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509 0 1016 0,'0'0'292'0,"0"0"-33"15,0 0-93-15,0 0-85 16,0 0 28-16,-6 46-40 0,-19-11-20 16,25-35-25-16,-44 42-8 15,44-42-16-15,-50 43 23 0,12-22-43 16,38-21 33-16,-44 14-38 16,44-14-76-16,-38 0-90 0,38 0 20 15,0 0-2 1,0 0 41-16,-31-49 58 0,25 10 43 0,6 39 84 15,-7-43 97-15,7 43-13 16,0 0-9-16,0 0-63 16,0 0 1-16,0 0-30 15,-37-7 28-15,-20 21-54 0,0 15-142 16,-12 3-416-16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4:46.55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1891 441 1415 0,'32'-18'144'0,"-1"4"21"0,1-4-43 16,5-3-57-16,7-4-7 15,0 0-32-15,7-3-12 0,-1-4-30 16,-12 0 4-16,-1 4 18 16,-11-11 29-16,-1 0-43 15,-13-4 11-15,-12 43 6 16,-6-45-29-16,6 45 23 0,0 0-10 15,-44-29 20-15,0 26 11 0,-6 24 4 16,-1 11-3-16,1 10-8 16,6 11-17-16,6 0 9 15,7-3 16-15,18 3 18 16,7-4 6-16,12 2 22 0,7-5 0 16,12-4-30-16,7 0-7 15,5-6-20-15,1-4 0 0,0-1-9 16,-7-2-21-16,1 2-123 15,-32-31-144-15,12 53-210 0,-6 0-125 16</inkml:trace>
  <inkml:trace contextRef="#ctx0" brushRef="#br0" timeOffset="196">2250 1460 2116 0,'0'0'317'16,"0"0"-16"-16,0 0-98 0,0 0-88 15,0 0-66-15,0 0-25 16,0 0-62-16,0 0-187 0,0 0-330 16,0 0-389-16</inkml:trace>
  <inkml:trace contextRef="#ctx0" brushRef="#br0" timeOffset="731">1489 929 586 0,'0'0'57'0,"0"0"64"16,0 0 15-16,0 0 33 15,0 0-11-15,0 0 3 0,0 0 42 16,-12 35-25-16,-20-10-32 16,-18-4-2-16,-13-3 9 0,-6-1-37 15,-19-3-30-15,-13 1-25 16,1-1-22-16,-7-3-2 0,0 0-2 15,7-4-9-15,-1-4-19 16,7-3-7-16,6 0-6 0,6 0 17 16,19 0-3-16,7 0-17 15,12-3-7-15,18 3 10 0,26 0 3 16,-31 0-39-16,31 0-30 16,0 0-40-16,0 0-28 15,0 0-61-15,0 0-130 0,-31 11-50 16,31-11-36-16,0 0 57 15</inkml:trace>
  <inkml:trace contextRef="#ctx0" brushRef="#br0" timeOffset="1075">477 858 504 0,'0'0'218'15,"0"0"14"-15,0 0-61 0,0 0 103 16,0 0-10-16,0 0-73 16,-12 46-76-16,-7-11-24 0,-13 4-5 15,-12-4 5-15,-6 1-40 16,0-4-15-16,-7-3-29 0,7-4 10 16,-7-4-1-16,13-7-9 15,7-3-7-15,12-4 47 0,25-7 25 16,0 0 18-16,0 0-27 15,0 0-31-15,0 0-11 0,0 0-3 16,44-11-14-16,0 7 27 16,0 8 17-16,0 3-20 15,-7 4-4-15,1 3 3 0,-13 0-14 16,0 4-16-16,-25-18-67 16,0 0-90-16,25 35-227 0,-12-7-359 15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4:42.76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4318 753 951 0,'0'0'280'0,"0"0"-37"0,0 0-30 16,0 0-70-16,0 0-49 15,0 0-40-15,0 0-32 0,0 0-2 16,0 0 2-16,0 0-43 16,-6 32 39-16,6-32-22 0,0 39 9 15,6-11-20-15,-6-28-32 16,0 0-48-16,31 25-30 15,-31-25 52-15,38 10-43 0,-38-10 36 16,38-21 44-16,-38 21 26 16,37-49-1-16,-24 3 16 15,-7 3 20-15,-12 4 87 16,-13 4 36-16,-19 14-18 0,-12 7 3 16,-19 10-52-16,-6 8-41 15,-1 3 9-15,1 0-32 0,-1 4 7 16,13-4-27-16,19-4 13 15,7-3 0-15,37 0-10 0,-38-18-13 16,38 18-4-16,-19-49-8 16,13-4 11-16,6 0-46 15,6-14-42-15,13-7-73 0,-6-4 77 16,5 4 30-16,-5 10 40 16,0 18-129-16,-13 46-172 15,0 0-51-15</inkml:trace>
  <inkml:trace contextRef="#ctx0" brushRef="#br0" timeOffset="521">3281 410 1214 0,'0'0'253'0,"-13"39"-71"16,13-39-22-16,0 0-73 15,0 0-49-15,-6 36 1 16,6-36-10-16,0 0 6 0,-19 45-26 16,19-45-9-16,-44 36 9 15,6-8-12-15,1-10-8 16,-7-4 3-16,12-7-56 0,1 0 7 16,31-7-36-16,0 0-43 15,-38-21-45-15,38 21 7 0,-19-43 40 16,19 8 58-16,0 35 47 15,6-32 25-15,-6 32 0 16,0 0-11-16,0 0 102 16,0 0-22-16,0 0-19 0,0 0-17 15,0 0 51-15,-25 36-13 16,25-36-35-16,0 0-3 0,-50 38-29 16,19-13-6-16,31-25 31 15,-38 11-43-15,38-11 30 16,-32 0-4-16,32 0-8 0,0 0 0 15,0 0-12-15,-37-11 6 16,37 11 32-16,0 0 0 0,-32 7 156 16,32-7-15-16,-31 29-90 15,-7-1-20-15,0-7-52 16,-12-3 26-16,-6-1-18 16,-7-6-31-16,-13-4 12 0,1-3-134 15,6-8-83-15,0-10-98 16,18-4-117-16,7-7-14 0</inkml:trace>
  <inkml:trace contextRef="#ctx0" brushRef="#br0" timeOffset="686">2860 15 2390 0,'0'0'75'0,"0"0"-62"0,0 0-98 16,0 0-244 0,37-15-374-16</inkml:trace>
  <inkml:trace contextRef="#ctx0" brushRef="#br0" timeOffset="862">2438 1329 2800 0,'51'-3'29'16,"12"-15"-112"-16,6-3-216 0,-6-4-181 16,-7-3-180-16</inkml:trace>
  <inkml:trace contextRef="#ctx0" brushRef="#br0" timeOffset="1372">2011 523 796 0,'0'0'149'0,"0"0"49"16,0 0-12-16,0 0 169 0,0 0-93 15,0 0-63-15,6 43-74 16,1-1-71-16,5 1-22 0,-12-5 10 15,-6 1-21 1,-7 4-6-16,-6-8-5 0,1 0-10 16,-20-6 12-16,0-1-24 15,-6-7 23-15,0-10-11 0,0-1 5 16,0-10-8-16,13-7-28 16,31 7-20-16,-25-39-7 0,12 4 32 15,13 0-21-15,19 3 50 16,-19 32-9-16,44-28-8 0,0 14 31 15,0 14 2-15,-6 3 49 16,-7 15-12-16,-31-18 27 16,13 46-44-16,-26 0-21 15,-18 0 0-15,-13 3-18 0,-13 1 2 16,-6-8-147-16,0 0-130 16,-6-10-175-16,0-7-110 0,6-11 4 15</inkml:trace>
  <inkml:trace contextRef="#ctx0" brushRef="#br0" timeOffset="1553">1929 280 2459 0,'44'-22'63'0,"0"-2"-38"15,13-1-6-15,-1 4-73 0,1 3-172 16,-13 4-379-16,-6 7-137 16</inkml:trace>
  <inkml:trace contextRef="#ctx0" brushRef="#br0" timeOffset="1769">1294 841 2119 0,'0'0'78'0,"-18"36"44"16,-1-1 111-16,0 0-80 0,-19 11-90 16,-6 7-16-16,-12 11-32 15,-14-4-67-15,-11 7-284 16,-1 0-390-16,-6-3-88 0</inkml:trace>
  <inkml:trace contextRef="#ctx0" brushRef="#br0" timeOffset="3265">452 636 923 0,'0'0'258'16,"0"0"-57"-16,0 0-45 16,0 0 76-16,0 0-26 0,-6 32-77 15,-13 0-70-15,-6 3-23 16,-7 1-2-16,1-4-16 16,0-4-18-16,31-28 0 0,-38 28 4 15,38-28-7-15,0 0-1 16,-25 18-16-16,25-18-108 15,0 0-16-15,0 0 22 0,-13-32 1 16,13-10-15-16,6-8 28 16,13 1 14-16,-6 3 123 0,-1 10 72 15,-12 36-1-15,7-31-43 16,-7 31-27-16,0 0 76 0,-38 14-44 16,-6 14-27-16,-6 11-26 15,-1 3-144-15,1 1-286 16,-6-1-190-16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2:48.27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773 456 954 0,'32'-21'27'16,"-32"21"52"-16,0 0 35 0,0 0 24 16,0 0-25-16,25-28-34 15,-25 28-18-15,25-25-20 16,-25 25-25-16,19-32 1 16,-7 4 18-16,-12 28-27 0,19-42-17 15,0 3 31-15,-6-4-6 16,-1 4-40-16,-6-3 21 0,7 3 11 15,-13 39-25-15,13-42 32 16,-13 42-15-16,6-36-10 0,-6 36-3 16,0 0-34-16,0 0-9 15,0 0 16-15,0 0 10 16,0 0 49-16,-50 4-23 16,-13 17-6-16,-13 7-15 0,-5 4 48 15,-14 4-45-15,-5-1-2 16,5-3 24-16,1-4 7 0,12-3-16 15,13-11-3-15,13-7 41 16,12 0-5-16,44-7-24 16,-38 4 14-16,38-4 50 0,0 0-13 15,0 0-65-15,0 0 14 16,0 0 35-16,-13 31 11 0,20 8 9 16,-1 11 51-16,0 6-43 15,1 4-42-15,-7 4-2 0,0 0-4 16,-7-1 3-1,-5-6 2-15,5-11-26 0,-5-4 15 16,6-14 8-16,6-28-13 16,0 0-2-16,-13 29 4 0,13-29-2 15,0 0-4-15,0 0-21 16,38-46-33-16,-1-11 2 0,7-3 33 16,0 0 7-16,0 10-9 15,7 15 21-15,-7 14-24 16,6 17 12-16,-6 22 0 0,13 7 20 15,-7 17 13-15,-6 1 9 16,-6 10-7-16,-7 0 3 0,-6 0 4 16,0 3-15-16,-18-3 0 15,-1-3-12-15,-12-1 11 0,-13-3-2 16,-6-7-2 0,25-39-5-16,-57 42-80 0,7-17-88 15,12-11-152-15,0-10-82 16,7-11 51-16</inkml:trace>
  <inkml:trace contextRef="#ctx0" brushRef="#br0" timeOffset="459">1276 492 740 0,'0'0'39'0,"0"0"62"16,0 0 4-16,-44 28 21 0,6 14 7 16,1 8-32-16,5 10-10 15,7 7-44-15,6 0 20 0,7 0 9 16,-1-7 9-16,19-3 10 15,7-8-16-15,12-10-13 16,-25-39-20-16,57 39-19 16,5-25-24-16,-11-7-27 0,5-17-9 15,-12-8-13-15,0-14 7 16,-19-10-28-16,1-15 25 0,-20-10 23 16,-6-11 4-16,-6-13 4 15,-7-5 11-15,-12 4 60 16,0 11 3-16,0 17-21 0,-1 18-16 15,26 46-23-15,-44-10 17 16,0 28 15-16,7 24-18 0,5 7 6 16,1 8-10-16,12 3-30 15,0-3-64-15,7-4-178 16,-1-11-115-16,7-3-86 0</inkml:trace>
  <inkml:trace contextRef="#ctx0" brushRef="#br0" timeOffset="819">2024 149 1024 0,'0'0'237'16,"0"0"85"-16,0 0-33 16,0 49-31-16,0 15-40 0,0 10-41 15,0 7-53-15,6 11-52 16,1 4-32-16,-7-1-22 15,6-3-18-15,-12-7 15 16,6-7-7-16,-7-8-19 0,7-13-109 16,-6-11-118-16,6-46-217 15,0 39-115-15,0-39-10 0</inkml:trace>
  <inkml:trace contextRef="#ctx0" brushRef="#br0" timeOffset="1103">2458 43 1559 0,'0'0'343'16,"0"0"-33"-16,0-35-109 0,0 35-99 15,0 0 64-15,0 0-14 16,6 45-64-16,-6 16-35 0,6 13-13 15,-6 11 4-15,0 6-18 16,0 1 2-16,-6 0-10 0,6-3-18 16,-6-8 10-16,6-10-16 15,6-15-11-15,-6-6-97 0,0-19-99 16,0-31-91 0,0 0-66-16,0 0-214 0,0 0 0 15</inkml:trace>
  <inkml:trace contextRef="#ctx0" brushRef="#br0" timeOffset="1305">2112 633 1901 0,'0'0'366'16,"-31"-28"-14"-16,31 28-100 0,0 0-76 15,0-32-72-15,18 7-34 16,20-3-23-16,19 7-38 15,5-4 10-15,20 7-16 16,12-3-3-16,7 7-69 0,-7 3-148 16,-6 1-265-16,-12 3-354 15</inkml:trace>
  <inkml:trace contextRef="#ctx0" brushRef="#br0" timeOffset="134370">3231 460 1030 0,'0'0'280'16,"0"0"9"-16,0 0-38 0,-13-32-46 15,13 4-49-15,0 28-58 16,19-36-33-16,0 5-44 0,6 2-14 16,0 1 7-16,-25 28-8 15,38-35-1-15,6 10-11 0,-6 7 9 16,6 4-11-16,-7 7 5 16,7 11 3-16,-6-4-16 0,0 7 16 15,-38-7-6-15,44 7 17 16,-44-7-15-16,0 0-4 15,31 7 22-15,-31-7-27 16,0 0 24-16,0 0-15 0,0 0 4 16,0 0-4-16,0 0-17 15,0 0-16-15,0 0 28 0,0 0-13 16,0 0 17-16,-12 53 9 16,-14 3-25-16,-18 1 27 0,-6 3 0 15,-13 4-6-15,7-4 14 16,-7 0 0-16,6-11 16 0,1 1-6 15,12-11-17-15,6-11 37 16,38-28 7-16,0 0 68 16,0 0 5-16,0 0-31 15,0 0-51-15,50 0-7 0,7-7-21 16,12-7-20-16,6 0 23 16,1 3-22-16,-7 4-144 0,-12 0-163 15,-13 3-333-15,-7 4-121 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28:13.23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453 0 728 0,'0'0'183'0,"0"0"-24"0,0 0-33 16,0 0-6 0,0 0 18-16,0 0 37 0,0 0-52 15,0 0-23-15,0 0 62 16,0 0 28-16,0 0-75 0,0 0-60 16,0 0-19-16,-38 0-26 15,-6 3-6-15,0 4-4 16,-6 4 3-16,6 3-7 0,-7 4-2 15,7 6-2-15,44-24-2 16,-44 36-1-16,44-36-25 16,-25 39-21-16,25-39 0 0,13 31-16 15,-13-31-22-15,56 29 22 16,1-19 29-16,6-6 7 0,-7-15 6 16,7 1-22-1,-6-12 47-15,-7 1 2 0,0-7-10 16,-6 0 14-16,-6-4 24 15,-38 32-32-15,38-39 8 0,-38 39 0 16,0 0-4-16,0 0-21 16,0 0 11-16,0 0 36 15,0 0 42-15,0 0-5 0,0 0 19 16,-13 57-12-16,1 6-23 16,-1 8-10-16,7 7 17 15,6-1-3-15,0 12-6 0,6-5 16 16,0 5-13-16,1 3-27 15,-1 0 11-15,0-1 0 16,-12-6-4-16,-7-7 69 16,-12-11 15-16,-12-10-48 0,-7-8-22 15,-13-10-10-15,0-11 26 16,-12-6 6-16,6-19-6 0,1-6-14 16,-1-15-17-16,12-10 1 15,7-11-10-15,19-18 10 0,6-13 6 16,13-5-6-16,12-2 0 15,26-5-11-15,6 5-7 16,18 6-6-16,7 4-5 0,12 7-13 16,-5 7-88-16,-1 7-153 15,-6 3-185-15,-1 8-168 16,1 0-45-16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5:00.23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9 877 1010 0,'0'0'223'15,"0"0"-32"-15,0 0 22 16,0 0-50-16,0 0-69 0,0 0-46 16,31-18-16-16,1-7-6 15,12 1-23-15,0-8 2 0,-7-4-11 16,7-10 11-16,-6-7-8 16,0-3-10-16,0-11-47 0,-13-7-64 15,-6-8-28-15,-13 1 55 16,0 3 66-16,-12 11 15 15,-7 14 5-15,-6 11 6 0,19 42 1 16,-50-32 6-16,6 21 2 0,-6 18-29 16,0 11 9-16,6 10 23 15,0 8 3-15,12 6 11 0,1 7-1 16,12 1 35-16,13-1 20 16,6 8-11-16,6 0-22 0,19-1-16 15,0 8-5-15,13-4 8 16,6 3 17-16,6 1-2 0,0-4 21 15,1 4 15-15,-1-8-35 16,-6 1-10-16,-6-8 23 0,-1 1 2 16,-18-8-7-16,0 1-16 0,-13-12-14 15,-6 1-21-15,-12-4 6 16,12-28 8-16,-32 36 5 16,-12-15-25-16,7-7-10 0,-7-7-1 15,0-7-24-15,0-3-46 16,6-12-28-16,0-9-12 0,7-8 29 15,6-7 45-15,0 0 44 0,6-3 1 16,13-4-6-16,6-4-2 16,12-3-7-16,7 0 3 0,6 4-45 15,0 3-108-15,0 0-138 16,7 4-56-16,5 6-10 0</inkml:trace>
  <inkml:trace contextRef="#ctx0" brushRef="#br0" timeOffset="409">1241 679 1170 0,'0'0'29'0,"0"0"54"15,-32 0 60-15,-5 14 22 0,-1 14-55 16,0 0-52-16,1 8-10 16,11 10 10-16,1 0-16 0,13-4-20 15,5-3 42-15,7 0-58 0,13-7 48 16,6-1 8-16,-19-31-32 16,44 29-27-16,6-15-3 0,-6-7 11 15,0-11-14-15,0-10-42 16,-6-7 29-16,-7-7 5 0,1-4-7 15,-20-7-24-15,-5-7-12 0,-14-3 20 16,-18-8 19-16,0 4 38 16,-6 14 23-16,-7 7-33 15,0 15-3-15,-12 10-13 0,6 14-11 16,0 7 35-16,12 11-32 16,1-1-4-16,31-24-94 0,-25 39-131 15,12-10-107-15,13-29-108 16</inkml:trace>
  <inkml:trace contextRef="#ctx0" brushRef="#br0" timeOffset="682">1832 548 1608 0,'0'0'39'16,"0"0"14"-16,0 0 1 16,0 0 33-16,0 0 174 0,0 0-46 15,6 49-96-15,0 8-66 0,1 3-20 16,5 4-10-16,-6 3-4 16,7 0-15-16,0-3-8 0,-1-11-30 15,7 0-99-15,-6-7-113 16,-1-8-190-16,1-6-100 15,-13-32 29-15</inkml:trace>
  <inkml:trace contextRef="#ctx0" brushRef="#br0" timeOffset="928">2379 463 1617 0,'-32'-14'169'0,"32"14"93"0,-38 28-36 16,13 11-44-16,13 11-45 0,5 6-21 15,1 8-38-15,6 7-48 16,6-1 1-16,7-3-31 16,0-7 19-16,5 0-27 0,-5 1-35 15,6-12-130-15,-7-7-149 0,-12-42-166 16,13 36-37-16,-13-36 8 15</inkml:trace>
  <inkml:trace contextRef="#ctx0" brushRef="#br0" timeOffset="1093">1876 993 1189 0,'0'0'107'16,"0"0"-17"-16,-7-39 7 15,7 39 20-15,32-35-65 0,12 10-17 16,6 11-32-16,7 0-136 0,12 3-146 16,-6-3-117-16</inkml:trace>
  <inkml:trace contextRef="#ctx0" brushRef="#br0" timeOffset="1501">2812 774 1191 0,'44'-14'19'0,"-6"-4"45"0,-38 18 3 15,50-24-40-15,1-1-21 0,5 4 3 16,-6 3-2-16,1 0-18 15,-1 4 2-15,-12 7-3 0,-38 7 20 16,31-3-20-16,-31 3-13 16,0 0 35-16,0 0-2 15,0 0-4-15,0 0-11 0,-12 42 4 16,-20 0-3-16,1-3 17 0,-20 4 5 16,1-4-33-16,-13 3 3 15,0 7 24-15,1-3 4 0,5-3 11 16,7-11-5-16,6-4-2 15,44-28 37-15,-25 35 101 0,25-35 22 16,0 0-51-16,31 29-21 0,26-15-38 16,5-11-41-16,14-3 0 15,6 0-34-15,-1-3-60 0,-5-1-220 16,-7-6-243-16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5:05.85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7664 43 223 0,'-12'-4'82'0,"12"4"9"16,-26-10-17-16,14 6-35 15,-7-3-22-15,0 3-3 16,7 1-2-16,-14-1-12 0,1 1-4 16,0-1 16-16,-13 8-5 15,-6 6 0-15,-6 5-16 0,-6 6 9 16,-14 4 4-16,8 3 9 16,-8 4 1-16,14 3 20 0,-1-3 15 15,1 10-10-15,12-3 37 0,12 3-11 16,7 1 14-16,6 3 47 15,13 3-15-15,0 1 16 0,12-1-14 16,7 4-59-16,-1 7 30 16,7-3-6-16,0-1-28 15,6 1-12-15,-6-1-10 0,-7 1-16 16,-5 0 11-16,-14-1 19 16,-5 1 42-16,-13-1 4 0,-7-6-27 15,-5-4-14-15,-14 0-14 0,-5-8-8 16,-20 1-21-16,1-10-10 15,-1-1 2-15,1-7 9 0,-7-7-3 16,1-7 31-16,-7-3-24 0,0-8-1 16,0 1-6-16,0-4-2 15,12 0 0-15,7 3-16 0,6 1 8 16,13 3-4-16,6 0 8 16,12 0 11-16,32 0-11 15,-37 0 11-15,5 0 1 0,32 0 4 16,-37-4-4-16,5 0-3 0,32 4-3 15,-31-10-12-15,31 10 6 16,0 0-30-16,-25-4-35 0,25 4-39 16,0 0-23-16,0 0-32 15,0 0-49-15,0 0-65 0,0 0-92 16,0 0-10-16</inkml:trace>
  <inkml:trace contextRef="#ctx0" brushRef="#br0" timeOffset="360">5797 1159 736 0,'0'0'50'0,"25"0"37"16,-25 0 4-16,0 0 2 0,0 0-23 15,0 0 14-15,0 0 10 16,-37 25-45-16,-7 0 17 0,-7-4-26 16,-11 4 14-16,-1 7 17 0,0-4-12 15,6 0 12-15,1-3-29 16,-1 0-29-16,19-8-1 16,1 1-10-16,37-18 20 0,-32 18 11 15,32-18 6-15,0 0-7 16,0 0 235-16,-12 32-106 0,12-1-57 15,12 5-42-15,7-1-31 0,6 4-18 16,0 0-8-16,1 3-2 16,5-3 2-16,0-4-190 0,-31-35-287 15,32 36-159-15</inkml:trace>
  <inkml:trace contextRef="#ctx0" brushRef="#br0" timeOffset="1260">4716 1114 984 0,'0'0'66'16,"0"0"50"-16,0 0-6 15,0 0-16-15,0 0 173 0,0 0-62 16,19 31-56-16,-6 1-35 15,-7 0-18-15,-6 3-33 0,-6 4-5 16,-1-3 10-16,-12-1-5 0,1-3-3 16,-14-1-24-1,1-2-16-15,-20-1-10 0,1-3-2 16,-6-4-5-16,-1-3-15 0,0-11 19 16,1-4-2-16,12-3-59 15,0-10-67-15,12-12-27 0,7-6-47 16,6-14-19-16,13-8 37 0,12 1 76 15,7 3 56-15,6 3 19 16,-19 43-3-16,38-35 13 0,-38 35 40 16,44-14 71-16,-7 14 3 0,-37 0 14 15,32 32-35-15,-13 3-33 16,-19-3 14-16,-7 7-34 16,-12 0-14-16,-6 0-15 0,-12-4 23 15,-7-3-3-15,-7-4-12 16,1 0-8-16,0-10 1 0,-1-8 20 15,7-2-16-15,7-5-6 0,37-3-45 16,-44-21-35-16,44 21-25 16,-25-43 27-16,12 8 72 0,13 35 19 15,-6-35-21-15,6 35-11 0,0 0 56 16,0 0 121-16,0 0-18 16,0 0-2-16,0 0-52 0,12 28-13 15,-12 4-23-15,-6 3-34 16,-7-3-3-16,-12 0 3 0,0-4 6 15,-6 0-8-15,-7-6-26 0,7-5-15 16,31-17-37-16,-51 7-42 16,51-7-54-16,-44-10-66 15,44 10-18-15,-31-46 37 0,18 3 86 16,20-3 51-16,5 8 53 0,-12 38 45 16,25-39 36-16,-25 39 55 15,38-22 49-15,0 15 51 0,-38 7-43 16,44 18-3-16,-44-18-28 15,25 39-43-15,-13 0-36 0,-18 3-35 16,-13 1 6-16,-12-1-9 0,-13-3 1 16,-6 0-33-16,-7 0 10 15,-12-4-14-15,6-10-71 16,-6-4-141-16,0-7-193 0,12-14-102 16</inkml:trace>
  <inkml:trace contextRef="#ctx0" brushRef="#br0" timeOffset="1461">4257 962 876 0,'63'-25'66'16,"13"0"61"-16,-1 0 9 15,-6 4-62-15,-6 0-61 0,-13 7-130 16,-18 0-131-16,-32 14-91 16</inkml:trace>
  <inkml:trace contextRef="#ctx0" brushRef="#br0" timeOffset="1771">3434 1336 903 0,'0'0'148'0,"0"0"33"0,0 0-5 16,0 0-1-16,0 0-46 15,0 0-40-15,0 0-51 0,0 0-1 16,0 0-12-16,-38 11 55 0,-6 14 19 15,6 6 61-15,-12 12-12 16,0 6-40-16,-7 4-31 0,1 4-37 16,-7-1-4-16,6 1-22 15,-6-1-10-15,-6-6-13 16,6-4-39-16,1-7-145 0,5-8-194 16,7-6-196-16,12-7-75 0</inkml:trace>
  <inkml:trace contextRef="#ctx0" brushRef="#br0" timeOffset="1953">3013 2209 1675 0,'63'4'270'0,"6"-1"-55"16,12-13-99-16,1 2-41 15,-13-2-135-15,-12-4-168 0,-13-7-248 16,-44 21-234-16</inkml:trace>
  <inkml:trace contextRef="#ctx0" brushRef="#br0" timeOffset="2731">2705 1308 697 0,'0'0'46'16,"0"0"19"-16,0 0 13 15,0 0 19-15,0 0 84 0,0 0-52 16,0 0-25-16,0 0-77 0,12 35 4 16,-12-35 1-16,7 39 7 15,-7-7-25-15,0-32 10 0,-7 35-18 16,7-35-11-16,-31 32 19 16,-7-4-20-16,0-6-37 15,-6-8-6-15,0-7 18 0,0-4-52 16,0-6-26-16,13-8-32 0,31 11 29 15,-31-21 61-15,31 21 26 16,0 0 19-16,0 0 0 0,-26-28-4 16,26 28-8-16,0 0 11 15,0 0 53-15,0 0 3 0,0 0-12 16,-18 31-14-16,-1-2-9 0,-6 3-14 16,-1-4-7-16,-11 4 13 15,-1-8 10-15,-6-2-16 0,0-8-10 16,13-4 5-16,-1-6 13 15,32-4 4-15,-31 0-78 16,31 0-48-16,-19-32-24 0,31-7-16 16,14-3 48-16,11 10 42 15,14 4 43-15,-7 6 4 0,0 15 51 16,-7 11 52-16,-5 10 12 0,-32-14 5 16,6 50 37-16,-19-1 8 15,-12 0-12-15,-12 1-17 0,-7-1-25 16,-7-3-25-16,-5 0-49 15,-7-3 1-15,0-11-16 0,0-4 12 16,7-11-42-16,-7-2-102 0,19-12-59 16,0-6-96-16,6-12-62 15</inkml:trace>
  <inkml:trace contextRef="#ctx0" brushRef="#br0" timeOffset="2952">2365 2096 832 0,'0'0'215'0,"0"0"-22"16,7-28 42-16,-7 28-11 16,0 0-77-16,0 0-82 0,0 0-23 15,0 0-29-15,31-18-9 16,-31 18-109-16,31 7-75 0,-31-7-3 15,19 32-69-15,-25 0-72 16,-13 3-80-16</inkml:trace>
  <inkml:trace contextRef="#ctx0" brushRef="#br0" timeOffset="3092">1774 2449 1465 0,'0'0'12'0,"26"-35"40"15,11 0-43-15,14-1-3 16,-1-3-59-16,0 4-213 16,0-11-168-16</inkml:trace>
  <inkml:trace contextRef="#ctx0" brushRef="#br0" timeOffset="3467">1680 1442 957 0,'0'0'20'16,"0"0"8"-16,0 0 50 0,0 0 3 15,-56 50 66-15,-1-4 4 0,-6-4 20 16,0 0-51-16,-12-3-54 15,0-3-29-15,-7-8-11 0,6 0 30 16,-12-10 19-16,7-4-32 16,-14-10-14-16,1-4 5 0,0-8-15 15,0-6 53-15,-1 0 30 0,14 0 24 16,5 11 8-16,13-1-11 16,0 11-3-16,7 14-1 15,12 11 17-15,6 7-62 0,7-4-23 16,12 8-34-16,6-1-2 0,7 0-8 15,6-6-41-15,6-8-117 16,-6-28-176-16,0 0-207 0,44 28-156 16,-6-21-1-16</inkml:trace>
  <inkml:trace contextRef="#ctx0" brushRef="#br0" timeOffset="3644">517 1396 2193 0,'38'7'57'0,"0"-7"-16"0,12-7-10 16,7-7-4-16,-1 0-192 16,13-4-312-16,-12-6-246 0</inkml:trace>
  <inkml:trace contextRef="#ctx0" brushRef="#br0" timeOffset="4797">423 1439 293 0,'0'0'29'15,"0"0"18"-15,0 0-4 0,32 14 15 16,-1-11-18-16,-6-6-3 0,7-1-25 15,-1-3 8-15,-6 4-17 16,-25 3 12-16,38-7-13 16,-38 7-17-16,31-7 28 0,-31 7-28 15,0 0 18-15,25-4-9 16,-25 4 13-16,0 0-5 0,0 0 1 16,0 0-3-16,0 0-9 0,0 0 13 15,26 0-13-15,-26 0 19 16,0 0-14-16,0 0 8 0,0 0-4 15,0 0 0-15,0 0 17 16,0 0 0-16,0 0 13 0,0 0-6 16,0 0 2-16,0 0-22 15,0 0 2-15,0 0 9 0,0 0-2 16,0 0 16-16,0 0-9 16,0 0-1-16,0 0-24 0,0 0 12 15,0 0-22-15,0 0-132 16,0 0-58-16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5:39.67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1583 2085 341 0,'-37'0'66'0,"5"0"-11"15,1 0 4-15,6 0-2 16,25 0-19-16,-32 0 1 0,7 4-11 15,-6-1 17-15,31-3-35 16,-32 4 24-16,1 6-34 0,-1 1 12 16,1-1-2-16,-7 5-3 15,-6 2-2-15,0 4 20 0,-6 4 19 16,-7 0-10-16,-5 3 12 16,-8 0 31-16,-5 1-36 0,-7 10 3 15,1-8-16-15,-1 5-20 16,6-1-8-16,1-3 21 0,6-4-9 15,12 0 19-15,7 4-26 16,6-4 5-16,6-3-16 0,1 0-8 16,37-25 10-16,0 0 4 15,-44 46-4-15,44-46 23 0,-26 49-23 16,8-3 18-16,18-46-14 16,-13 43 6-16,7-8-15 0,-1-3 22 15,7-32-9-15,7 39-15 0,5-11 21 16,-12-28-14-16,32 32 12 15,5-7 14-15,1-4 18 16,6 4-27-16,0-4 4 0,13-4 8 16,6 5-18-16,6-5-11 15,0 1-9-15,6-4 4 0,1-7 30 16,12 0-4-16,0 4-28 0,6-4 16 16,7 0-14-16,-7 0 26 15,-6-3-24-15,-13-1 3 0,1 1 0 16,-7-4-2-16,-13 7-12 15,1 0-2-15,-13-4 8 0,-6-3 19 16,-7 4-11-16,1-4-15 0,-1 3 19 16,-31-3 12-1,31 7 4-15,-31-7-16 0,32 7-3 16,-1-3-10-16,-6-4 27 0,1-4-34 16,-26 4 20-16,37 0-6 15,1-3-9-15,-7 3 8 0,1-4-2 16,-1 4-18-16,-31 0 11 15,38-7-6-15,-7 0 22 0,-31 7 13 16,32-3-10-16,-32 3-3 0,25 0 7 16,-25 0-21-16,0 0-5 15,0 0 24-15,31-4-15 0,-31 4 13 16,0 0-15-16,0 0 12 16,0 0 0-16,26 0-22 15,-26 0 36-15,0 0-7 0,0 0-12 16,0 0-33-16,0 0 24 15,0 0-15-15,0 0-30 0,0 0-22 16,0 0-4-16,0 0 3 0,0 0 19 16,-13-35 25-16,-6 7-11 15,19 28 3-15,-38-39-2 0,7 7 8 16,0 0 17-16,5 7-3 16,26 25 15-16,-31-24 37 0,31 24-1 15,0 0 18-15,-31-32-24 0,31 32-12 16,0 0 11-16,0 0 38 15,0 0 18-15,0 0-2 16,0 0-26-16,0 42-4 0,0-13 10 16,0-29-3-16,31 35 18 15,-6-14-28-15,7-3-18 0,-1-4-16 16,0 0-5-16,7-10 0 0,6-4 7 16,-6 0-1-16,0-8-42 15,-7 5-7-15,-31 3 25 0,25-7-1 16,-25 7 2-16,0 0 11 15,0 0 10-15,0 0-11 0,0 0-15 16,0 0 18-16,0 0 38 0,0 0-4 16,-38 10 1-16,-6 8 32 15,7 3 0-15,-7 1-8 0,0 2-2 16,0 5-7-16,-7-1-25 16,14-3-7-16,-7-4 0 15,12-4 0-15,32-17-7 0,-31 22-148 16,31-22-79-16,0 0-57 15,-32 17-20-15</inkml:trace>
  <inkml:trace contextRef="#ctx0" brushRef="#br0" timeOffset="1503">8831 710 523 0,'0'0'117'16,"0"0"48"-16,0 0-7 0,0 0-77 16,0 0-46-16,12-28-19 0,-12 28-12 15,7-32-17-15,-1 4-18 16,-6 28-7-16,12-32-2 0,1 4 9 15,6 3 18-15,-19 25 3 16,31-25 10-16,-6 11-12 0,13 0-16 16,-6 7 16-16,-1 7 27 15,-6 0-31-15,7 7 6 0,-7-3 10 16,-25-4 14-16,25 10-10 16,-6 1-23-16,-19-11 23 15,0 0-1-15,25 18-3 0,-25-18-11 16,0 0 11-16,0 0 15 15,0 31-19-15,0-31-4 0,-38 32 8 16,0-7 18-16,-18-4 4 16,-1-3-13-16,-6-1-4 0,-6-2-25 15,0-8 20-15,0-4 5 16,0 1 8-16,6-4-17 0,6-4 1 16,13-3-2-16,0 0 12 15,13 0 0-15,31 7-11 0,-31-4-2 16,31 4 6-16,0 0 7 15,0 0-7-15,0 0 0 16,0 0 24-16,0 0 2 0,-32 46-3 16,13-10 7-16,7-1-30 15,-1-3-5-15,13 3 8 0,6-3 14 16,-6-32-17-16,7 32-10 0,-7-32-4 16,0 0 36-16,12 28-22 15,-12-28 0-15,0 0-17 0,0 0-29 16,0 0 4-16,0 0-6 15,0 0 1-15,-12-35 28 0,-1 3 5 16,13 32 14-16,0 0 0 16,0 0 31-16,-50-25 34 15,12 22 40-15,-6 20 19 0,44-17 27 16,-50 50-55-16,12-4-11 16,7 0-16-16,12 0-56 0,0 0 9 15,6-4-22-15,1-3 0 16,12 0-26-16,6-7-166 0,7-4-157 15,6-3-84-15</inkml:trace>
  <inkml:trace contextRef="#ctx0" brushRef="#br0" timeOffset="1771">8850 1286 1151 0,'-19'-28'241'16,"19"28"-21"-16,-19-42-102 15,6-1-53-15,20 4-11 0,11 1-49 16,14 2-5-16,6 11 0 16,12 1-41-16,6 10 30 0,1 3-9 15,-13 7 20-15,0 8-4 0,-19 7 15 16,-25-11-25-16,0 0 35 15,0 31-50-15,-19-2-131 0,-25-8-196 16,-6-7-123-16</inkml:trace>
  <inkml:trace contextRef="#ctx0" brushRef="#br0" timeOffset="2032">8642 0 1971 0,'0'0'128'16,"0"0"-24"-16,0 0 23 0,0 0-98 15,0 0 15-15,0 0-35 16,0 0 8-16,0 0-30 0,32 18-19 15,-32-18-125-15,18 28-33 0,-18-28-100 16,13 35-31-16,-13-35-79 16,-13 39-53-16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5:53.00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6701 665 926 0,'0'0'230'0,"0"0"-13"16,0 0 81-16,0 0 7 15,18 22-27-15,1 6-58 16,0 14-32-16,0 4-57 0,12 4-53 16,1 3-42-16,-1 3-18 15,7 4-7-15,-7-3-27 0,7 4 4 16,-13-8-140-16,7-4-133 0,-13-6-238 16,-7-8-131-16</inkml:trace>
  <inkml:trace contextRef="#ctx0" brushRef="#br0" timeOffset="658">6462 1168 1153 0,'0'0'70'16,"0"0"126"-16,0 0-25 0,0 0-38 16,0 0-43-16,0 0-1 15,44 25-19-15,-44-25-4 0,31 42 35 16,-12 1-45-16,0-8-22 0,-7-3-11 16,1 0-8-16,-13-32-5 15,13 28 13-15,-13-28-23 0,0 0 12 16,-32 32 0-16,-12-15-3 15,0-9-16-15,-19-8-47 0,0-4-33 16,-6-3-23-16,0-7 49 16,0 0-12-16,6-4 22 0,13 0-38 15,0-3 39-15,50 21 25 0,-38-32-17 16,38 32 22-16,0 0 6 16,0 0 2-16,-13-35 9 0,13 35-3 15,0 0 1-15,38-18-9 0,-38 18 9 16,44 0-6-16,-6 7 11 15,-38-7 6-15,0 0-6 0,37 46-9 16,-37-46 27-16,13 43 9 16,-13-43-3-16,0 0 4 0,-6 39-4 15,6-39-24-15,-38 28 29 16,0-10-10-16,1-4-14 0,-1-11-5 16,-12 1-4-16,6-4 7 0,0-7 9 15,0 3 0-15,6-6-21 16,38 10 2-16,-57-22-6 0,26-2 16 15,12-5 3-15,19 29-12 0,-31-46 3 16,12 4 14-16,0 3-14 16,6 0-6-16,1 4 26 0,5-4-11 15,7 39-11-15,-12-49 2 16,6 2-14-16,-7 8 26 0,13 3-14 16,-6 1 17-16,6 35-38 15,-19-42 26-15,6 6-104 0,13 36-122 16,-19-46-127-16,7 8-97 0</inkml:trace>
  <inkml:trace contextRef="#ctx0" brushRef="#br0" timeOffset="867">6198 322 1034 0,'44'0'223'16,"6"-4"43"-16,0 4-8 15,1-3-135-15,11 3-30 0,-11-4-119 16,-14 1-193-16,14-1-254 0,-51 4-159 16</inkml:trace>
  <inkml:trace contextRef="#ctx0" brushRef="#br0" timeOffset="1059">5865 902 1423 0,'0'0'232'0,"0"0"-41"16,44 4-64-16,-44-4-82 15,0 0-164-15,0 0-196 0,31 0-148 16,-31 0-94-16</inkml:trace>
  <inkml:trace contextRef="#ctx0" brushRef="#br0" timeOffset="1463">5205 1384 742 0,'-38'-32'147'0,"38"32"49"15,-32-35 45-15,32 35-101 0,0 0-50 16,-18-36-19-16,18 36-36 16,0 0-46-16,0 0 11 0,0 0 2 15,0 0-18-15,44-17 10 0,0 10 15 16,0 10 2-16,-7 4-30 15,7 4 14-15,-6-1 21 16,-38-10-32-16,38 22 16 0,-38-22 9 16,0 0-1-16,0 0-13 0,-13 35 5 15,13-35 10-15,-56 25 2 16,-7-8-12-16,6-10 5 0,-6 0 2 16,0-3-16-16,1-4-2 0,5 0 0 15,13-7 22-15,6-4 11 16,38 11-34-16,-37-21 26 0,37 21-7 15,-26-39-24-15,14-7 12 0,12-3 18 16,0-4-109-16,6-4-57 16,0-7-72-16,1 4-77 15,-1-8-103-15</inkml:trace>
  <inkml:trace contextRef="#ctx0" brushRef="#br0" timeOffset="1664">5255 422 822 0,'31'-7'112'0,"20"-1"1"0,-7-2-46 15,0-1-49-15,0 1-12 16,-7 3-89-16,1 3-130 0,-38 4-94 15</inkml:trace>
  <inkml:trace contextRef="#ctx0" brushRef="#br0" timeOffset="2098">4639 1281 800 0,'0'0'154'15,"0"0"16"-15,0 0-13 16,0 0-65-16,0 0-32 0,0 0-13 16,0 0-34-16,0 0-34 0,0 0 17 15,-44 32 11-15,6-14-2 16,0-4-19-16,38-14 28 0,-50 21-1 15,6 4-7-15,6 3 59 16,38-28-15-16,-50 53 9 0,25-7 0 16,-6 0-4-16,12 0-38 15,0 0 12-15,13 0 4 0,-1-7 7 16,1-7 33-16,6-32-13 0,-13 38 46 16,13-38 52-16,0 0-29 15,0 0-47-15,-37 30-45 0,5-23-24 16,1-11 18-16,31 4-2 0,-38-33-18 15,13-2-22-15,6-7 4 16,13-8-9-16,6-10-59 0,12-11-24 16,7 1-66-16,13-4-58 0,-1 6-102 15,1 5-91-15,5 3-53 16</inkml:trace>
  <inkml:trace contextRef="#ctx0" brushRef="#br0" timeOffset="2267">4532 835 690 0,'44'-32'91'0,"0"11"-3"16,-6 10-31-16,6 4-47 15,-7 4-88-15,-37 3-135 16</inkml:trace>
  <inkml:trace contextRef="#ctx0" brushRef="#br0" timeOffset="2602">3866 1144 1121 0,'0'0'223'0,"-7"45"-15"16,7-2-61-16,-6-1-62 0,-6-3-33 15,-1 4-28-15,13-43-16 16,-25 42 17-16,25-42-11 0,0 0 6 16,-25 35-5-16,25-35-26 0,-38 25 19 15,38-25-4-15,-50 0 20 16,18-4-15-16,-5-3-9 0,-1-3-3 15,0 3 75-15,7 3 25 0,-7 11-15 16,-6 4-33-16,0 3-28 16,13 4 2-16,-1-1-18 0,32-17-30 15,0 0-163-15,-38 39-256 16,38-39-117-16</inkml:trace>
  <inkml:trace contextRef="#ctx0" brushRef="#br0" timeOffset="2838">4733 0 1463 0,'0'0'214'0,"0"0"87"0,0 0-23 16,0 0-65-16,-25 64-93 15,-25-1-68-15,-7 8-10 0,-18 3-23 16,-1 0-7-16,-18 5-36 0,-13-5-94 16,-6 1-159-16,-6-1-174 15,-1-4-130-15</inkml:trace>
  <inkml:trace contextRef="#ctx0" brushRef="#br0" timeOffset="3071">2753 821 1456 0,'0'0'313'16,"0"0"-30"-16,0 0 60 0,0 0-109 15,0 0-82-15,-6 46-58 0,12 10-46 16,0 1-34-16,1 10 6 0,-1 1-28 15,-6-4-136-15,-6-1-150 16,-1-6-191-16,-5-4-156 0,-1-11-26 16</inkml:trace>
  <inkml:trace contextRef="#ctx0" brushRef="#br0" timeOffset="3268">2514 1447 1528 0,'0'0'324'0,"-19"43"26"15,7-8-66-15,-1-7-104 0,-6 1-69 16,1-1-68-16,-14 0-17 0,32-28-64 16,-63 39-153-16,13-14-165 15,6-4-198-15,0-7-50 16</inkml:trace>
  <inkml:trace contextRef="#ctx0" brushRef="#br0" timeOffset="3443">2420 1189 1808 0,'0'0'353'0,"0"0"-28"16,0 0-123-16,0 0-93 15,0 0-67-15,0 0-84 0,0 0-152 16,0 0-277-16,0 0-240 16</inkml:trace>
  <inkml:trace contextRef="#ctx0" brushRef="#br0" timeOffset="3683">1779 1271 1765 0,'44'0'317'0,"-13"14"-93"0,1 4-49 16,-1 13-25-16,-12-2-51 15,-6 6-28-15,-13 4-28 0,-7 3-24 16,-12 1-19-16,-12-1-56 0,-13-3-130 15,0 3-132-15,-13-3-209 16,1-7-87-16</inkml:trace>
  <inkml:trace contextRef="#ctx0" brushRef="#br0" timeOffset="4254">1194 1204 734 0,'32'-11'170'16,"-32"11"5"-16,0 0-8 15,44 11 11-15,-44-11-38 0,44 21-16 16,-44-21-63-16,0 0-1 15,31 28-27-15,-31-28 48 0,0 0-28 16,0 0 13-16,0 0-33 16,32 28 6-16,-32-28-22 0,0 0 15 15,0 0-9-15,12 32 16 0,-12-32 26 16,6 35-20-16,-6-35 24 0,13 39-17 16,0-7 16-16,-7-4-18 15,0 1 1-15,-6-29-23 0,6 35 8 16,-6-3-3-16,0-32-21 0,-18 35-5 15,-14-14 6-15,-6 1-7 16,1-8-12-16,-14 0-19 0,1-7-52 16,-6-4-13-16,5-6-12 0,-5-8-5 15,6-6-21-15,12-8-37 16,0-7-18-16,13-10 30 16,6-8 32-16,7-3 74 0,5 4 32 15,14 6 15-15,-7 43 23 0,12-39-1 16,-12 39 35-16,0 0 22 15,0 0 36-15,0 0 10 0,13 36 2 16,-13 3 7-16,-7 7-15 0,-11 0-36 16,-8 7 1-16,1-7-3 15,-19-1-25-15,7 1-24 0,-14-3-15 16,7-8-17-16,0 0-123 0,-6-10-210 16,0-4-211-16,-1-9-162 0</inkml:trace>
  <inkml:trace contextRef="#ctx0" brushRef="#br0" timeOffset="4439">842 2180 2020 0,'57'0'276'0,"-7"0"-101"0,1-11-80 15,-7-3-48-15,0-3-203 16,-44 17-348-16,50-43-279 16</inkml:trace>
  <inkml:trace contextRef="#ctx0" brushRef="#br0" timeOffset="4703">126 1398 1209 0,'38'-18'195'0,"-1"18"58"0,1 14 37 15,-13 11-58-15,0 7-36 16,-6 3-51-16,-13 8-22 0,-6 3-32 15,-6-4-44-15,-13 4-19 0,-18 0-11 16,-14-4-75-16,-5 1-150 16,-13-3-259-16,-7-12-229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6:00.54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6929 714 651 0,'25'11'94'0,"-25"-11"16"0,37 26 17 15,-37-26-27-15,32 31 1 16,-32-31-37-16,25 39 7 0,-25-3-34 16,-6-5-33-16,-13-2-15 0,-13 2-53 15,1-6-11-15,-7 0-17 16,-6 0-53-16,0-8-72 0,-6-3-72 15</inkml:trace>
  <inkml:trace contextRef="#ctx0" brushRef="#br0" timeOffset="241">6608 378 748 0,'0'0'234'0,"0"0"61"15,0 0-25-15,31 50-55 0,1 3-40 16,-7 0-55-16,6 4-37 0,-5-1-44 16,-8 4-10-16,1-2-5 15,0-5-82-15,-19 0-179 16,0-14-151-16,-19 6-96 0</inkml:trace>
  <inkml:trace contextRef="#ctx0" brushRef="#br0" timeOffset="543">6432 1012 1109 0,'0'0'167'15,"-25"-32"29"-15,25 32-29 16,-19-32-68-16,19 4-52 0,0 28-45 16,-6-32 6-16,6 32 0 15,12-35-8-15,-12 35-21 0,0 0 5 16,0 0 10-16,25-21 15 0,-25 21-15 16,32 3 33-16,-32-3 46 15,19 36 22-15,-7-5-9 0,-12-2-25 16,0 6-23-16,-6-3 7 0,0-4-34 15,-7 0-5-15,-12 4 8 16,-6-3-37-16,-13-5-172 0,-7-3-153 16,-12 1-109-16,-6-5-77 15</inkml:trace>
  <inkml:trace contextRef="#ctx0" brushRef="#br0" timeOffset="1323">5728 580 695 0,'0'0'207'0,"0"0"-8"16,25 35-75-16,-12-6 11 0,-13-29-29 16,0 38-23-16,-7-6-44 0,1 5 6 15,0-6-5-15,-13 1-21 16,-6 0-29-16,0 0 23 0,0-4 9 15,-13-3-22-15,6-8-10 16,-5 1 3-16,37-18 21 16,-38 14-23-16,7-7-59 0,31-7-12 15,0 0-12-15,-32-10-30 0,32 10 37 16,-12-36 5-16,5 1 24 16,7 3 51-16,0 32-8 0,7-32 13 15,-7 32-10-15,0 0-16 0,0 0 36 16,0 0 60-16,0 0 14 15,-19 32-22-15,6 4 12 0,-12 2-20 16,0 5 8-16,0 3 21 0,-7 3 32 16,-6 4-22-16,6-3-34 15,-12 3 14-15,6-4-22 0,7 1-11 16,-7-8-24-16,7-10-7 16,6-7-9-16,25-25 0 0,-38 31 15 15,38-31-8-15,-31 15-18 16,31-15-154-16,0 0-11 0,0 0-14 15,-13-36 50-15,7-3 41 0,18 0 49 16,1 1 12-16,-1-1 47 16,1 7-20-16,-13 32 98 0,19-28 30 15,-19 28 17-15,0-25-71 16,0 25-23-16,-13-28-13 0,13 28-23 16,-37-29 5-16,-1 8 11 0,0 7-23 15,0-4 24-15,1-3-8 16,5-4 23-16,1-6-4 15,6-5 4-15,6-6 1 0,13-11-22 16,6-7-12-16,6-14 2 0,19-2-22 16,0 2 20-16,13 7-18 15,0 10-114-15,12 4-49 0,13 11-77 16,0 3-68-16,-1 14-24 0</inkml:trace>
  <inkml:trace contextRef="#ctx0" brushRef="#br0" timeOffset="1600">5929 1351 898 0,'25'-42'240'15,"-25"42"25"-15,19-46-71 0,-19 46-38 16,0 0 10-16,38-18-43 16,-38 18-17-16,38 7-7 0,-38-7-39 15,37 29-15-15,-37-29-18 0,25 42-12 16,-25-42-18-16,-12 49-54 16,12-49-105-16,-38 43-143 15,-6-18-166-15,6-8-82 0</inkml:trace>
  <inkml:trace contextRef="#ctx0" brushRef="#br0" timeOffset="1804">5615 22 1602 0,'0'0'52'0,"0"0"155"0,0 0-16 16,0 0-79-16,0 0-70 0,0 0-29 16,0 0-154-16,0 0-181 15,-32-22-155-15,32 22-74 0</inkml:trace>
  <inkml:trace contextRef="#ctx0" brushRef="#br0" timeOffset="2184">4388 311 1261 0,'0'0'163'16,"-25"18"167"-16,12 14-55 0,20 14-97 15,-1 7-84-15,0 14-47 0,1 4-8 16,-7 6-16-16,-7 6-8 15,-5-6-10-15,-7-6 1 0,0-4 1 16,-12-3-3-16,-7-8 11 0,-12-3-8 16,-7-10 11-16,0-4 6 15,-5-11-24-15,5-10 10 0,-6-8-31 16,7-17 21-16,5-7 0 16,1-11 10-16,0-14-8 0,6-10-9 15,6-15 30-15,13 1 58 16,12-12-51-16,7-2 28 0,19-5-35 15,12 4-23-15,12 7 14 0,14 4-4 16,-1 7-20-16,13 7-1 16,-13 7-146-16,7 7-115 0,-13 14-140 15,-13 4-107-15,-31 21 8 0</inkml:trace>
  <inkml:trace contextRef="#ctx0" brushRef="#br0" timeOffset="2352">3961 569 872 0,'0'0'184'0,"0"0"84"0,37 36-2 15,-37-36-26-15,32 28-71 16,-32-28-88-16,31 21-26 0,-31-21-24 16,0 0-82-16,0 0-156 0,0 0-170 15,32 11-160-15</inkml:trace>
  <inkml:trace contextRef="#ctx0" brushRef="#br0" timeOffset="3259">3012 779 605 0,'25'-21'174'15,"-25"21"67"-15,0 0 49 16,0 0-38-16,0 0-26 0,0 0-1 16,-38 21-34-16,-12 7-19 15,-13 0-49-15,-19-3-18 0,-18 0-22 16,-13 0-22-16,-19 6-25 0,-7-2-5 15,-18-5-11-15,-6-2-6 16,-1-8-9-16,0-4 1 0,7-6-3 16,0-4-7-16,12-4 4 0,7 1-5 15,6-4 5-15,6 3 0 16,7 4-4-16,12 0-2 0,12 0 2 16,7 4-2-16,7-1 8 15,18 4 3-15,6 0-5 0,13-3 3 16,7-1-3-16,37-3-4 0,0 0-1 15,-26 4-8-15,26-4 10 16,0 0 3-16,0 0-5 0,0 0-5 16,0 0 5-16,0 0-11 0,0 0-12 15,0 0-15-15,0 0-8 16,0 0-23-16,0 0-16 0,0 0-47 16,0 0-20-16,0 0 28 0,0 0 35 15,0 0-57-15,0 0-46 16,44-7-32-16,-6-11 12 15,0 1 17-15,0-8 48 0,6-3 18 0,6-1 32 16,0 1 48-16,-6-4 27 16,6 7 11-16,-12 4 32 15,0 7 29-15,-7 7 41 0,1 0 20 16,-32 7-30-16,31-7-10 0,-31 7 10 16,0 0-12-16,0 0 33 15,32 0 14-15,-32 0-9 0,0 0 23 16,0 0 12-16,0 0-1 0,0 0-17 15,0 0-26-15,0 0-3 0,0 0-14 16,-44 32-27-16,-7-4-13 16,-5-7-11-16,-7 0 3 0,-13-6-3 15,1 6 1-15,6-4 8 0,0 1-22 16,6-4-2-16,6-3-8 16,13-4 12-16,13 0-14 15,31-7 0-15,0 0 26 0,0 0 36 16,0 0-34-16,0 0-12 0,0 0 2 15,0 0-11-15,38-4-7 16,-1-3-8-16,-5 7 8 0,-1 4-8 16,-6-1 3-16,-25-3 20 0,44 15-2 15,-19-1-5-15,-25-14 1 0,38 24 4 16,-38-24-5-16,38 25-8 16,-38-25 0-16,31 28 6 0,1-6-3 15,-32-22-14-15,31 24 8 0,-31-24-93 16,38 29-141-16,-38-29-155 15,0 0-99-15,38 39-42 16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7:06.28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4114 1136 567 0,'0'0'128'0,"0"0"-14"0,12 31 23 16,-12-31-45-16,0 0-40 15,0 0 43-15,13 29-44 0,-13-29-23 16,0 0 29-16,0 0-38 0,0 0 0 15,0 0-8-15,0 0 6 16,0 0-13-16,0 28 8 0,0-28-15 16,0 0-3-16,-38 14-33 0,0-7 22 15,7-7-29-15,31 0-24 16,-38-7-6-16,38 7-29 16,-31-14-3-16,31 14 19 0,-13-25 34 15,13 25 20-15,7-28 25 0,-7 28 3 16,31-25-10-16,13 11 17 15,-13 4 7-15,7 10-2 0,0 0 21 16,0 7 4-16,-7 3 7 0,0 1 7 16,-31-11-22-16,32 21 9 15,-32-21 15-15,31 21-35 0,-31-21 15 16,0 0 5-16,0 0-3 0,0 32-17 16,0-32 13-16,0 0-19 15,-50 28 9-15,6-14-14 0,-6 1-7 16,6-8 0-16,0 3-1 15,-7 1-1-15,7-4 32 0,7 7-31 16,-1 7 70-16,-6 8 28 0,0-1-14 16,6 4 7-16,1 3-18 15,-7-3 8-15,44-32-6 0,-44 46-34 16,0-11 5-16,44-35-30 0,-45 39 15 16,45-39-17-16,-44 32-13 15,44-32-74-15,-38 24-135 0,38-24-84 16,0 0-52-16,-44-3-9 0</inkml:trace>
  <inkml:trace contextRef="#ctx0" brushRef="#br0" timeOffset="184">3938 937 940 0,'0'0'171'16,"0"0"-14"-16,0 0-67 0,0 0-53 16,0 0-47-16,0 0-111 15,31-14-126-15,-31 14-98 0</inkml:trace>
  <inkml:trace contextRef="#ctx0" brushRef="#br0" timeOffset="612">3208 1228 836 0,'6'-36'11'16,"6"8"26"-16,-12 28-24 15,32-35-10-15,-1 6-3 0,1 8-12 16,-1 3 27-16,1 4-26 0,5 7 5 16,-5 0 12-16,-32 7-12 15,37-7-6-15,-37 7 41 0,26 14 15 16,-26-14 43-16,0 0 12 0,12 39-2 16,-12-7 2-16,0-32-37 15,-25 35-8-15,-13-3-26 0,-6-7-10 16,0-4 2-16,-6 0 0 15,0-3 5-15,12-7 17 0,0-1 26 16,38-10-21-16,-37 4-4 16,5 3-4-16,32-7-13 0,0 0-19 15,-31-18 11-15,31 18-6 0,-19-39-19 16,6-7-48-16,13-3-20 16,7-4-24-16,-1-11-39 0,0 0-48 15,0 3-24-15,1 1-72 0,-1 7-58 16</inkml:trace>
  <inkml:trace contextRef="#ctx0" brushRef="#br0" timeOffset="843">4089 0 922 0,'0'0'174'0,"0"0"16"16,-26 36-25-16,-11 6-71 0,-7 11-38 15,-7 11-31-15,-11 3-5 16,5 7-24-16,-12 7-45 0,6-3-196 16,-6 7-106-16,5-7-68 15</inkml:trace>
  <inkml:trace contextRef="#ctx0" brushRef="#br0" timeOffset="1380">2824 877 1118 0,'0'0'70'0,"0"0"71"16,0 0-55-16,32-14 146 15,-32 14-76-15,0 0-57 0,12 38-20 16,-6 1 5-16,-18-3-26 0,-13 7-29 16,-7-8-6-16,-5 4-6 15,-7-10-17-15,-13 6-3 0,7-10-28 16,-7-4 2-16,7-7-10 0,0-3 22 15,6-4 2-15,6-7 19 16,6-4-4-16,32 4-19 0,-31-14-3 16,31 14 6-16,0 0 7 15,0 0-5-15,0 0-6 0,0 0 20 16,0 0 32-16,0 0-5 16,0 0-3-16,38 39 8 0,-7 10 17 15,-12 8 44-15,-6 3 17 0,-7 11-9 16,-12 3 2-16,-13 0-4 0,-13-3-23 15,-5-8-29-15,-14-3-22 16,-5-7-25-16,-14-7 0 0,-6-7 14 16,1-10-14-16,-7-19 3 0,0-10 9 15,13-7-1-15,6-14 5 16,7-22-40-16,12-10-66 16,12-17-28-16,13-12-1 0,13-2 42 15,19-1 22-15,6 4-59 0,12 6-83 16,7 8-107-16,18 4-123 15,-5-1-75-15</inkml:trace>
  <inkml:trace contextRef="#ctx0" brushRef="#br0" timeOffset="1569">2138 509 1696 0,'0'0'340'0,"39"-28"-39"16,-20 10-123-16,-19 18-92 15,0 0-61-15,0 0-179 0,0 0-259 16,0 0-236-16</inkml:trace>
  <inkml:trace contextRef="#ctx0" brushRef="#br0" timeOffset="1944">994 919 1243 0,'0'0'89'0,"0"0"-2"0,6 43 6 15,7-8 10-15,-13 1 5 0,0-4-12 16,-6-4-20-16,6-28 1 16,-32 43-24-16,1-15 6 0,6-7 32 15,-7-7 17-15,1 0 16 0,31-14-8 16,-38 4-23-16,7-8-22 16,31 4 24-16,-38-21-16 15,13-7-30-15,11-14-24 0,-5-8-13 16,13-18-1-16,6-3-8 0,6-6-3 15,1 6 0-15,-1 4 21 16,7 10 2-16,-6 11-10 0,5 14-13 16,-12 32-14-16,7-28-84 0,-7 28-109 15,0 0-185-15,0 0-207 16,0 0 32-16</inkml:trace>
  <inkml:trace contextRef="#ctx0" brushRef="#br0" timeOffset="2140">780 1620 1933 0,'7'32'310'0,"-7"-32"6"15,0 0-108-15,0 0-104 16,0 0-74-16,0 0-216 0,0 0-177 15,0 0-209-15,0 0-129 0</inkml:trace>
  <inkml:trace contextRef="#ctx0" brushRef="#br0" timeOffset="2464">308 516 675 0,'0'0'97'0,"0"0"28"0,31-32-1 16,-31 32-20-16,0 0 80 16,0 0 76-16,0 0-3 15,32 29-52-15,-7 6-11 0,-6 15 1 16,-7 6-39-16,-5 4-9 0,-1 0-29 15,-6 4-41-15,6-4-24 16,-6 0-27-16,-6-2-9 0,6-5-17 16,-13-4 0-16,1 0 0 0,-7-6 3 15,-12-4-56-15,-1-7-63 0,1-4-52 16,31-28-87-16,-51 25-89 16,7-15-165-16,44-10-25 0</inkml:trace>
  <inkml:trace contextRef="#ctx0" brushRef="#br0" timeOffset="2744">6 658 759 0,'-6'-32'205'15,"6"-4"62"-15,0 36 12 16,0-31-22-16,0 31-74 0,0 0-54 15,0 0-58-15,0 0-40 0,0 0 129 16,0 0-15-16,0 0-17 16,31 35-16-16,-5 11-10 0,-1 7 3 15,0 7-23-15,-6-3-25 16,6 3-24-16,-6-4-8 0,-7 4-12 16,13-6-8-16,-6-4 1 0,-6-8-48 15,-1-3-179-15,-12-39-216 16,7 46-301-16,-7-46-22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7:23.18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5161 1022 777 0,'0'0'223'0,"0"0"49"0,0 0-33 16,0 0-58-16,0 0-13 15,0 0-60-15,0 0-33 16,0 0-42-16,0-22-13 16,6 1 4-16,-6-4-15 0,6-6-17 15,1-5-29-15,5-6-30 16,-6 0-13-16,7-1 39 0,0 8-22 15,-1 6 53-15,-12 29-19 16,0 0 19-16,0 0-4 0,0 0 3 16,25 11 13-16,-25-11 17 15,44 39-23-15,-19-4-13 0,7 8 19 16,-7-8 17-16,6 0-25 16,1-6-6-16,-7-1 19 15,-25-28 9-15,38 28-4 0,-38-28-20 16,31 21 17-16,-31-21 5 15,0 0 6-15,0 0-20 0,0 0-10 16,0 0 4-16,0 0 6 16,0 0 0-16,-31 18-11 0,-13-11 7 15,0 0 27-15,-13 0-20 16,1-7-3-16,-7 4-18 0,0-4 39 16,-6-4-26-16,12 1-4 15,-6-8-3-15,7 4 32 0,5-4-10 16,7 1-23-16,44 10 7 15,-37-25 6-15,37 25-19 16,-32-39-28-16,32 39 20 0,-12-35 20 16,12 35 2-16,0 0 17 15,-7-32-23-15,7 32-19 0,0 0 18 16,0 0 40-16,0 0-56 16,0 0 31-16,0 0-11 0,0 0 15 15,0 0-7-15,0 0 28 16,0 0 38-16,-37-3 23 0,37 3-6 15,0 0-31-15,0 0-23 16,0 0-2-16,-25 38 13 0,25-38-35 16,0 0-5-16,-13 39 3 15,13-39 25-15,0 0-13 16,0 0-6-16,0 0-13 0,-38 25 4 16,38-25-3-16,-44 11-65 15,7-15-15-15,37 4 0 0,-44-18 16 16,44 18-18-16,-38-28 7 15,38 28-7-15,0 0 30 0,-25-32 26 16,25 32-4-16,0 0 8 16,0 0 25-16,0 0 15 0,0 0 47 15,0 0 29-15,0 0-1 16,37 18 7-16,-37-18-29 0,0 0-17 16,0 0-39-16,26 39 24 15,-26-39 2-15,0 0-21 16,-19 35-8-16,19-35-24 0,-38 14 5 15,7-7 10-15,-7-10-48 16,38 3-17-16,-50-18 5 0,12-3-34 16,38 21 24-16,-38-39-9 15,38 39 12-15,-25-42 22 0,25 42 13 16,0 0 26-16,0 0 22 16,0 0-42-16,0 0 63 0,0 0-23 15,0 0 3-15,0 0 38 16,0 0-2-16,0 0-29 0,6 39-1 15,-6-39 13 1,0 35 51-16,0-35-19 0,0 0-13 16,-12 32-41-16,12-32 10 15,-38 21 4-15,-6-10-23 0,0-8-22 16,-6 4 37-16,-1-7-8 16,-5-7-26-16,12 4-4 0,-6-4 21 15,12-4 8-15,0-3-16 16,7 0-22-16,31 14-19 0,-32-25 33 15,32 25-18-15,0 0-18 16,-25-35-4-16,25 35 39 0,0 0 7 16,0 0-16-16,0 0 14 15,0 0 9-15,38-11 4 16,0 11-10-16,-1 11 10 0,1-1-21 16,-38-10 30-16,44 21-8 15,-44-21-9-15,0 0-1 0,0 0 12 16,0 0-7-16,0 0 12 15,0 0-6-15,0 0 3 0,0 0-5 16,-50 25-4-16,6-14 0 16,-7-8-6-16,1-3 9 0,6 0-3 15,0 0-17-15,6 7 3 16,38-7 44-16,-50 25 41 0,12 3-7 16,38-28-23-16,-31 57-3 15,18-4-4-15,7 7-4 16,19-7-33-16,12 11-141 0,6-4-74 15,13 3-180-15,0-3-188 16</inkml:trace>
  <inkml:trace contextRef="#ctx0" brushRef="#br0" timeOffset="270">4664 1612 1932 0,'6'-53'247'15,"-6"7"-1"-15,7 3-97 16,-1 8-76-16,-6 35-62 0,31-35-11 16,-31 35 14-16,44-14-14 15,0 14-6-15,-6 10 11 0,-38-10-5 16,38 39 5-16,-7-4-8 15,-31-35-49-15,7 50-78 0,-7-50-187 16,-19 42-223-16,19-42-90 16</inkml:trace>
  <inkml:trace contextRef="#ctx0" brushRef="#br0" timeOffset="562">4199 120 1107 0,'0'0'276'0,"-19"-38"-25"16,19 38-42-16,0 0-124 0,13-36-37 15,-13 36-26-15,44-24-22 16,-7 9-10-16,1 15 16 0,-38 0-6 16,32 15 20-16,-32-15 44 15,18 38-21-15,-18 1-34 0,-18-3-118 16,-14 2-230-16,-6 1-214 16</inkml:trace>
  <inkml:trace contextRef="#ctx0" brushRef="#br0" timeOffset="829">2785 347 1854 0,'0'0'269'15,"0"0"-3"-15,0 0-33 0,0 0-54 16,0 0-48-16,44 39-49 16,-7 6-33-16,-5 16-14 15,12 13-9-15,-6 3-19 0,-1 8-17 16,-5-3-142-16,-7-5-146 16,-6-2-164-16,0-15-211 0,-7-11 8 15</inkml:trace>
  <inkml:trace contextRef="#ctx0" brushRef="#br0" timeOffset="1457">2797 863 988 0,'0'0'164'0,"0"0"49"0,0 0 5 16,0 0-11-16,0 0-73 15,0 0-16-15,13 38-42 0,-13-38-45 16,25 50-10-16,-25-50 12 16,13 35-41-16,-13-35 27 0,0 0-29 15,0 0-19-15,0 0-17 16,0 0-30-16,-44 29-4 0,44-29 29 16,-57 0-40-16,57 0 35 15,-50-15 8-15,50 15-10 0,0 0 77 16,0 0-25-16,0 0 25 15,0 0-23-15,0 0 19 16,0 0 11-16,0 0-3 16,0 0-2-16,0 0 2 0,0 0-5 15,0 0 22-15,0 0-18 16,0 0 19-16,0 0-23 0,0 0-11 16,0 0-22-16,-51 22-49 0,51-22-35 15,-44 10-10-15,0-10 0 16,44 0-26-16,-44-21-8 0,44 21-59 15,-37-46 86-15,18 11 69 16,19 35 41-16,-13-32 6 0,13 32 9 16,0 0-2-16,0 0 88 15,0 0 74-15,0 0-18 16,0 0 7-16,0 0 6 16,0 0-54-16,-25 39-2 0,25-39-7 15,-25 35-16-15,25-35 9 16,0 0-13-16,0 0 19 0,-44 35 16 15,19-17-29-15,25-18-10 16,-38 0 10-16,38 0-35 0,-31-18-9 16,31 18 1-16,-38-42-29 15,19 0 0-15,0-4-15 0,13-7-14 16,-7 0-36-16,13 0-105 16,-6-4-171-16,6 4-250 0,-6 0-140 15</inkml:trace>
  <inkml:trace contextRef="#ctx0" brushRef="#br0" timeOffset="1654">2382 0 2005 0,'0'0'368'0,"0"0"-58"15,0 0-125-15,0 0-86 16,0 0-60-16,0 0-39 0,0 0-194 16,0 0-293-16,0 0-322 15</inkml:trace>
  <inkml:trace contextRef="#ctx0" brushRef="#br0" timeOffset="2089">1798 449 1457 0,'-32'-7'220'16,"32"7"-8"-16,0 0-46 15,0 0-91-15,0 0 18 0,0 0-33 16,0 0 5-16,13 42 27 15,6-6 5-15,-7 3 17 0,7 3-8 16,0 4-14-16,0 3-7 16,-6-3-19-16,5 4-25 0,1-1-10 15,-6 1-1-15,-7-4-13 16,7-4-5-16,-7 1 30 16,-6-12 6-16,-6 1-1 0,-1 0 18 15,-5-4 5-15,-13 1-26 16,-13 2-15-16,-6-2 9 0,-19 2-14 15,-6-2 1-15,-19-1-15 16,-13 0 1-16,-12-3 4 0,0-7-12 16,-19-4 8-16,7-7-11 15,-20-4 6-15,7-6-2 0,6-4-13 16,6-11-54-16,13-10-109 16,6-11-123-16,6-10-136 0,20-12-162 15,5-6-79-15</inkml:trace>
  <inkml:trace contextRef="#ctx0" brushRef="#br0" timeOffset="2430">956 725 1493 0,'0'0'266'0,"0"0"61"0,0 0-51 16,0 0-93-16,0 0-45 15,0 0-11-15,0 0-53 0,0 0-34 16,0 0-4-16,0 0-23 16,0 0 8-16,0 0-21 0,0 0 0 15,0 0-115-15,0 0-238 16,0 0-350-16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7:26.86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11101 1431 1424 0,'0'0'384'0,"0"0"-3"0,0 0-65 16,0 0-122-16,0 0-82 15,0 0-57-15,0 0-68 0,0 0-86 16,0-24-41-16,6-15-31 16,13-7-64-16,12-4 40 0,1 1 29 15,5 6 65-15,-5 12 53 16,-32 31 3-16,0 0 26 16,37-15 15-16,-37 15 9 0,0 0 55 15,26 43-8-15,-14-8-29 16,-6 1 12-16,-6-36 9 0,-12 46-28 15,-1-11 2-15,13-35-35 16,-25 35-16-16,25-35 2 0,-38 28 1 16,-6-17-67-16,7-7-12 15,-7-8 10-15,0-7-1 0,0-3-15 16,6-7 37-16,38 21 87 16,-44-28-27-16,44 28 18 0,0 0 7 15,-38-25 10-15,38 25 8 16,0 0 55-16,0 0 3 15,0 0-4-15,0 0-10 16,0 0-63-16,-6 39 59 0,6-39-2 16,0 0-13-16,0 0 23 15,-13 42-15-15,13-42-27 0,0 0 1 16,-50 22-7-16,0-19-15 16,12-6-4-16,-12-12 21 0,12-9-30 15,0-12-7-15,7-10-54 16,12-17-65-16,0-8-3 0,7-10 37 15,12 0 20-15,-7 10 43 16,14 14 8-16,-1 15 13 0,-6 42 25 16,0 0-44-16,6-39 25 15,-6 39 1-15,0 0 82 16,0 0-20-16,0 0 12 0,-25 57 16 16,6-4-4-16,7 3 27 15,12-3 39-15,6 4-29 16,7-1-4-16,5 1-22 0,8-1-57 15,5-3 1-15,7-7-19 16,-13-3-14-16,0-4 14 0,-25-39-26 16,25 38-33-16,-25-38-18 15,0 0-17-15,-12 36 11 0,12-36-1 16,-57 21-22-16,0-10 28 16,-5-8 23-16,-1 1 16 15,12-8-20-15,7 4 34 0,7 0 0 16,37 0-26-16,0 0 17 15,-38 14 55-15,38-14 3 0,0 0 30 16,-13 39 11-16,13-39-24 16,19 46-18-16,0-7 8 0,-19-39-9 15,32 46-15-15,-32-46 24 16,31 46 50-16,-31-46 12 0,0 39-36 16,0-39-18-16,-31 35-25 15,-7-14-27-15,-6-7 11 0,-6-3-6 16,6-7-10-16,0-12 10 15,6-2-2-15,0-8-6 0,38 18 4 16,-38-42-6 0,13-1 0-16,13 1-22 0,5 0-25 15,1-1-59-15,12-6-148 16,7-4-262-16,6-11-240 0</inkml:trace>
  <inkml:trace contextRef="#ctx0" brushRef="#br0" timeOffset="196">10975 689 2441 0,'0'0'176'0,"0"0"-45"16,0 0-51-16,0 0-65 0,0 0-198 15,0 0-378-15,0 0-224 16</inkml:trace>
  <inkml:trace contextRef="#ctx0" brushRef="#br0" timeOffset="368">10711 1951 2018 0,'0'0'309'0,"0"0"-84"16,50 35-106-16,0-21-47 15,13-10-148-15,0-11-305 0,-6-7-432 16</inkml:trace>
  <inkml:trace contextRef="#ctx0" brushRef="#br0" timeOffset="700">9297 1378 1279 0,'0'0'314'0,"0"0"82"16,0 0-31-16,0 0-68 16,0 32-59-16,0 0-91 0,0 3-45 15,-7 1-48-15,1 6-26 16,0 0-6-16,-7-3-17 0,-6 4-33 15,0-8-149-15,-12 0-208 16,31-35-397-16</inkml:trace>
  <inkml:trace contextRef="#ctx0" brushRef="#br0" timeOffset="941">8938 590 2017 0,'0'0'0'0,"0"0"88"16,0 0 95-16,0 0-43 0,7 43-67 15,-1 13-46-15,-6 4-16 16,0 7-30-16,-6 8-222 15,-1-5-284-15,1 8-128 16</inkml:trace>
  <inkml:trace contextRef="#ctx0" brushRef="#br0" timeOffset="1440">8505 1580 2302 0,'0'0'354'16,"-38"-39"-82"-16,19 0-118 0,19 0-86 16,6-7-72-16,7-3-61 15,6 3-16-15,6 0 25 16,-6 11 0-16,-19 35-7 16,44-25 6-16,-19 18 39 0,-25 7-1 15,31 21-29-15,-31-21 48 16,19 46 0-16,-13-7 3 0,-6-4 10 15,0-35 8-15,-31 46-17 16,0-11-1-16,-7-10 13 0,-6-4-16 16,6-10 0-16,0-4 11 15,38-7-44-15,-50-7-28 0,12-7-6 16,38 14-73-16,-37-43-36 16,12 4 89-16,25 39 34 15,-26-38 30-15,26 38 13 0,0 0-18 16,0 0 74-16,0 0 101 15,-44 7 19-15,0 17 9 0,-6 8-6 16,0 7-27-16,-19-4-22 16,-13 8-17-16,-19-4-51 15,-12-4-15-15,-19-10-11 0,-6 0-18 16,0-11 1-16,6-4-4 16,12-10-15-16,7-10-30 0,19-8-42 15,12-10-62-15,7-11-73 16,12-14-98-16,13-14-161 0,12 0-82 15,13-4-6-15</inkml:trace>
  <inkml:trace contextRef="#ctx0" brushRef="#br0" timeOffset="1600">6820 958 2025 0,'44'3'310'15,"19"-3"18"-15,19-3-49 16,25-4-118-16,6-4-95 0,12 1-111 16,1-8-356-16,-7 0-636 15</inkml:trace>
  <inkml:trace contextRef="#ctx0" brushRef="#br0" timeOffset="3011">4696 717 803 0,'0'0'150'16,"0"0"50"-16,0 0-9 0,-7 29-16 16,7 13-62-16,13 8-1 15,-1 13-19-15,7 1-21 0,6 7-6 16,-6 3-5-16,6-4-31 16,1 1-15-16,-1-4-1 15,-13-7-3-15,7-10 2 16,-13-8 16-16,1-6 32 0,-14-5-8 15,-5-6-3-15,12-25-71 16,-57 28-26-16,1-10-20 0,-7-7-8 16,0-8 7-16,6-10-6 15,-5-4-18-15,18-3 17 0,0-7 11 16,44 21-4-16,0 0 31 16,-32-39 27-16,32 39 14 0,0 0-16 15,38-32 1-15,6 22 3 16,6 13 1-16,0 12 101 15,-12 2 55-15,-6 8-5 0,-14 3-3 16,-11 8-6-16,-14-8-31 16,-11 7-27-16,-14 1-38 15,-18-1-9-15,-13-3-7 0,-6-4-138 16,-13 0-140-16,7-10-267 16,-1-4-93-16</inkml:trace>
  <inkml:trace contextRef="#ctx0" brushRef="#br0" timeOffset="3392">5858 0 1352 0,'0'0'51'15,"0"0"69"-15,0 0 28 16,0 0-11-16,0 0-9 0,-25 57-22 16,-6-1-21-16,-13 1-53 15,-6 3-1-15,-13-4-7 0,-6-3-6 16,-1 0-15-16,-11-7 6 16,5-7-21-16,7-11-15 0,13-6-24 15,5-15-16-15,14-7-58 16,37 0 1-16,0 0-8 15,-32-50 69-15,13 4 27 0,13 11 92 16,6 35-7-16,0 0 7 16,0 0-6-16,0 0 40 0,-50-4-17 15,-1 22-38-15,-5 10-20 16,-1 8-9-16,-6 6-140 16,1 4-283-16,-1-7-170 0</inkml:trace>
  <inkml:trace contextRef="#ctx0" brushRef="#br0" timeOffset="3808">3847 827 1390 0,'0'0'206'0,"0"0"-13"16,0 0 37-16,0 0 31 0,0 0-46 16,19 50-59-16,0 6 0 15,6 18-18-15,6 8-4 16,1 13-40-16,-1 4-29 0,1 7-33 16,-7 0-19-16,0 0-1 15,-13 0 3-15,-5-11 2 0,-14 1-7 16,-5-15-6-16,-7-10 1 15,-6-4-2-15,-13-11-3 0,0-6-17 16,-12-15 2-16,-6-10 7 16,-7-14 10-16,0-4 7 15,0-11 1-15,6-6-6 0,7-22-35 16,6-14-4-16,6-14 25 16,13-4 15-16,13-7-9 15,12-3-16-15,19-4-42 0,6 1-101 16,12 3-204-16,7 3-344 15,-6-3-174-15</inkml:trace>
  <inkml:trace contextRef="#ctx0" brushRef="#br0" timeOffset="4760">2395 1477 1037 0,'0'0'343'0,"0"0"-34"16,0 0-51-16,0 0-47 0,-13-28-71 15,13 0-50-15,0-4-37 16,7-7-44-16,-1-3-6 16,7-8-37-16,-1-3-33 15,7 4-25-15,-6 6-33 0,5 8-1 16,-18 35 46-16,44-25 18 15,0 22 36-15,0 17 16 0,0 14 23 16,-6 11-26-16,0 7 4 16,0 0 19-16,-7 0-19 0,-6-7 13 15,0-8 16-15,-25-31-3 16,25 29-17-16,-25-29 0 0,0 0 32 16,0 0 33-16,0 0-39 15,0 0-21-15,0 0-9 0,0 0-14 16,0 0 18-1,0 0-16-15,-31-29 9 0,31 29-26 16,-38-17 17-16,1 17 32 16,-1 7-4-16,-12 11 1 0,-1 6 10 15,1 1-14-15,-7 3 14 16,-5 1 8-16,-8-5-15 0,1 5-13 16,6-8 7-16,7-4-19 15,6-6 14-15,6-7 15 0,0-4-4 16,44 0-7-16,-38-15-39 15,38 15-25-15,0 0-28 0,-19-42 45 16,19 7 24-16,0 35-9 16,19-32-15-16,-19 32 6 0,31-21 16 15,-31 21 29-15,44 0 5 16,-44 0 31-16,38 24 35 16,-38-24 1-16,25 32 25 15,-25-32 16-15,19 39-11 0,-6-11-13 16,-13-28-11-16,12 29 17 15,-12-29 14-15,-6 38 6 0,-13-6-28 16,-6 4-37-16,25-36-30 16,-63 46-29-16,6-8-16 0,1-13-69 15,-1 0-49-15,1-7-79 16,5-4-138-16,7-7-229 0,7-7-122 16</inkml:trace>
  <inkml:trace contextRef="#ctx0" brushRef="#br0" timeOffset="4996">2382 438 2838 0,'0'0'287'15,"0"0"-20"-15,0 0-66 0,0 0-96 16,0 0-52-16,32-10-73 16,-32 10-99-16,0 0-115 15,0 0-206-15,0 0-390 16,0 0-165-16</inkml:trace>
  <inkml:trace contextRef="#ctx0" brushRef="#br0" timeOffset="5696">3350 1460 910 0,'0'0'152'16,"0"0"-6"-16,0 0 16 15,0 0-48-15,-37 3-12 0,37-3-31 16,-38 21-1-16,38-21-12 15,-19 29-22-15,19-29 29 16,0 0-16-16,-12 28-49 0,12-28-16 16,0 0-12-16,0 0 28 15,0 0-18-15,0 0-37 16,0 0-79-16,37-11-18 0,-37 11 18 16,25-56 16-16,-6 6 23 15,-6 8 104-15,-13 42 89 0,0-39 42 16,0 39-69-16,0 0-3 15,-32-4 97-15,-5 26 35 0,-1 9-25 16,-6 15 7-16,0 4-20 16,-6 10-30-16,-1 0-51 0,1 4-24 15,-6 3-26-15,5 0-6 16,-5 4-2-16,-1-1-8 16,-6-3 2-16,-6 4 0 0,0 0-14 15,-13-1-11-15,-12-2-47 16,0-5-82-16,-7-6-91 15,-6-4-62-15,0-7-151 0,7-11-96 16</inkml:trace>
  <inkml:trace contextRef="#ctx0" brushRef="#br0" timeOffset="6232">1848 1559 1231 0,'0'0'297'0,"-12"38"-36"15,12-38-92-15,-32 43-18 16,1-4-24-16,-1-11-38 0,-5 4-20 15,-7 3-29-15,-7-3-23 16,-5 0-25-16,-1-4-126 0,-6-7-94 16,-6-3-183-16,6-8-106 15,0-6-29-15</inkml:trace>
  <inkml:trace contextRef="#ctx0" brushRef="#br0" timeOffset="6487">1352 1071 1174 0,'50'3'356'0,"-19"15"32"0,7 7 18 15,-7 7-89-15,1 6-93 16,-1 8-24-16,-12 4-49 15,0-1-39-15,-13 8-30 16,-12-4-34-16,-13 3-30 0,-12 1-94 16,-20 0-87-16,-18-4-170 15,-12 0-259-15,-14-11-295 0</inkml:trace>
  <inkml:trace contextRef="#ctx0" brushRef="#br0" timeOffset="7557">522 1442 300 0,'0'0'-16'16,"0"0"-4"-16,0 0-48 15</inkml:trace>
  <inkml:trace contextRef="#ctx0" brushRef="#br0" timeOffset="9266">201 1506 395 0,'0'0'93'0,"0"0"1"0,0 0-25 16,0 0 23-16,0 0 3 16,0 0-4-16,0 0-14 0,0 0-26 15,0 0-18-15,0 0-25 16,0 0-4-16,0 0 23 15,0 0-16-15,0 0 8 16,0 0-2-16,0 0-10 0,0 0-30 16,0 0 23-16,0 0-4 15,0 0 7-15,0 0 26 0,0 0-3 16,0 0-1-16,-37-32-16 16,37 32 5-16,0 0-33 0,0 0 3 15,-38-7 6-15,38 7 22 16,0 0-9-16,0 0-6 0,0 0 27 15,-31 42 31-15,31-42 9 16,-7 35-5-16,7-35 9 0,0 0-27 16,0 0-4-16,19 36-40 15,-19-36 42-15,0 0-46 0,0 0 38 16,0 0-49-16,0 0 32 16,0 0-21-16,0 0-2 15,32-36-91-15,-32 36 41 0,6-46 3 16,-6 11 58-16,0 35 8 15,0 0-32-15,0 0 7 16,0 0 19-16,0 0-14 0,0 0 10 16,0 0-22-16,0 0 6 15,0 0 9-15,0 0-7 0,0 0-51 16,0 0-97-16,0 0-105 16,0 0-64-16</inkml:trace>
  <inkml:trace contextRef="#ctx0" brushRef="#br0" timeOffset="9627">139 1057 206 0,'0'0'67'0,"-32"35"14"0,32-35-8 15,-12 39 7-15,5-7-11 16,7-32-21-16,0 32-32 16,0-32-5-16,13 28-8 0,-13-28 27 15,0 0 0-15,0 0-10 16,0 0-20-16,0 0-8 0,31-11-10 16,-31 11 10-16,13-35-3 15,-13 0 21-15,-13-1 15 0,7 1 20 16,6 35 6-16,-25-39 2 15,25 39-25-15,0 0-22 16,0 0 33-16,-38-4-1 0,38 4 27 16,0 0-34-16,-38 43-18 15,20-4-17-15,11-7-70 16,7-32-53-16,0 28-120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7:39.84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11022 145 292 0,'0'0'55'16,"0"0"45"-16,0 0-10 15,0 0 0-15,0 0-15 0,0 0 44 16,-62 39-31-16,-8-14 8 15,-5-8-28-15,-13-3 18 16,-13-3-6-16,-18-4-7 16,-19-3-21-16,-26-1-8 0,-31-3 14 15,-12-3-38-15,-13 3-9 16,-25-7 49-16,-13-4-5 16,-25-3 6-16,-31-4-11 0,-13-3 5 15,-18 0-16-15,-1 0-28 16,0-1 16-16,0 5-20 0,-6-1 12 15,0 0-9-15,7 4-6 16,-1 7 9-16,13 0 0 16,0 7-19-16,-7 0-4 15,1 4-13-15,6 3 23 0,0 0 7 16,18 0 1-16,14 0-8 16,24 0-6-16,13-7-12 0,19-4 7 15,12-3 8-15,13-7 7 16,26 0-4-16,18 3 0 15,12-3-3-15,26 7-28 0,18 0 35 16,14 4-4-16,11-1 0 16,14 1 8-16,18 3-28 0,12 3 2 15,7-3 22-15,44 0-4 16,0 0-15-16,0 0 15 0,0 0 24 16,0 0 3-16,-18 42 21 15,18-6-48-15,6 3 18 0,0 0 2 16,7 7 36-1,-1 14 48-15,-5 10 21 0,5 26 41 16,-12 17-62-16,0 18-53 16,0 13-13-16,0 23-23 0,6 6-7 15,-6 10 1-15,-6 1-2 16,6 3-7-16,-6 1 6 0,0-4 2 16,-7 3-4-16,0 0-4 15,1 0-7-15,-7-3 15 0,-6 4-6 16,0-5-16-16,0-6 37 15,6 0-29-15,-6-11 9 0,-1-7-3 16,8-7-16-16,5-7 13 16,-6-4 15-16,13-3-12 15,-7-4-6-15,7-3 6 16,12-4-7-16,-6-7 14 0,7-7-12 16,-1-10 5-16,0-15 5 15,0-7-5-15,1-6-17 0,-1-8 17 16,0-11 6-16,1-6-9 15,-7-4-16-15,12-7 14 0,-6-4-1 16,-6-35-9-16,13 49-27 16,0-13-6-16,-13-36 16 0,25 42 13 15,-25-42 15-15,31 43 14 16,-31-43-10-16,44 38 18 16,-6-9 0-16,0-5-23 0,6-2-5 15,12-5 14-15,7 1-4 16,6-4-4-16,13-3 4 0,18-1-20 15,26-3 7-15,12-3 19 16,26-4-12-16,6-4-3 16,18-3 16-16,20 4-17 0,5-4 10 15,14 7 0-15,11 0-6 16,1 3 6-16,0 4 0 0,-6 4 0 16,-1-8-7-16,1 1 15 15,6 0-34-15,-1-4-60 16,14-8-11-16,18-2-38 0,13-8 27 15,6-7 49-15,7-3 22 16,-1 0 31-16,7 0 16 0,-7-4-15 16,7 4 14-16,-7 3-9 15,-12-3 0-15,-13 3 24 0,-18 4-18 16,-1-1-16-16,-18-2 35 16,-13-1-20-16,-6 4-15 0,-7 3 33 15,-6 4-33-15,0-4 10 16,-6 8 10-16,-13-4-5 15,-12 6 16-15,-7-2-17 16,-5 6-8-16,-14 1 29 0,-6 3-23 16,-6-4 22-16,0 4-48 15,-12-3 29-15,-7-4 24 0,6 3-59 16,-5-3 43-16,-8-4-5 16,8 1-17-16,-14-4 17 0,1 0 32 15,-7-1 43-15,-6-2 19 16,-6-1 2-16,-7-7-50 0,-12 1 16 15,0-5-8-15,0-2-20 16,-13-5 25-16,0-3 0 0,-12-3 16 16,-7 0-4-16,-5-4-31 15,-1 0-19-15,-13-4-14 16,1-6 1-16,-7-4-16 16,-12-1 0-16,0-9 2 0,-7-11-2 15,0-8-12-15,1-10 12 16,-7-10 8-16,6-4-11 0,1-8 3 15,-1-6-14-15,1-4 27 16,5-6-13-16,1 2-8 0,6 1 17 16,-6 0 4-16,0-1-28 15,6 8 12-15,-7-7 20 0,-5 0-21 16,-7-1-3-16,-6 1 21 16,-7 3-7-16,-5-3-24 0,-7 7 3 15,0-4 9-15,0 4-8 16,6 3 2-16,0 8 18 15,7 10-7-15,-1 14-5 0,7 7 11 16,-6 7 2-16,12 11 7 16,-6 7-11-16,12 7 11 15,-6 7-2-15,0 0-21 0,7 4-1 16,-7-1 16-16,6 1 1 16,-5-4-15-16,-1 0-30 0,0-4 11 15,0 1 17-15,0 3-4 16,0 4 4-16,0-4 1 0,7 7-22 15,12 39-24-15,-25-57 1 16,6 15-16-16,19 42-53 16,0 0-67-16,-25-46-16 0,25 46-193 15,0 0-190-15</inkml:trace>
  <inkml:trace contextRef="#ctx0" brushRef="#br0" timeOffset="1499">8502 6923 1139 0,'0'0'332'0,"0"0"10"16,0 0-45-16,-31 14-105 16,-7-7-97-16,6-7-40 15,-5-10-29-15,-1-5-26 0,7-2 5 16,31 17-72-16,-38-43-86 16,19-3-66-16,13 1-43 15,12-5 39-15,13 11 81 0,6 0 69 16,-25 39 23-16,44-24 17 15,-6 20 33-15,-38 4 27 0,0 0 111 16,37 50-5-16,-30-5-66 16,-14 5-4-16,-24-8-12 0,0-3-25 15,-20 0-29-15,-5-7 18 16,-1-7-8-16,-6-8-27 16,0-3-12-16,1-7-1 15,11-7-25-15,7-7-30 0,13-7-25 16,31 14-25-16,-32-39-18 15,14-3 19-15,11 10 62 0,7 7 48 16,0 25 11-16,0 0 21 16,0 0-17-16,0 0 166 15,0 0-36-15,0 0-33 0,0 0-8 16,-31 39-4-16,-1 0 4 16,7-3-39-16,6-5 4 0,-6-6-11 15,0-4 1-15,0-3-9 16,25-18-23-16,-44 14 11 0,13-7 9 15,31-7-20 1,-38-10-8-16,38 10-66 0,-38-32-52 16,19-11 1-16,7-13-25 15,12-8 7-15,0-17 18 0,12 0 48 16,1 3 36-16,-1 7 29 16,7 11 16-16,-12 11 52 0,-1 13 4 15,0 8 1-15,-6 28-28 16,0 0-3-16,0 0 90 0,0 0 61 15,0 0-74-15,0 42-15 16,-6 4 26-16,6 0-2 0,0-3-18 16,0 3-12-1,0 3-3-15,6 4-24 0,-6 0 8 16,-6-3-8-16,-7-1 12 16,-12-3-12-16,-13 0-29 0,-6-4-12 15,-6-10-7-15,-6 0-29 16,-1-11 24-16,-6-3-1 0,0-11-14 15,7-3-19-15,5-12-32 16,7-9-40-16,0-8-44 0,13-10-6 16,12-4-25-16,7 0 48 15,5 7 53-15,14 0 23 0,-7 32 33 16,37-31 5 0,-5 16 6-16,5 15-8 0,1 11 12 15,-38-11 29-15,44 25 3 16,-44-25 73-16,25 39-11 0,-12-11-26 15,-13-28-14-15,-13 35-6 16,13-35-6-16,-37 25-15 0,-1-11-16 16,0-7-4-16,0-7-4 15,-6-7 12-15,7-4-6 0,-1 1-28 16,0 3 53-16,7 3 10 16,-7 15 70-16,-6 7 26 0,6 17 48 15,-6 14-9-15,0 15-33 16,7 17-25-16,-1 11-65 15,13 4-20-15,12 6-13 0,7 1-20 16,6-5 16-16,13-6-62 0,12-10-143 16,0-15-130-16,13-14-297 15,12-21-117-15</inkml:trace>
  <inkml:trace contextRef="#ctx0" brushRef="#br0" timeOffset="1725">8295 6273 2498 0,'12'-25'157'15,"-12"25"70"-15,0 0-26 16,0 0-102-16,0 0-47 15,0 0-57-15,0 0-138 0,0 0-204 16,0 0-223-16,0 0-307 16</inkml:trace>
  <inkml:trace contextRef="#ctx0" brushRef="#br0" timeOffset="1933">7251 8146 3206 0,'0'0'94'16,"25"3"-10"-16,26-10-37 0,18-7-24 16,25-4-53-16,13 1-105 0,12-8-188 15,7 0-378-15,0-7-290 16</inkml:trace>
  <inkml:trace contextRef="#ctx0" brushRef="#br0" timeOffset="3247">2179 3700 863 0,'0'0'30'0,"0"0"61"16,0 0 63-16,0 0-23 15,0 0-34-15,0 0-8 0,56 0-16 0,-5 7-50 16,11 0-11-1,8 7 6-15,11 0-32 0,20 8 31 16,6-5 0-16,25 1-34 16,6 3 38-16,19-3-36 0,6 3 15 15,13-3 2-15,7-1-5 16,5-2 19-16,13 2-16 0,7 1 4 16,6-4-19-16,18 4 45 15,7-8-17-15,6 4-24 0,0-6 18 16,0-5-25-16,1 4 11 15,-8-7 32-15,1 4-23 16,0-8 8-16,6 1 15 16,0 3-47-16,-6-4 22 0,-12 4 35 15,5 0-32-15,-12 4 6 16,0-1-6-16,0 1 9 0,-12 3 4 16,5-4-29-16,7 4 50 15,0-3-25-15,-6-4-12 0,0 0-5 16,-7-4-7-16,-6 1 19 15,-12-4 14-15,-7 3-21 0,-19-3-26 16,-12-3 43-16,-12-1-17 16,-7 0-3-16,-13 4 3 15,-6 0-12-15,-6 0 22 16,0 4-32-16,-7-1 41 0,7 1-16 16,0-1-17-16,-6-3 39 15,-1 3-48-15,-5-3 15 0,-7 4 14 16,0-1-6-16,-13-3 0 15,-12 4 8-15,-7-1-29 0,-56 4 41 16,44-7 2-16,-44 7-92 16,0 0-113-16,0 0-152 15,0 0-119-15</inkml:trace>
  <inkml:trace contextRef="#ctx0" brushRef="#br0" timeOffset="4064">11343 3015 748 0,'0'0'214'16,"0"0"17"-16,-50 17-11 0,50-17-28 15,-44 18-60-15,44-18-10 16,-51 21-53-16,1-7-13 0,0-3-5 15,-13-4-15-15,-12-4-1 16,-13 1-10-16,-19-4-25 0,-19 0 24 16,-19-4-17-1,-24-6-2-15,-32-1 6 0,-13-3-23 16,0 3 29-16,-6-3 6 16,7 4-16-16,-1-1 11 0,0 1-22 15,0-1-3-15,1 0 14 16,-7 1-30-16,0-4 23 0,0 3 12 15,6 0-9-15,7 1-3 16,5-1-11-16,8 1 11 0,5-1-9 16,7 0-1-16,6 1 20 15,6-1-10-15,0 4 0 16,7-4 4-16,6 1-10 16,0 6 6-16,6-3 2 0,6 4 10 15,7-1-32-15,0 1 32 0,6 3-34 16,-7-4 33-16,-5 4-7 15,5-7-12-15,1 0 14 16,0 0-6-16,12-4 0 0,0 1 11 16,13-8-34-16,-6 7 23 15,-7-6-5-15,7 3-8 16,-13-4 25-16,6 4-16 0,0 0 7 16,13 0-9-16,0 7 16 15,19-1-22-15,6 1 15 0,19 4 5 16,12-4-8-16,13 7 6 15,44 0-18-15,-56 0 22 0,56 0-29 16,-44-7-64-16,44 7-82 16,0 0-12-16,-63-4-20 15,19 8 59-15,0-1 9 16,44-3 39-16,-57 11 27 0,7-4 10 16,50-7 39-16,-44 11-18 15,44-11-22-15,-44 7-18 0,44-7-74 16,-38 3-125-16</inkml:trace>
  <inkml:trace contextRef="#ctx0" brushRef="#br0" timeOffset="7655">4630 2449 623 0,'0'0'130'15,"0"0"-1"-15,0 0-49 16,0 0-6-16,0 0-42 0,0 0 7 16,-50-14-22-16,-13 7-9 15,-6 3-17-15,-7 1 36 16,-12-1-19-16,-6-3 17 0,0 0-3 16,-7 0-45-16,1 0 23 15,-7-4 20-15,6 1-14 16,7 3 16-16,0 3 21 0,18-3 17 15,7 0-21-15,12 4-7 16,57 3-21-16,-50 0 20 0,50 0-59 16,0 0 17-16,0 0 34 15,0 0 25-15,0 0-76 16,-38-4 50-16,38 4-26 0,0 0-11 16,0 0 15-16,0 0-21 15,0 0 9-15,0 0 33 0,0 0-25 16,0 0 4-16,0 0 19 15,0 0-43-15,0 0 32 16,0 0 8-16,0 0 18 0,0 0 39 16,-25 57-7-16,25-57 23 15,-12 56-70-15,5-14 16 16,7-42-9-16,0 57-2 0,7-11-5 16,-7-7-7-16,0 0 6 15,0-39-40-15,0 49 53 0,0-49-34 16,-7 43 3-16,7-43 5 15,-6 35-5-15,6-35-8 0,0 0 3 16,0 0 13-16,0 0-16 16,0 0 8-16,-6 35 8 15,6-35-26-15,0 0 28 16,0 0-10-16,0 0 16 0,0 0-12 16,0 0-4-16,0 0 0 15,0 0-25-15,0 0 58 0,0 0-55 16,0 0-15-16,0 0 37 15,-38 18-30-15,0-4 46 0,1-10-14 16,-7 3-10-16,6-7 8 16,-12 3 0-16,-1-3 14 0,1-7-30 15,0 7 22-15,0-3-9 16,-1 3 3-16,14-4-10 16,37 4 19-16,-44-3 6 15,44 3-12-15,-38 0 1 0,38 0-36 16,0 0 29-16,0 0-9 15,0 0-3-15,0 0 15 0,0 0-37 16,0 0 37-16,0 0-4 16,0 0 13-16,0 0 11 0,0 0-36 15,-19 42 26-15,7-7-28 16,-1 1 42-16,7 3-48 16,-7-4 46-16,13 0-51 0,0-35 46 15,-6 50-8-15,0-15-19 16,6-35 10-16,0 39-16 0,0-39 26 15,0 35-13-15,0-35 3 16,0 0 8-16,0 0-19 16,0 0 36-16,-7 36-17 0,7-36-12 15,0 0 1-15,0 0-12 16,0 0 37-16,0 0-46 0,0 0 31 16,0 0 8-16,0 0-36 15,0 0 52-15,0 0-52 16,0 0 9-16,0 0-48 0,0 0-76 15,0 0 50-15,0 0 67 16,0 0 3-16,0 0 9 0,51 14-17 16,5-7 9-16,1-11 6 15,-1 1 26-15,13-4-2 16,0 0-4-16,1 3-25 16,-1 0-1-16,-6 1 5 0,-13-1 19 15,-6 1-21-15,-44 3 21 16,44 3-33-16,-44-3-26 0,0 0 18 15,0 0-28-15,0 0 9 16,0 0 28-16,0 0 12 0,0 0 8 16,0 0-4-16,0 0 9 15,0 0 18-15,0 0-20 0,0 0-11 16,0 0-16-16,0 0 10 16,38-31-21-16,-38 31 13 15,0 0 5-15,25-36 1 16,-25 36-14-16,0 0 4 0,0 0 4 15,0 0-24-15,25-28 21 16,-25 28 39-16,0 0-22 0,38-18 11 16,-38 18-10-16,0 0 22 15,25-7-24-15,-25 7 6 0,31-7 10 16,-31 7-4-16,32 0 6 16,-32 0-13-16,31 4 13 15,-31-4-6-15,31 7 9 0,1 0-9 16,-32-7 19-16,25 14 9 15,-25-14 13-15,0 0 17 16,31 35 8-16,-31-35-42 0,26 36 19 16,-26-36-31-16,6 35 15 15,-6-35-13-15,0 32-21 16,0-32-5-16,0 0 16 0,-6 32 6 16,6-32-4-16,0 0-30 15,0 0 24-15,0 0 21 0,0 0-27 16,0 0-6-16,0 0 21 15,0 0-21-15,0 0 19 0,0 0-16 16,0 0 22-16,0 0-36 16,0 0 25-16,0 0 8 0,0 0 5 15,0 0-45 1,0 0 30-16,0 0 12 0,0 0-45 16,0 0 22-16,0 0 14 15,0 0-20-15,0 0-1 0,0 0 21 16,0 0-15-16,0 0-5 15,0 0 9-15,0 0 26 0,0 0-39 16,0 0 24-16,25 17 12 16,-25-17-24-16,37 4-4 0,-37-4 21 15,38-4-15-15,-38 4-3 16,32-7 10-16,-32 7 11 16,37-3-20-16,-37 3-12 0,38-7 39 15,-38 7-7-15,38-7-28 16,-1 3 1-16,-5 0 31 15,6 1-19-15,-1-1 4 0,7 4-6 16,0 0 27-16,0 0-31 16,0-3 3-16,-12 3 14 15,-32 0-10-15,37 0 3 0,-37 0 0 16,0 0 20-16,0 0-20 16,38 0-13-16,-38 0 18 0,0 0 3 15,0 0-21-15,0 0 7 16,0 0 6-16,0 0 8 0,38 0-14 15,-38 0 26 1,38 0-16-16,-38 0-4 0,37-4-24 16,-37 4 31-16,38 0-4 15,-38 0-9-15,38-3-14 0,-38 3 31 16,0 0-9-16,37 0-5 16,-37 0-2-16,0 0 23 0,38 0 3 15,-38 0-16-15,0 0-8 16,0 0 32-16,0 0-8 0,0 0-30 15,0 0-9-15,0 0 18 16,0 0 13-16,0 0-19 16,-6-43-10-16,-7 8-6 0,13 35-23 15,-12-42 3-15,-1 3-26 16,13 39 18-16,-6-50 55 16,6 50 0-16,-6-53-20 0,6 53 0 15,0 0 19-15,-7-42-4 16,7 42 4-16,0 0-7 0,0 0 8 15,0 0 0-15,0 0-19 16,0 0 1-16,0 0 1 16,0 0 6-16,0 0-11 0,0 0 0 15,0 0 17-15,0 0 21 16,0 0-30-16,44-18 11 0,-44 18-2 16,44-3 23-16,-12 3-38 15,-32 0 5-15,44 7 26 16,-44-7-19-16,44 10 3 15,-44-10 19-15,31 18 12 0,-31-18-7 16,0 0-24-16,0 0 6 16,38 39 13-16,-38-39-4 0,19 39-12 15,-19-39-19-15,0 0 22 16,19 39 0-16,-19-39-13 0,0 0 3 16,25 35 12-16,-25-35-3 15,0 0-14-15,0 0 5 0,0 0 16 16,0 0-18-1,0 0-9-15,0 0 22 0,0 0 3 16,0 0 7-16,0 0-22 0,0 0 5 16,0 0 0-16,37 25 7 15,-37-25-11-15,32 10 4 16,-32-10-8-16,38 4 21 0,-38-4-2 16,37 3-22-16,-37-3-2 15,0 0 13-15,38 0 15 16,-38 0-18-16,38 0-13 0,-38 0 26 15,0 0-1-15,37 0-1 16,-37 0-27-16,0 0 19 16,0 0 0-16,38 4 0 0,-38-4 0 15,0 0 0-15,0 0 20 16,0 0-17-16,0 0 25 0,0 0-13 16,0 0 10-16,38-14-13 15,-38 14-22-15,0 0 26 16,0 0-20-16,25-36-1 0,-25 36-3 15,19-35 8-15,-19 35-5 16,19-46-58-16,-7 4 17 0,1 6 23 16,-7 1 6-16,7 3 2 15,-13 32 15-15,19-42 9 0,-19 42-9 16,18-39 8-16,-18 39-12 16,0 0 4-16,19-42 4 15,-19 42 1-15,0 0-9 16,25-39 1-16,-25 39 9 0,0 0-6 15,26-43-5-15,-26 43-4 16,0 0 22-16,0 0-9 0,25-39-16 16,-25 39 2-16,0 0 20 15,19-42 6-15,-19 42-34 0,0 0 24 16,12-46 10-16,-12 46-37 16,0 0-10-16,13-42 20 15,-13 42 2-15,6-39-3 0,-6 39-14 16,0 0 21-16,0 0 19 15,0 0-14-15,0 0 41 16,0 0 19-16,13-43 8 0,-13 43-41 16,0 0-33-16,0 0 17 15,0 0 0-15,-44-17-11 16,44 17-12-16,-63-11 18 0,12 8 12 16,1-1-16-16,0 1-23 15,0-1 31-15,-7-3-10 0,0 7-9 16,-5 0 3-16,-1-7 12 15,-6 3-6-15,6-3-6 0,0 4 0 16,0-1 0-16,6-3-9 16,7 4 4-16,50 3-4 15,-50 3 35-15,50-3-46 16,-38 7-15-16,38-7-48 0,0 0-87 16,0 0-104-16</inkml:trace>
  <inkml:trace contextRef="#ctx0" brushRef="#br0" timeOffset="8324">4611 3131 267 0,'0'0'50'15,"-50"4"22"-15,12 10 19 16,38-14-6-16,-44 39 18 0,6 3 8 15,7 4-32-15,0 0-35 16,5 7-18-16,8 0-12 0,-1 0 12 16,12-4 74-16,1-3-31 15,19-3 36-15,-13-43-38 16,37 42-26-16,1-17 14 16,6-11-55-16,0-14 28 0,-6-7-50 15,6-7 2-15,-13-14-27 16,1-4-51-16,-7-14 98 0,-6-7-200 15,0-7 51-15,-13-7 49 16,0-1 42-16,0 5 19 0,-6 10 88 16,0 14 28-16,0 39-5 15,-6-39-43-15,6 39 9 16,0 0 13-16,0 0 7 0,0 0-34 16,-38-7-24-16,38 7 12 15,0 0-7-15,-37 11-5 16,37-11-78-16,0 0-115 0,0 0-160 15</inkml:trace>
  <inkml:trace contextRef="#ctx0" brushRef="#br0" timeOffset="9280">4712 2520 428 0,'0'0'42'0,"0"0"-3"0,0 0-17 16,0 0-11-16,0 0-11 15,0 0 12-15,0 0 13 0,0 0 65 16,0 0-2-16,0 0 11 16,-13 42-1-16,7-3 3 15,6-39-50-15,-13 64 21 0,1-8-21 16,-1-10-35-16,13-46-13 16,-6 53-6-16,6-53 21 15,-13 50-2-15,13-50-31 0,0 0-7 16,0 0 45-16,0 0-10 15,0 42-13-15,0-42-27 16,0 0 38-16,0 0 6 0,0 0-30 16,0 0-10-16,0 0 3 15,0 0 20-15,0 0 24 0,0 0-11 16,0 0-19-16,0 0 13 16,0 0 11-16,38 28-27 0,-38-28 9 15,44 4 0-15,-44-4 7 16,50-4-11-16,-50 4 0 0,51-10-2 15,-51 10 18 1,0 0-43-16,37-11 8 0,-37 11 43 16,0 0-5-16,0 0-39 15,0 0 24-15,0 0 0 0,51-3 23 16,-51 3-21-16,37 0-42 16,-37 0 49-16,38 7-9 0,-38-7 0 15,0 0 0-15,0 0 5 16,38 3 4-16,-38-3-9 15,0 0-14-15,0 0 7 0,0 0 29 16,0 0-27-16,0 0-29 16,0 0 38-16,0 0 19 15,0 0-35-15,0 0 6 0,0 0 6 16,0 0 2-16,31 32-13 16,-31-32 16-16,0 0-16 0,19 35 47 15,-19-35 6-15,19 39-16 16,-19-39 13-16,0 32-4 15,0-32-14-15,0 0 11 0,0 39-37 16,0-39 19-16,0 0-26 16,-13 42 7-16,13-42 5 0,-19 39 0 15,19-39-38-15,-12 35-39 16,12-35-60-16,-13 32-92 0,13-32-78 16</inkml:trace>
  <inkml:trace contextRef="#ctx0" brushRef="#br0" timeOffset="10412">3536 3241 291 0,'-44'3'49'0,"-6"1"-16"15,0 3 12-15,-1 0 13 16,1 0 38-16,0 4-22 16,12 6 41-16,-6 1-2 0,44-18 22 15,-44 39 14-15,13 0-17 16,6 0 10-16,6 3-18 15,12 0-8-15,1-3 3 0,12 0-20 16,7-4-12-16,6-3-19 16,-19-32-15-16,38 36-9 0,6-12-26 15,0-6 0-15,0-15-18 16,0-3 16-16,0-3-34 0,0-15-43 16,-13-3-24-16,0-14-34 15,-12-11-40-15,-6-7 6 0,-19-7 50 16,-1 0 12-16,-5 0 61 15,-13 3-6-15,6 11 91 16,-13 14-40-16,32 32-9 16,-56-21 37-16,12 18 9 0,6 10 2 15,38-7-39-15,-44 38-3 16,44-38-1-16,-31 50-21 0,12-11-183 16,19-4-108-16,0-7-68 15</inkml:trace>
  <inkml:trace contextRef="#ctx0" brushRef="#br0" timeOffset="10608">3429 3477 605 0,'0'0'31'16,"0"0"-5"-16,0 0 2 15,-31-10-3-15,0 13 3 0,-1 8-28 16,32-11-19-16,-38 32-89 16,38-32-83-16</inkml:trace>
  <inkml:trace contextRef="#ctx0" brushRef="#br0" timeOffset="10960">4932 3477 676 0,'0'0'157'16,"-38"36"-10"-16,38-36-55 0,-44 28-34 16,44-28-6-16,-50 28-39 15,50-28-26-15,0 0 13 0,-38 22-51 16,38-22-39-16,0 0-50 15,0 0-55-15,0 0-55 16</inkml:trace>
  <inkml:trace contextRef="#ctx0" brushRef="#br0" timeOffset="11127">4693 3421 838 0,'0'0'70'0,"-38"18"14"0,38-18 14 16,-38 28-66-16,38-28-3 16,-37 25-36-16,37-25-82 0,0 0-111 15,-44 24-106-15</inkml:trace>
  <inkml:trace contextRef="#ctx0" brushRef="#br0" timeOffset="11504">4548 3347 334 0,'0'0'66'16,"0"0"2"-16,0 0-25 16,0 0-24-16,0 0 3 0,0 0-22 15,0 0-110-15,0 0-68 16</inkml:trace>
  <inkml:trace contextRef="#ctx0" brushRef="#br0" timeOffset="11667">4529 3460 642 0,'-37'35'10'0,"37"-35"-20"0,-44 28 19 16,6-10-30-16,0-7-69 15,1-1-122-15</inkml:trace>
  <inkml:trace contextRef="#ctx0" brushRef="#br0" timeOffset="12188">3216 2820 73 0,'6'39'-5'0,"-6"-39"-10"0,0 0 8 16,0 0-15-16</inkml:trace>
  <inkml:trace contextRef="#ctx0" brushRef="#br0" timeOffset="12332">3681 2852 103 0</inkml:trace>
  <inkml:trace contextRef="#ctx0" brushRef="#br0" timeOffset="12596">3706 2852 175 0,'82'3'29'15,"6"-3"16"-15,12 0 4 0,7 0-20 16,0 0-1-16,-13 0-17 15,-6 0-21-15,-12 0-35 0,-13-7 1 16,-13 4-31-16</inkml:trace>
  <inkml:trace contextRef="#ctx0" brushRef="#br0" timeOffset="12935">5397 2824 332 0,'0'0'64'0,"-50"7"-7"0,-1-4-10 16,-5 1-16-16,-7-4-5 15,-13 0 7-15,-5 3-24 0,-14 1-20 16,1-8 7-16,-19 1 4 16,-13-1-8-16,-6-3 30 0,0 0-28 15,0 4-15-15,7-4-9 16,5-4-7-16,1-3 31 16,6 7 1-16,6 0-9 0,12 0 6 15,20 0 8-15,0-1 6 16,12 8-117-16</inkml:trace>
  <inkml:trace contextRef="#ctx0" brushRef="#br0" timeOffset="13157">2883 2732 537 0,'0'0'132'0,"-44"-7"11"16,44 7-41-16,0 0-28 0,0 0-64 15,0 0-22-15,0 0-58 0,0 0-48 16,0 0-14-16,0 0-33 16,0 0-43-16</inkml:trace>
  <inkml:trace contextRef="#ctx0" brushRef="#br0" timeOffset="13656">5070 2555 391 0,'0'0'75'15,"0"0"5"-15,0 0 31 16,0 0 59-16,0 0-23 0,0 0-18 16,0 0-44-16,-50 43-53 15,12-5-38-15,38-38 11 16,-63 50-5-16,13-15-108 0,6-10-130 16,0 0-87-16</inkml:trace>
  <inkml:trace contextRef="#ctx0" brushRef="#br0" timeOffset="13895">4504 2601 576 0,'0'0'62'16,"0"0"34"-16,0 0 19 0,-69 42-60 16,13-10-34-16,-1-3-2 15,0-5-4-15,7-3-63 0,6 1-77 16,0-5-88-16,44-17-49 16</inkml:trace>
  <inkml:trace contextRef="#ctx0" brushRef="#br0" timeOffset="14080">4052 2566 954 0,'0'0'139'0,"-57"3"-27"0,13 11-66 15,44-14-36-15,-56 36 7 16,12-12-42-16,-7-2-108 0,7-1-81 15,7-7-74-15</inkml:trace>
  <inkml:trace contextRef="#ctx0" brushRef="#br0" timeOffset="14224">3618 2590 967 0,'-50'36'48'15,"-1"-8"-6"-15,-5 0-1 16,6 1-108-16,-1-5-174 0</inkml:trace>
  <inkml:trace contextRef="#ctx0" brushRef="#br0" timeOffset="15711">3957 1767 518 0,'0'0'95'16,"0"0"-1"-16,0 0 17 0,0 0-27 15,0 0 2-15,0 0-31 16,0 0-18-16,0 0-7 16,0 0 3-16,51 0 8 0,5 0 10 15,13 4-6-15,13 3 34 16,25-4 15-16,19 4 29 16,18 4-11-16,26-4-29 0,25 4 30 15,12 3-33-15,7-4-49 16,6 4-13-16,-6-3-15 0,-13 0 24 15,-13-1-19-15,-12-3-15 16,-18 0-20-16,-20-3-9 16,-19-1-20-16,-12 1-11 0,-6-4 16 15,-20 3 41-15,1 1 10 16,-13-4 6-16,-6 0-4 0,0 0-19 16,0 4 14-16,-13-4 16 15,-6 0-30-15,-6-4-34 16,-38 4-5-16,0 0 27 0,0 0-8 15,0 0-29-15,0 0 8 16,38 4 8-16,-38-4 32 16,0 0-62-16,0 0-5 0,0 0-21 15,0 0-20-15,0 0-2 16,0 0 6-16,0 0 26 0,-13-39 12 16,13 39 24-16,-38-32 6 15,-6 7-15-15,0 4 23 0,7 3 7 16,-1-3 16-16,0 3 1 15,38 18 26-15,-44-24-11 16,44 24 29-16,-38-25 26 16,38 25 25-16,0 0 17 0,0 0-8 15,0 0-6-15,0 0-7 16,0 0-26-16,0 0 11 0,0 0-3 16,0 0 24-16,0 0 14 15,0 0 4-15,0 0-10 0,57 32-24 16,0-8 0-16,-7-6 9 15,6-4-16-15,-5-3 2 0,-7-1-40 16,-44-10 28-16,44 8-20 16,-44-8 27-16,0 0 63 0,0 0-31 15,0 0-27 1,0 0-13-16,0 0-33 0,0 0-25 16,0 0 7-16,-57 38 17 15,1-6-2-15,-1 0 2 0,0-4-7 16,7 1-8-16,0-1-4 15,0-3-209-15,12-4-209 0,-6 0-173 16</inkml:trace>
  <inkml:trace contextRef="#ctx0" brushRef="#br0" timeOffset="17788">4001 929 557 0,'0'0'93'16,"0"0"3"-16,0 0-13 16,0 0-22-16,0 0-28 15,0 0-27-15,0 0 20 16,0 0 4-16,0 0-2 0,0 0-41 15,0 0 13-15,44 11 33 16,0-7-8-16,0-8-25 16,-44 4 4-16,57-14-23 0,-13 0 19 15,-44 14 12-15,57-28-32 16,-57 28 7-16,0 0-7 0,31-43 27 16,-31 43-7-16,6-42-18 15,-6 42-7-15,0 0 17 0,-50-36 17 16,6 15-14-1,44 21-9-15,-63-10 14 0,13 13-11 16,0 1 11-16,12-1 6 16,38-3-6-16,-38 11-25 0,38-11 33 15,0 0 11-15,0 0 22 16,0 0-5-16,-6 39 0 16,6-39-12-16,19 46 11 0,12-11 3 15,1-3-8-15,5-4-12 16,-5 0-24-16,-32-28 12 0,44 39-1 15,-44-39-21-15,37 50 22 16,-18-19 3-16,-19-31-14 16,7 43-14-16,-7-43-4 0,-7 42 26 15,7-42 23-15,0 0-17 16,-37 36-28-16,37-36-25 16,-38 17 2-16,38-17 26 15,-44 0-12-15,44 0-21 0,-44-24-8 16,44 24 32-16,-38-29 19 15,38 29 12-15,0 0 7 0,0 0-7 16,0 0 1-16,0 0 4 16,0 0 3-16,0 0-7 0,0 0 23 15,-38 0-2-15,38 0-28 16,0 0 18-16,0 0-9 16,-44 36-71-16,44-36-172 0</inkml:trace>
  <inkml:trace contextRef="#ctx0" brushRef="#br0" timeOffset="18260">4643 1127 737 0,'0'0'157'0,"0"0"4"15,0 0-3-15,0 0-43 16,0 0-17-16,0 0-3 16,0 0-15-16,0 0-20 15,50-3-19-15,-6 3-34 0,6 0-25 16,-6 0 42-16,0 0 2 15,-6 0-47-15,-38 0 9 0,38 0 0 16,-38 0-61-16,0 0-119 16,0 0-29-16,0 0-1 0,0 0 0 15,0 0-14-15,0 0 20 16</inkml:trace>
  <inkml:trace contextRef="#ctx0" brushRef="#br0" timeOffset="18435">4649 1237 739 0,'0'0'157'0,"0"0"17"16,0 0 2-16,0 0 34 0,0 0-73 15,0 0-20-15,0 0-55 16,50 21 10-16,-6-7-13 0,6-10-59 16,7-4 27-16,-7 3-18 15,1-6-229-15,-1-1-175 16,-12-6-131-16</inkml:trace>
  <inkml:trace contextRef="#ctx0" brushRef="#br0" timeOffset="19267">5497 947 629 0,'0'0'147'16,"0"0"15"-16,0 0-36 15,0 0 9-15,38 21-44 0,0-10-6 16,-38-11-33-16,44 0 17 15,-13-4-59-15,-31 4-10 0,44-17 6 16,-44 17-13-16,44-25-1 16,-44 25-7-16,0 0 47 0,51-42-47 15,-51 42 66 1,0 0-26-16,0 0 28 0,0 0-43 16,0 0-30-16,0 0 25 15,0 0-24-15,0 0 51 0,-19 49-36 16,6 1 4-16,-6-4 8 15,0-1-27-15,7 1 23 16,-7-7-26-16,13-3 40 0,6-36-28 16,-13 42 26-16,13-42-56 15,0 0-168-15,0 32-46 0,0-32-68 16,0 0-71-16</inkml:trace>
  <inkml:trace contextRef="#ctx0" brushRef="#br0" timeOffset="19655">5900 1212 646 0,'0'0'68'16,"0"0"-30"-16,0 0-32 16,0 0-18-16,0 0 17 15,0 0 9-15,0 0 13 0,0 0 22 16,0 0 7-16,0 0 6 15,0 0-7-15,37 36-19 0,-37-36-23 16,38 14 10-16,-38-14-32 16,44-4-22-16,-44 4 1 15,38-18 2-15,-38 18-27 16,25-38-10-16,-12 2-9 0,-13 36 10 16,0-49 14-16,0 10 25 15,0 39 17-15,-13-39-3 0,13 39 0 16,0 0-6-16,0 0 42 15,0 0 19-15,-44 11 26 0,44-11 13 16,-38 39-34-16,13-4 14 16,25-35 14-16,-19 49-8 15,13-17-27-15,6-32-11 0,0 0-57 16,6 39-50-16,-6-39-71 16,0 0-175-16</inkml:trace>
  <inkml:trace contextRef="#ctx0" brushRef="#br0" timeOffset="20140">6296 1156 451 0,'0'0'56'0,"0"0"-1"16,0 0 10-16,0 0 13 15,0 0-2-15,0 0-3 0,0 0-6 16,0 0-19-16,0 0-4 16,0 42 3-16,0-42-14 0,0 0 13 15,0 46-3-15,0-46 12 16,0 0-11-16,0 0-2 15,0 0-21-15,0 0-30 0,0 0 9 16,0 0 54-16,44 28-54 16,-44-28 15-16,0 0-27 15,50-32-45-15,-50 32 45 0,44-56 12 16,-19 10 9-16,-25 46 41 16,13-46 76-16,-13 46 15 15,0 0-54-15,0-42-29 0,0 42-45 16,0 0-26-16,0 0 23 15,-57 3 10-15,19 11-6 0,38-14-14 16,-44 29-4-16,44-29 4 16,-37 35 27-16,37-35-57 0,-19 32 27 15,19-32-132 1,0 0-221-16,-6 39-148 0</inkml:trace>
  <inkml:trace contextRef="#ctx0" brushRef="#br0" timeOffset="20764">6704 820 403 0,'0'0'69'16,"0"0"12"-16,0 0 34 16,0 0 65-16,0 39-23 15,-6-4 64-15,6 8 60 16,-13 3-29-16,1 10-39 0,-1 4-77 15,1 4-67-15,-1-1-9 16,1 1-37-16,-1-4-12 0,0-7-6 16,7-7-117-16,0-7-167 15,6-39-85-15,0 39-51 16,0-39 19-16</inkml:trace>
  <inkml:trace contextRef="#ctx0" brushRef="#br0" timeOffset="21112">6912 919 511 0,'0'0'168'15,"0"0"24"-15,0 0 33 16,0 0-47-16,-7 49-23 0,-11-3-68 15,-1-3-24-15,-19-8-27 16,7-3 1-16,31-32-6 16,-51 35-18-16,14-7-3 0,37-28-10 15,0 0 10-15,-38 25 4 16,38-25-21-16,0 0 10 16,0 0 1-16,0 0 9 0,0 0 6 15,0 0-15-15,0 0 9 16,0 0 6-16,44 39-19 0,-6-11-11 15,-1 4-4-15,-37-32 0 16,44 43-8-16,-12-12-106 0,-32-31-160 16,44 29-131-1</inkml:trace>
  <inkml:trace contextRef="#ctx0" brushRef="#br0" timeOffset="21755">7169 1177 957 0,'0'0'90'0,"0"0"16"16,0 0-5-16,0 0-54 0,0 0-19 16,0 0-46-16,0 0 7 15,0 0-31-15,0 0-61 16,0 0 16-16,0 0 43 15,0 0 31-15,0 0 4 0,0 0-9 16,0 0 1-16,0 0 23 16,0 0 51-16,0 0-1 0,0 0 69 15,0 0-11-15,0 0-11 16,13 46-57-16,-7-7-27 0,-6-39-11 16,-12 42 30-16,12-42-41 15,-25 35-16-15,25-35-12 0,0 0 24 16,0 0-29-16,0 0-4 15,0 0-89-15,0 0-13 16,0 0-11-16,0 0 7 16,25-42 34-16,6 3 51 0,1 4 35 15,-32 35 38-15,44-32 3 16,-44 32 13-16,37-18 20 0,-37 18 55 16,0 0 23-16,0 0 7 15,32 29-17-15,-32-29-45 16,19 38-27-16,-19-38-5 0,12 43-12 15,-12-43 7-15,0 35-49 16,0-35 28-16,0 0-68 0,0 0 14 16,0 0-29-16,0 0-6 15,0 0-39-15,0 0 19 16,50-25 19-16,-6-10-15 16,0-11 44-16,-6 4 21 0,6 6 36 15,-6 12 41-15,-38 24 52 16,44-7 36-16,-44 7 2 0,38 14 8 15,-38-14 17-15,25 35-29 16,-25-35-57-16,12 50-48 0,-5-12 4 16,-7-38-29-16,0 39-185 15,0-39-122-15,0 0-94 16</inkml:trace>
  <inkml:trace contextRef="#ctx0" brushRef="#br0" timeOffset="21972">8031 954 1112 0,'0'0'248'16,"0"0"21"-16,18 50-23 15,-18-1-78-15,-6 1-60 0,-6 3-54 16,-7 7-30-16,-6 3-16 15,-1 5-107-15,1-5-118 16,-6-6-188-16,6-11-86 16</inkml:trace>
  <inkml:trace contextRef="#ctx0" brushRef="#br0" timeOffset="22828">8313 1085 430 0,'44'-25'69'16,"-44"25"-16"-16,57-39 1 15,-19 4-22-15,-38 35-15 0,44-46-13 16,-44 46 21-16,0 0-14 16,31-42-11-16,-31 42 11 15,0 0-24-15,0 0 22 16,0 0-2-16,0 0-19 0,-56 3 12 16,12 8-16-16,44-11 27 15,-57 25 11-15,57-25 34 0,-38 35 28 16,38-35 6-16,-31 46 15 15,31-46-33-15,-6 46-21 0,6-46 6 16,18 49-1-16,-18-49-37 16,44 53-5-16,-44-53-2 15,51 53 5-15,-7-17-20 16,-44-36 21-16,44 38-15 0,-44-38 6 16,0 0-22-16,44 43 2 15,-44-43 36-15,0 0-25 0,0 0 62 16,25 42-9-16,-25-42-33 15,0 0 16-15,0 0-3 16,0 0-47-16,-50 29-21 0,50-29-44 16,-57 10-6-16,57-10 34 15,-50 0 28-15,50 0-2 0,0 0 25 16,0 0-4-16,-44-7 4 16,44 7-11-16,0 0 8 15,0 0-12-15,0 0 30 16,0 0-22-16,0 0 7 0,-44 50-107 15,19-12-179-15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8:13.68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2615 433 379 0,'0'0'129'0,"0"0"4"16,0 0-26-16,0 0-12 0,0 0-17 15,0 0-47-15,0 0 13 16,0 0-2-16,0 0 4 0,0 0 26 15,0 0 8-15,0 0-13 16,-12 32-30-16,12-32 0 0,0 0 24 16,0 33 19-16,0-33-49 15,12 21-10-15,-12-21 8 16,0 0-14-16,0 0-4 16,25 7 1-16,-25-7-61 0,32-14 1 15,-32 14-30-15,31-35 11 16,-12 2-35-16,0 5-15 0,-13-1 17 15,-6 29 39-15,6-31 18 16,-6 31-4-16,0 0 10 16,0 0 9-16,-37-11 45 0,-14 11-2 15,-5 14 4-15,-7 0-10 16,-6 4 0-16,0 0 11 0,6-4-16 16,-6 0-4-16,6-7 0 15,6 0 0-15,7-3 5 0,12-8 2 16,0 4-2-16,38 0-5 15,-32-18-25-15,32 18-2 16,-19-28-60-16,19 28 59 16,0-42 17-16,13 10-17 0,-13 32 21 15,38-35 18-15,0 12-21 16,-6 13 10-16,5 6-15 0,-5 8 33 16,-1 3-9-16,1 3 3 15,-32-10-12-15,31 16 4 0,-31-16 15 16,0 0-14-16,0 0 27 15,0 0-10-15,0 0 8 0,0 0-30 16,0 0-7 0,0 0 24-16,-31 21-17 0,-7-7 13 15,-6-3-29-15,0 3 16 16,-7 0 0-16,0 11 18 0,1 3 32 16,0 0-23-16,0 5-1 15,12-1-2-15,6-4-7 0,7 0 28 16,6-3-37-16,13 0-8 15,6-4 0-15,0-21-22 0,0 0 14 16,32 22-6-16,5-15-19 16,-12-3-21-16,7-11 3 15,-7 0-2-15,-25 7-10 16,6-23 8-16,-6 23 39 0,0 0 10 16,-44-28 3-16,-12 7-9 15,-1 7 20-15,-6 3-13 0,7-3-2 16,-7 3 2-16,13 1 13 15,6-4-8-15,12 0 0 0,32 14 13 16,-38-15-1-16,38 15-9 16,0 0 0-16,0 0-6 0,0 0 3 15,44 0 43-15,0 7 28 16,-6 11 35-16,-38-18 21 16,25 36 54-16,-12-8 31 15,-13 4-96-15,-19 3-55 0,-19 1-16 16,-12-4-25-16,-13 0-44 15,0-7-86-15,0-8-99 0,1-3-157 16,-1-7-141-16</inkml:trace>
  <inkml:trace contextRef="#ctx0" brushRef="#br0" timeOffset="507">1162 0 595 0,'0'0'88'16,"0"0"-11"-16,-38-17 94 0,38 17 21 16,0 0-2-16,-31 49-49 15,12 11-78-15,13 1-16 0,12-1-9 16,-6-3-38-16,13-3-11 15,-7-1 20-15,-6-11 6 0,0-6 5 16,0-36-31-16,-19 47-6 16,0-16 7-16,19-31 17 15,-50 29 10-15,0-12-10 0,-1-6 7 16,1-8-36-16,0 8 15 16,0 0-13-16,6 6 51 0,-1 8 49 15,7 4 17-15,6 3-6 16,1 3 7-16,6 8-6 0,6 3 1 15,0 1-33-15,7-1 16 16,-7-4-1-16,6-7 26 0,-12 2-43 16,0-9-10-16,-13-7-24 15,-6-7-8-15,0-3-10 0,-6-11-6 16,6-7 13-16,0-11-5 0,0-14-2 16,12-11-6-1,7-13 3-15,0-12-19 0,13-7-12 0,12 1 0 16,0 7 10-16,12 6-3 15,13 11 5-15,7 11-58 16,18 4-114-16,7 6-257 0,-1 4-172 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28:13.55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321 108 726 0,'0'0'99'0,"0"0"70"16,0 0-43-16,0 0 26 0,-56 24 9 16,5 15 44-16,1 11 7 15,6 13-21-15,6 12-37 0,1 9-55 16,12 5-13-16,12-1-32 16,7-3-29-16,6 1-3 15,12-12-2-15,7-3-8 0,6-8-31 16,0-10-136-16,7-10-180 15,-32-43-146-15,44 42-81 16</inkml:trace>
  <inkml:trace contextRef="#ctx0" brushRef="#br0" timeOffset="571">497 557 1159 0,'0'0'114'0,"0"0"15"16,0 0-76-16,0 0-16 15,0 0-15-15,0 0 15 0,0 0-33 16,25-46-31-16,-25 46 2 15,0 0 51-15,0 0-9 16,0 0 40-16,44-29-57 0,-44 29 21 16,0 0-15-16,0 0 21 15,45 39 11-15,-19 7 0 0,-14-3-10 16,-6-1-12-16,-6-3 0 16,0 1-3-16,0-40-25 15,0 49 7-15,0-49 5 16,-6 39 23-16,6-39-19 0,0 0 1 15,0 0 26-15,0 0 56 16,0 0 22-16,0 0-47 0,0 0-32 16,0 0-6-16,32-46-24 15,-1-3-17-15,0-9 25 0,-5 9 6 16,-8 3-9-16,-18 46-21 16,19-43-5-16,-19 43 21 0,0 0-6 15,0 0 41-15,0 0 7 16,7 39 15-16,-1 4-13 15,0-1 1-15,0 4-10 16,1-3-6-16,5 0-11 0,1-8-5 16,-13-35 1-16,31 42-23 15,-31-42 13-15,38 39-14 0,-38-39-186 16,38 25-238-16,-38-25-99 16,31 7-90-16</inkml:trace>
  <inkml:trace contextRef="#ctx0" brushRef="#br0" timeOffset="912">1517 876 1431 0,'0'0'202'0,"0"0"-21"16,0 0-52-16,-32-15-71 15,32 15-17-15,0 0-41 0,-38-14 9 16,38 14-13-16,0 0-4 16,0 0-32-16,0 0 26 15,0 0-18-15,38-28 10 0,0 10 30 16,0 8-8-16,-38 10-8 16,44-4 0-16,-44 4 14 15,37 14 2-15,-37-14 12 0,19 36 37 16,-13 3-3-16,-6-4-4 15,-12 4-31-15,-1-4 0 16,1 0-12-16,-7 1-11 0,19-36-7 16,-25 39-347-16,25-39-169 15,-19 32-42-15</inkml:trace>
  <inkml:trace contextRef="#ctx0" brushRef="#br0" timeOffset="1443">1989 387 892 0,'0'0'92'0,"0"0"67"16,0 0 0-16,0 0-16 15,0 0-36-15,25 53-59 0,-6-4-18 16,0-10 6-16,-19-39-42 15,44 46 31-15,-44-46-25 0,38 36 35 16,-38-36-8-16,0 0-32 16,50 14-17-16,-50-14-9 0,0 0-13 15,0 0 40-15,50-50-14 16,-18 8 4-16,-14-1 14 16,-5 1 23-16,-13 42-8 15,13-42-15-15,-13 42-5 0,0 0-27 16,0 0 13-16,0 0 14 15,0 0-14-15,0 46 28 0,6 14 32 16,0 10-22-16,0 8 11 16,7 8-20-16,0-1 8 0,5-4 12 15,8 4 3-15,-8-7 8 16,1-4-3-16,0-7 6 16,-13-11 60-16,-6-6 36 0,-6-8-13 15,6-42-51-15,-44 32-41 16,0-11-10-16,0-21-8 15,-6-3-14-15,6-18-14 0,6-8 1 16,0-17-11-16,13-14-27 16,0-7-9-16,13-7-4 15,5-4 19-15,7 4 17 0,7 7-53 16,5 3-101-16,7 4-199 16,6 4-130-16</inkml:trace>
  <inkml:trace contextRef="#ctx0" brushRef="#br0" timeOffset="1779">2970 37 1057 0,'13'-28'79'0,"-13"28"9"16,0 0 17-16,31-7 32 16,1 7-35-16,12 14-28 0,0 14-23 15,6 11 56-15,7 10-8 16,-1 15 13-16,-5 10 79 16,-7 8-13-16,-7 6-39 0,-12 0-20 15,-12 4-34-15,-13-3-21 16,-13 3-34-16,-12-3-1 15,-6-1-19-15,-7-10-4 0,-6-11-25 16,0-10-39-16,0-12-152 16,6-9-240-16,1-11-274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8:31.52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0 466 356 0,'0'0'95'0,"0"0"28"16,0 0-14-16,0 0-68 16,-7-25 2-16,20-3 16 0,-13 28 26 15,63-39 12-15,6 4 34 0,6 3-14 16,1 4-18-16,-1 3 26 15,-6 8 21-15,0 2-67 0,-12 12-11 16,-7 3 13-16,-18 7 78 16,-1 14-21-16,-31-21-36 15,13 46-18-15,-13 7-43 0,-19-3-7 16,-6 6-22-16,-19 1-17 16,0-1 19-16,-7 4-5 0,-11-7-7 15,5-3-13-15,7-8 21 16,-1-7-4-16,14-6-14 0,12-8-18 15,25-21-60-15,0 0 16 16,0 0 31-16,0 0 49 0,0 0-20 16,37 25 19-16,14-11-12 0,11-11 11 15,1 1-27-15,13-8 31 16,5 4-61-16,1-3-65 16,0-8-102-16,0 1-91 0,-7-1-72 15,-6-3 27-15,-19-4 61 16</inkml:trace>
  <inkml:trace contextRef="#ctx0" brushRef="#br0" timeOffset="305">1156 675 1035 0,'0'0'223'0,"0"0"-59"0,0 0 2 16,0 0-34-16,0 0-36 15,38 21-43-15,-38-21-30 0,39 14-10 16,-39-14-25-16,44 7-22 15,-44-7-56-15,50-7-20 16,-6-4 2-16,-44 11 16 0,31-24-3 16,-31 24-2-16,32-43 14 15,-20 8 4-15,-12 35 53 0,-6-42 98 16,6 42-13-16,0 0 33 0,0 0 44 16,-38-25-24-16,-6 25-13 15,13 10-3-15,31-10 3 0,-57 39-59 16,20-7-6-16,10-4-37 15,27-28-10-15,-25 36-95 0,25-36-41 16,-6 28-102-16,6-28-90 16,0 0-76-16</inkml:trace>
  <inkml:trace contextRef="#ctx0" brushRef="#br0" timeOffset="450">1666 558 446 0,'0'0'-37'0,"0"0"-3"0,19-32-42 15,-19 32-42-15</inkml:trace>
  <inkml:trace contextRef="#ctx0" brushRef="#br0" timeOffset="789">1754 445 825 0,'0'0'198'0,"0"0"-44"15,0 0 68-15,0 0 40 16,0 0-107-16,0 0-49 0,7 35-59 16,-7-6 31-16,0-29-26 15,12 42 10-15,-12-42-36 16,25 39 7-16,-25-39-40 0,32 25 12 15,-32-25 0-15,31 10-5 0,1-13-34 16,-32 3-27-16,37-25 22 16,-5-3-15-16,-7-8 3 0,-6 1-13 15,-13-4 2-15,0 0 27 16,-6 39 79-16,-6-42 34 0,6 42-5 16,0 0-57-16,-44-14 14 15,0 21 5-15,0 14 4 0,0 7-23 16,6 4 1-16,1 0-42 0,37-32-115 15,-38 39-151 1,38-39-92-16,-19 32-55 0</inkml:trace>
  <inkml:trace contextRef="#ctx0" brushRef="#br0" timeOffset="1021">2490 0 1651 0,'0'0'162'0,"-7"53"11"16,-5-4 3-16,-1 4-5 15,-6 4-62-15,7 3-9 0,-1 3-54 16,1 8-20-16,-1 0-15 16,1 0-11-16,-1-1-57 15,0-3-44-15,-5-3-71 0,5-15-115 16,0-6-134-16,1-18-48 15,12-25-64-15</inkml:trace>
  <inkml:trace contextRef="#ctx0" brushRef="#br0" timeOffset="1329">2917 67 1335 0,'0'0'239'16,"0"0"6"-16,6 35-18 0,-6-35-40 16,-18 50-59-16,-8-8-31 15,-18 1-44-15,0-5-19 0,-12-2-18 16,-7-1-16-16,6-3 0 16,-5-4-21-16,11-7 1 0,14-3 4 15,37-18-8-15,-38 14-52 0,38-14-16 16,0 0 36-16,0 0 35 15,0 0 0-15,25 32 8 0,6-11 6 16,7 0 16-16,0 1-9 16,0 2 0-16,-1 1-22 15,-5 0-130-15,-1 0-245 0,1-8-141 16</inkml:trace>
  <inkml:trace contextRef="#ctx0" brushRef="#br0" timeOffset="1965">3156 353 1164 0,'0'0'137'15,"0"0"-1"-15,0 0-38 0,0 0-59 16,0 0-6-16,0 0-22 15,0 0 9-15,0 0-40 0,0 0-6 16,0 0 23-16,0 0-7 0,38-18 10 16,-1 11-10-16,-37 7 3 15,44 7 14-15,-44-7 36 0,44 22 35 16,-44-22 35-16,32 35 18 16,-20-3-1-16,-12 0-22 0,-12-4-54 15,-7 0-20-15,19-28-13 16,-38 36-15-16,1-8 0 15,11-11-15-15,26-17-30 0,-31 15-23 16,31-15-13-16,0 0-78 0,0 0-88 16,0 0 33-16,-13-32 66 15,20-4 24-15,12 1 51 0,12 3 43 16,0 0 50-16,13 11 67 16,-12 4-39-16,-32 17 55 0,44-4-25 15,-13 8 45-15,-31-4 14 0,0 0-13 16,0 0-18-16,38 42-41 15,-25-10-24-15,-13-32-27 0,6 35-12 16,-6-35-18-16,0 0-49 16,0 0-33-16,0 0-24 15,0 0-48-15,0 0-21 0,0 0 3 16,0 0 58-16,50-28 21 16,-6-11 35-16,6-7 24 0,-12-3 75 15,1 13 93-15,-39 36 42 0,44-32-47 16,-44 32 75-16,44-7 30 15,-13 22 36-15,-31-15-32 0,7 49-63 16,-14 4-78-16,-5 4-39 16,-13 3-14-16,-7-4-34 0,1 1-127 15,-1-8-146-15,6-6-170 16,14-12-65-16,12-31 26 0</inkml:trace>
  <inkml:trace contextRef="#ctx0" brushRef="#br0" timeOffset="2177">4119 159 1632 0,'-19'56'163'16,"0"-3"29"-16,-12 7-30 0,-1-3-31 15,1 7-45-15,-1 3-36 16,1 0-14-16,-1 4-28 15,1-1-85-15,6 1-157 0,0-11-130 16,6-11-57-16,6-10 6 16,1-7 35-16</inkml:trace>
  <inkml:trace contextRef="#ctx0" brushRef="#br0" timeOffset="2605">4395 427 1206 0,'0'0'82'15,"0"0"56"-15,0 0-14 0,38-17-28 16,-13 10 34-16,13 3-24 16,-1 1-70-16,14 3-13 0,-1-8 1 15,0 1 10-15,1-7-95 0,-7 0 24 16,-7-4 37-16,-37 18 3 15,44-31-62-15,-44 31-19 0,25-46-22 16,-18 10 48-16,-7 36 39 16,-19-42-3-16,19 42 3 0,-38-35 8 15,-6 17 26-15,6 11-13 16,1 7-11-16,-1 3 9 0,38-3-13 16,-44 18 31-16,44-18 31 15,-31 39 14-15,18-4 21 0,13 1 15 16,13 3 3-16,5-1 1 15,1 12-6-15,13-4-5 0,-1 3-10 16,7 4-10-16,-7 0 2 16,-6 4-11-16,1-4-19 0,-14 0-4 15,-12-4-28-15,-12 1-8 0,-7-8-73 16,-13-3-75-16,-12-4-162 16,0-3-173-16,0-11-143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8:25.61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6952 285 473 0,'0'0'84'0,"0"0"-25"0,0 0-18 16,0 0-1-16,0 0-40 15,0 0 31-15,0 0-12 16,0 0 4-16,0 0 26 0,0 0-1 16,0 0 22-16,0 0-54 15,0 0 13-15,0 0-17 0,0 0-2 16,0 0-21-16,0 0 38 16,-38-22-32-16,38 22-20 15,-19-38 11-15,7 2-31 0,12 4 22 16,0 32-3-16,0-46 2 15,12 11 6-15,-12 35 9 16,0 0-1-16,32-35 5 0,-32 35 5 16,50-25-6-16,-6 14-6 15,-13 8 22-15,7 3-23 16,-38 0 19-16,44 0-4 0,-44 0 8 16,38 3-7-16,-38-3-3 15,0 0 12-15,0 0 36 0,0 0-21 16,0 0 5-16,0 0 29 15,0 0-39-15,0 0-12 0,6 43-3 16,-6-43-7-16,-6 46-3 16,-7-11 36-16,13-35-12 15,-25 53 29-15,0-7-19 16,0-3 38-16,0-1 1 0,-13 4 0 16,0 3-9-16,-6-3-23 15,0-3-15-15,-6-4 30 16,6-4-22-16,0-3-9 0,6-4-3 15,0-7-47-15,38-21 39 16,-44 21-22-16,44-21 35 0,-44 15-27 16,44-15 29-16,0 0-2 15,0 0 36-15,-37-4 34 0,37 4-25 16,0 0-51 0,0 0 1-16,0 0-25 0,0 0-4 15,50-14 0-15,0 7 21 16,7 7 7-16,-1 3 3 0,14 1-5 15,-8-1-3-15,-5 4 11 16,-7 1-14-16,-6-5 7 0,-44-3-20 16,44 7 9-16,-44-7-38 15,0 0-90-15,32 18-135 16,-32-18-65-16,0 0-57 0,0 0-51 16</inkml:trace>
  <inkml:trace contextRef="#ctx0" brushRef="#br0" timeOffset="2121">0 6140 768 0,'0'0'174'15,"0"0"9"-15,0 0 60 16,0 0-16-16,0 0 4 16,0 0-23-16,0 0-46 0,0 0-79 15,0 0-32-15,0 0-24 16,12-28-22-16,-12 28-57 15,38-35-32-15,6-1-7 0,-6 5-58 16,6-8 30-16,-6 7 57 16,-1 4 29-16,-37 28 29 0,38-29-11 15,-38 29-15-15,0 0 4 16,38-21 18-16,-38 21 112 0,0 0 50 16,12 36-47-16,-12 9-43 15,-6 8-11-15,-7 4 2 16,-5 3-4-16,5 7-22 15,0-3-14-15,13-1-10 0,-6-6 5 16,6-4 0-16,6-4-25 16,1-10-51-16,5-7-80 0,-12-32-85 15,19 28-53-15,-19-28-96 16,25 4-8-16,7-11-13 0</inkml:trace>
  <inkml:trace contextRef="#ctx0" brushRef="#br0" timeOffset="2469">591 6321 922 0,'0'0'91'15,"0"0"26"-15,0 0 55 16,31 38-54-16,-12-6-10 0,-6-3-27 16,-13-29 0-16,31 31-43 15,0-6-26-15,-5-7-2 0,11-8-43 16,-5-6 0-16,5-8-15 15,-5-6-53-15,-32 10 5 0,44-36-2 16,-13 1 32-16,-18 0 5 16,-1-4 16-16,-18 4 19 0,0-1 43 15,6 36 40 1,-19-39-21-16,19 39-10 0,-44-21 64 16,13 14 0-16,31 7-5 15,-51 28-16-15,14 1-18 0,11 6-12 16,8 0-9-16,5 1 4 15,13-5-42-15,0-2-53 0,0-29-11 16,13 28-46-16,-13-28-55 16,37 14-74-16,1-10-61 0,0-15-31 15</inkml:trace>
  <inkml:trace contextRef="#ctx0" brushRef="#br0" timeOffset="2792">1213 6257 857 0,'0'0'91'0,"0"0"98"16,0 0 5-16,0 0-47 0,6 46-33 15,-6-11 9-15,0-35-30 16,7 46-68-16,-1-10-25 0,-6-36 26 16,31 35-51-16,7-14 5 15,6-14-3-15,6-7-35 0,1-14-33 16,-1-11 18-16,-6-7 6 15,0-3 36-15,-13-7 17 0,-12-4 0 16,-19-4 11-16,-6 4 47 16,-19 4 109-16,25 42-37 15,-51-42-13-15,1 24-5 16,0 18-4-16,-7 14-3 0,7 7-16 16,6 7-37-16,6 4-31 15,38-32 9-15,-37 53-49 0,18-14-178 16,19-39-164-16,0 43-143 15</inkml:trace>
  <inkml:trace contextRef="#ctx0" brushRef="#br0" timeOffset="3421">2080 6010 735 0,'0'0'225'16,"0"0"78"-16,-6 38-52 0,0 15-17 15,-7 4-17-15,7 10-60 16,-7 0-90-16,7 0-37 16,0 1-4-16,-7-5-10 0,7-10-27 15,-7-3-105-15,7-4-164 16,-6-7-156-16,5-11-55 0,1-3-435 15</inkml:trace>
  <inkml:trace contextRef="#ctx0" brushRef="#br0" timeOffset="3725">2464 6144 970 0,'0'0'102'15,"0"0"86"-15,0 0 44 0,0 0-10 16,0 0-47-16,0 0-70 16,-57 35-47-16,7-3-40 0,-13-4-9 15,7-3-9-15,-7-7-11 16,12-1-4-16,7 1 25 0,13-4-14 16,31-14-24-16,0 0-48 15,0 0 44-15,0 0 37 0,0 32 38 16,25-4 14-16,7 1-2 15,5-1-29-15,7-3-15 16,0 3-21-16,0-3 1 16,0 3-51-16,-12-3-192 0,-1-4-212 15,1-7-119-15</inkml:trace>
  <inkml:trace contextRef="#ctx0" brushRef="#br0" timeOffset="4348">2634 6427 950 0,'0'0'110'0,"0"0"-30"16,-7-39-12-16,7 39-33 15,0-32-8-15,0 32-27 16,0 0-39-16,13-35 0 0,-13 35 17 15,0 0 16-15,38-18-1 16,-38 18 13-16,44 7 51 0,-44-7 34 16,31 35 38-16,-18 4 1 15,-7 4-22-15,-12-1-22 0,-7 0-15 16,-6 4-56-16,0-7 25 16,-6 0-44-16,0-7 15 0,25-32-17 15,-31 32 18-15,31-32-16 16,0 0-1-16,0 0-114 0,0 0-48 15,0 0 22-15,-7-36 40 16,26-13-21-16,6-4 6 16,7-4 66-16,5 11 76 0,-5 11 29 15,-32 35-24-15,31-35-14 16,-31 35 131-16,32-11 63 0,-32 11-41 16,0 0 5-16,6 46-58 15,-6-4-49-15,-19-3-30 0,0 0-27 16,-6-3-5-16,13-8-6 15,12-28-43-15,-26 32-25 0,26-32 5 16,0 0-37-16,0 0 23 16,0 0-98-16,0 0-10 15,26-43 90-15,5-10 41 0,7-7 22 16,6 0 28-16,-7 11 75 16,1 6 80-16,-6 11-30 0,-32 32 57 15,37-14 19-15,-5 14 35 16,-32 0-16-16,25 36-59 0,-6-1-68 15,-13 7-31-15,-6 4-38 16,0 0 4-16,-6 0-66 0,-1-7-109 16,1 0-224-16,0-7-194 15,0-4-100-15</inkml:trace>
  <inkml:trace contextRef="#ctx0" brushRef="#br0" timeOffset="4817">3532 6048 725 0,'0'0'132'0,"0"0"65"0,-25 50 42 16,13 6-2-16,-7 19-10 16,6 2-57-16,7 15-43 0,-7 4-64 15,1 3-39-15,-7 3-1 16,0-3-13-16,-6-7-24 0,0-4-117 15,-7-13-162-15,7-19-156 16,6-13-71-16</inkml:trace>
  <inkml:trace contextRef="#ctx0" brushRef="#br0" timeOffset="5221">3646 6709 703 0,'6'-31'78'0,"0"6"15"0,-6 25-27 15,6-39-30-15,-6 11-36 16,7-4-24-16,12 0-19 0,-1-3-36 16,1-11-5-16,13-4 22 15,-7-6 21-15,0-1 24 16,-6 4 41-16,-7 7 59 0,1 11-2 15,-13 35-10-15,0 0-2 16,0 0-28-16,0 0 34 0,0 0 15 16,-57 25-16-16,1 13 11 15,6 8-21-15,-1 7-17 0,7 4 24 16,7 0 14-16,5-8-22 16,20 0 16-16,-1-3 9 0,19-7-58 15,13 0 0-15,6 0-34 16,13-7 13-16,0 3-9 0,6 1-10 15,-13 2 23 1,1 1-35-16,-14 7-41 0,-18 4-45 16,-6-1-108-16,-19 8-88 15,-13 3-116-15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8:39.08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0 317 451 0,'-13'-3'67'15,"13"3"30"-15,0 0 37 0,0 0-6 16,0 0-7-16,0 0-28 16,0 0 4-16,0 0-36 0,0 0-2 15,0 0-55-15,0 0 22 16,0 0-41-16,0 0 21 0,0 0 1 16,32-4 8-16,5-3-41 15,1 4 34-15,12-4-30 0,-6 3 16 16,7 4 28-16,-7 0-43 15,0 7 44-15,-6 0-35 16,0 0 12-16,-7 7 19 0,-31-14 28 16,32 22-1-16,-32-22-18 0,25 28 2 15,-25-28-22-15,19 32 3 16,-19-32 1-16,0 0 0 0,0 0-18 16,19 39 10-16,-19-39 13 15,0 0-17-15,0 0-24 0,0 0 53 16,0 0-23-16,0 0 15 15,-19 35-26-15,19-35 2 0,-32 21-3 16,32-21 19-16,-37 14 7 16,37-14-13-16,0 0-23 15,0 0-8-15,0 0-14 0,0 0-11 16,0 0 38-16,0 0 5 16,0 0-19-16,0 0 37 0,0 0-23 15,0 0 5-15,37 4-7 0,-37-4 7 16,38 7 24-16,-38-7-9 15,50 7-34-15,-50-7 13 0,38 18 33 16,-38-18-2-16,0 0 3 16,32 35-12-16,-32-35 24 0,12 42 47 15,-24-6-38-15,-1-4-8 16,-12-4-13-16,-7 0-36 16,1-3 31-16,-7-7-17 0,1-4 8 15,-1-4-8-15,6-6 4 16,1-1 10-16,5-3-14 0,-6-7-63 15,32 7-75-15,-37-14-23 16,37 14 25-16,0 0 6 0,-32-32-34 16,32 32-43-16,0-24-48 0</inkml:trace>
  <inkml:trace contextRef="#ctx0" brushRef="#br0" timeOffset="457">1146 621 502 0,'0'0'103'16,"0"0"51"-16,0 0-21 0,0 0 31 15,0 0-61-15,0 0-39 0,0 0-25 16,0 0 87-16,0 0-4 15,0 0-20-15,-13 36-29 0,1-5-41 16,12-31 14-16,-19 32-25 16,19-32-18-16,0 29 17 15,0-29-12-15,0 0-8 0,0 0 7 16,25 17 8-16,-25-17-10 16,38-7-30-16,-1-11-33 0,-37 18 33 15,51-35-9-15,-20 0-16 16,0 3-11-16,-12 0 8 0,-6 0 25 15,-13 32 37-15,0-31-9 16,0 31 0-16,0 0 12 0,0 0-30 16,-44-25 39-16,-6 18 5 0,6 14-20 15,0 7-2 1,6 0-4-16,0 4 16 0,38-18 4 16,-44 25-3-16,44-25-42 0,0 0-57 15,0 0-47-15,-19 35-24 16,19-35-81-16,0 0-60 0,25 28-409 15</inkml:trace>
  <inkml:trace contextRef="#ctx0" brushRef="#br0" timeOffset="909">1914 547 471 0,'0'0'142'16,"0"0"-17"-16,0 0-13 16,0 0-18-16,0 0 12 0,-32-3 53 15,32 3 7-15,-31 21-33 16,31-21 16-16,-25 28-67 0,25-28-1 15,-13 35-47-15,13-35-7 16,-13 32-33-16,13-32-3 16,0 0 26-16,0 0 0 0,0 0-24 15,32 21 7-15,-7-17 0 0,6-8-26 16,1-10-17-16,-7-7 10 16,6-7 17-16,-5 3-22 0,-8-7 11 15,-5-7-54-15,0 4 14 16,-13-4 41-16,0 11 97 0,-7 7 40 15,7 21-43-15,0 0-47 16,-44 0-21-16,-6 14 17 0,0 11 8 16,-7 6-7-16,7 5-27 15,12-1-10-15,0-7-24 0,38-28-186 16,-31 29-119-16,31-29-41 0</inkml:trace>
  <inkml:trace contextRef="#ctx0" brushRef="#br0" timeOffset="1181">2644 24 988 0,'0'0'5'0,"0"0"91"0,0 0 108 15,0 0 4-15,-19 35 7 16,6 8-25-16,-6-1-65 0,-6 4-42 16,6 7-31-16,1 0-24 15,-1 4-15-15,6-4-6 0,1-4-2 16,-7-3 0-16,12-3-67 16,-5-5-131-16,12-38-163 0,-6 39-70 15,6-39-26-15</inkml:trace>
  <inkml:trace contextRef="#ctx0" brushRef="#br0" timeOffset="1528">2914 109 1284 0,'0'0'132'0,"0"0"47"16,0 0-36-16,0 0 23 15,0 0-3-15,0 0-64 0,-13 32-39 16,1 0-28-16,-13-4-15 16,25-28-21-16,-38 42 9 0,-6-6-16 15,0-8 14-15,6-3 13 0,7-8-16 16,31-17-10-16,-32 21 5 16,32-21-2-16,0 0-8 15,0 0 41-15,0 0-26 0,-31 4-13 16,31-4 9-16,0 0 19 15,0 0 25-15,0 0-31 0,31 18 25 16,1-1 21-16,-32-17-10 16,38 29-23-16,-7-5-3 0,-31-24-5 15,25 32-42-15,-25-32-133 0,0 0-271 16,32 35-150-16</inkml:trace>
  <inkml:trace contextRef="#ctx0" brushRef="#br0" timeOffset="2153">3481 377 843 0,'-38'-17'68'15,"38"17"20"-15,-38-14 3 16,38 14-24-16,0 0-1 0,0 0-50 15,0 0-56-15,0 0-3 0,-6-29-2 16,6 29 47 0,0 0-29-16,31-14 19 0,-31 14 32 15,38-3 20-15,-38 3 96 0,0 0 42 16,19 35-9-16,-6 0-17 16,-20 1-35-16,-5 3-49 0,-7-8-40 15,0 1-18-15,19-32-1 16,-19 36-9-16,19-36 8 0,0 0-18 15,0 0-12-15,0 0-19 0,-19 31-15 16,19-31 4-16,0 0 4 16,0 0-38-16,0 0-5 0,44-38-18 15,0 2 14-15,0 1 37 16,-6 3 46-16,0 4-2 16,-7 7 10-16,1 3 25 0,-32 18 58 15,38-7 39-15,-6 3 2 16,-14 11 1-16,-18-7-4 0,26 18 10 15,-26-18-50-15,0 0-31 0,18 39-41 16,-18-39 9-16,13 28-23 16,-13-28 16-16,0 0-45 0,0 0 2 15,0 0 3-15,0 0-30 16,0 0 27-16,38 7-13 0,6-17 27 16,-7-19-28-16,7-10 9 0,7 4 24 15,-14 0 9-15,1 10 54 16,-13 7-16-16,0 8 44 15,-25 10 66-15,0 0 28 0,19 25-11 16,-19 3-57-16,0 7-33 16,-12 0-25-16,-1 1-42 0,1-1-45 15,-7-7-123-15,19-28-223 0,-19 39-270 16,19-39-58-16</inkml:trace>
  <inkml:trace contextRef="#ctx0" brushRef="#br0" timeOffset="2365">4419 95 1801 0,'0'0'78'0,"0"0"125"0,19 21-1 16,-19 7-26-16,-13 8 0 15,-5 13-29-15,-1 11-39 0,-13 4-53 16,0 10-33-16,-6 7-3 0,0-3-48 15,7-4-68-15,0-7-90 16,5-3-123-16,20-15-192 0,0-10-94 16</inkml:trace>
  <inkml:trace contextRef="#ctx0" brushRef="#br0" timeOffset="2772">4677 438 1040 0,'0'0'13'0,"0"0"-10"15,0 0 104-15,38-15-10 0,6 5 0 16,0-4-63-16,0 7-23 16,6-8 0-16,0 5 7 0,8-8-22 15,-2-3-29-15,7-4-18 16,-6-3 19-16,-13-7 23 0,0-1 5 15,-19 1-37-15,-6 0-40 16,-13-1 12-16,-6 1 22 0,-13 7 39 16,13 28 20-16,-50-25 7 15,0 14 12-15,-7 15 15 0,1 10-25 16,12 7 0-16,6 4 55 0,38-25 35 16,-39 46-45-16,14-4 25 15,13-6 29-15,12 6 7 0,-7-3-7 16,20 0-12-16,12 0-16 15,1 3-5-15,-1-3-22 0,0 0-15 16,-6-7 2-16,-19-32-38 0,19 49 22 16,-13-10-27-16,-6-39-54 15,-31 46-181-15,31-46-241 16,-44 42-133-16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8:42.27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1176 0 1192 0,'0'0'294'16,"0"0"-10"-16,0 0-103 0,0 0-67 15,-13 25-41-15,13-25-42 16,-6 32-23-16,-7 0-1 0,13-4-32 16,0-28-132-16,-6 35-118 0,0-6-85 15,6-29-47-15,0 35-4 16</inkml:trace>
  <inkml:trace contextRef="#ctx0" brushRef="#br0" timeOffset="144">1100 495 822 0,'-6'28'55'15,"6"-28"-19"-15,0 0-22 0,0 0-105 16,0 0-75-16,0 0-64 15</inkml:trace>
  <inkml:trace contextRef="#ctx0" brushRef="#br0" timeOffset="356">1056 958 503 0,'0'0'91'15,"0"0"-39"-15,0 0-23 0,0 0-21 16,0 35-8-16,0-35-28 0,0 0-77 16,0 0-73-16</inkml:trace>
  <inkml:trace contextRef="#ctx0" brushRef="#br0" timeOffset="1631">271 1488 359 0,'0'0'58'0,"0"0"20"0,0 0 2 16,0 0-15-16,0 0-17 0,0 0-5 15,0 0-63-15,0 0-3 16,25-46-1-16,-25 46 2 0,25-42-10 15,-25 42-13-15,31-53 6 0,-12 14 11 16,0 4 13-16,-19 35 12 16,13-39 23-16,-13 39-7 15,0 0 1-15,25-39 13 0,-25 39 8 16,0 0 21-16,0 0-1 16,0 0-8-16,0 0 1 0,0 0 21 15,0 0-26-15,0 0-7 0,0 0-11 16,0 0-11-16,-57 25-7 15,19-4-7-15,38-21 22 0,-62 24-14 16,11-2 17-16,51-22-13 16,-50 24-4-16,50-24-13 0,-50 29 5 15,50-29 2-15,-51 21-2 0,51-21 13 16,0 0-13-16,0 0-9 16,0 0 3-16,0 0 1 15,0 0-5-15,0 0-4 0,0 0 14 16,0 0 6-16,0 0 1 0,0 0-17 15,0 0 10-15,0 0-7 16,0 0 30-16,0 0 2 0,0 0-2 16,0 0 5-16,0 0 13 15,0 49-30-15,0-49 2 0,-6 46-2 16,6-46-25-16,-12 46 19 0,12-46-17 16,-19 46 12-16,19-46 4 15,-19 39 7-15,19-39-27 0,0 0 16 16,0 0-6-16,-13 46 23 15,13-46-28-15,0 0 11 0,0 0-15 16,0 0-11-16,0 0 14 16,0 0-5-16,0 0-8 0,0 0-20 15,0 0 14-15,63-4 37 16,0-10-9-16,-6-7 6 0,-13 14-23 16,6-4 33-16,-6 4 9 0,-44 7-7 15,50 4 29-15,-50-4 19 16,38 21 8-16,-38-21-6 0,0 0 6 15,12 46-11-15,-12-46-29 16,0 50-8-16,0-50-27 16,-18 49 4-16,18-49 26 0,-19 46-26 15,19-46-3-15,0 0 3 0,0 0-14 16,-63 42-59-16,19-17 0 16,0-11-58-16,44-14 8 0,-44 4-8 15,44-4 5-15,-44 0-30 16,44 0-44-16</inkml:trace>
  <inkml:trace contextRef="#ctx0" brushRef="#br0" timeOffset="2063">767 1594 689 0,'0'0'108'16,"0"0"5"-16,0 0 15 15,0 0-4-15,0 0-35 0,0 0 8 16,0 0-41-16,0 0-10 0,-31 39-46 16,31-39 36-16,0 0-1 15,-13 53-2-15,13-53 12 16,0 0-29-16,19 46-3 0,-19-46 7 15,0 0-25-15,63 25 9 16,-19-18-4-16,6-11-7 0,-50 4-17 16,50-17 3-16,-12-1-26 0,-38 18 7 15,0 0-12-15,44-50 8 16,-44 50-2-16,13-53-11 0,-13 53 16 16,0 0 18-16,-32-42 3 0,32 42 34 15,-44-25-14-15,44 25-16 16,-50 0 8-16,50 0 8 0,-44 0-6 15,44 0 9-15,0 0 14 16,0 0-67-16,0 0-55 0,0 0-73 16,0 0-28-16,0 0-53 15</inkml:trace>
  <inkml:trace contextRef="#ctx0" brushRef="#br0" timeOffset="3507">1327 1495 571 0,'0'0'28'16,"0"0"-11"-16,0 0 11 0,0 0-9 16,0 0 10-16,0 0 9 0,0 0-7 15,0 0-8-15,0 0-8 16,-7 46-3-16,7-46 6 0,0 0 5 15,0 0-23-15,7 35 10 16,-7-35 3-16,0 0-19 0,0 0 24 16,0 0-11-16,0 0-4 0,0 0 0 15,0 0 6-15,44 18-22 16,-44-18 25-16,50-7-12 0,-50 7-3 16,50-11 6-16,-50 11 3 0,38-28-14 15,-38 28 5 1,0 0-2-16,38-46 5 0,-20 0-14 15,-11 14-26-15,-7 32 14 0,-7-38 45 16,7 38 46-16,0 0-21 16,0 0-9-16,0 0-3 0,0 0 12 15,-50-7 30-15,50 7 5 0,-56 24-7 16,56-24-18-16,-51 39-13 16,51-39-28-16,-50 46-52 0,50-46-96 15,-31 42-62-15,31-42-57 16,0 0-112-16</inkml:trace>
  <inkml:trace contextRef="#ctx0" brushRef="#br0" timeOffset="3787">2232 1068 846 0,'0'0'62'16,"0"0"-24"-16,0 0-7 0,0 0 20 16,0 0 60-16,0 0-3 15,0 0 6-15,0 45 24 0,-7 1-17 16,1 0-5-16,-13-3-7 0,7-1-22 16,-7 4-60-16,6-3-7 15,-6 2 1-15,19-45 30 16,-25 57-66-16,25-57-20 0,-19 46-106 15,19-46-110-15,0 0-114 16,-25 42-38-16</inkml:trace>
  <inkml:trace contextRef="#ctx0" brushRef="#br0" timeOffset="4186">2665 983 578 0,'0'0'196'0,"0"0"-8"0,0 0-23 16,-12 49-24-16,-13-10-12 16,25-39-13-16,-44 53-15 0,44-53-63 15,-57 53-7-15,7-14-11 0,50-39-20 16,-57 39 6-16,1-14-68 15,12-8 10-15,0-3-36 0,44-14 25 16,-57 15-3-16,57-15 40 16,0 0 7-16,-44 7 19 15,44-7 0-15,0 0-9 0,0 0 28 16,0 0 22-16,0 0-4 0,0 0 11 16,0 0 5-16,57 21-1 15,-13-7 15-15,-7 4-3 0,7-4 1 16,-44-14-24-16,57 21-31 0,-57-21-4 15,50 28 7-15,-50-28-13 16,44 39 9-16,-44-39-124 0,0 0-152 16,38 35-128-16,-38-35-89 15</inkml:trace>
  <inkml:trace contextRef="#ctx0" brushRef="#br0" timeOffset="4811">2716 1301 460 0,'0'0'123'0,"0"0"-29"0,0 0-34 16,0 0-51-16,0 0-47 0,0 0-26 15,0 0 1-15,0 0 8 16,0 0 37-16,0 0 8 15,37-36 22-15,1 12 31 0,-38 24-2 16,44-11 13-16,-44 11 35 16,31 4 40-16,-31-4 50 0,0 0 43 15,0 0-37-15,19 53-26 0,-19-14-61 16,0-39-37-16,-19 56-42 16,19-56 11-16,0 0-30 0,-25 50-17 15,25-50 6-15,-12 56-63 0,12-56-32 16,0 0-23-16,0 0-16 15,0 0 69-15,0 0 26 0,25-39-5 16,0-7-14-16,6 0-11 16,7-3 33-16,6-4 32 15,6 3 9-15,1 8 10 0,-7 10-2 16,0 11 18-16,-7 3 15 0,-37 18 88 16,44 4 53-16,-44-4 45 15,0 0-15-15,0 0-15 0,26 53-129 16,-14-11-15-16,-12 1-10 0,0-8-11 15,0-35-18-15,0 0-25 16,-6 35-39-16,6-35-31 0,0 0-20 16,0 0-30-16,0 0-7 15,0 0 35-15,38-14 47 16,-38 14-14-16,44-46 6 0,-7 4 28 16,-37 42 31-16,38-43 39 0,-38 43-17 15,0 0 44-15,0 0 93 16,0 0-27-16,0 0-65 0,0 0-31 15,0 0 9-15,31 43-34 0,-31-43-61 16,32 46-101-16,-32-46-90 16,31 32-70-16,-31-32-40 0</inkml:trace>
  <inkml:trace contextRef="#ctx0" brushRef="#br0" timeOffset="5028">3941 856 919 0,'25'31'20'15,"-6"5"116"-15,-12 6 47 0,-7 4-22 16,0 0-20-16,0 7-58 16,-7 0-36-16,7-4-25 0,-6-3-49 15,6-46-92-15,0 57-80 0,0-18 4 16,0-39 8-16,0 0-9 15,0 0-25-15,6 35-54 0</inkml:trace>
  <inkml:trace contextRef="#ctx0" brushRef="#br0" timeOffset="5522">4287 1135 359 0,'0'0'-46'0,"38"-32"36"16,-38 32 16-16,50-28 6 0,-12 3 7 15,-7 4 7-15,7-1 1 16,-7-2-16-16,13-8 2 0,0-7 2 16,0 0 3-16,0 4 63 15,-6 7 38-15,-7 10 4 16,-31 18-29-16,0 0-26 0,0 0-1 15,0 0-6-15,26-28-1 0,-26 28-39 16,0 0-18-16,0 0-6 16,-32-4 6-16,1 8 3 0,31-4 12 15,-38 10 48-15,38-10-29 16,0 0 2-16,-38 36-15 0,38-36-18 16,-25 38 10-16,25-38 33 0,0 43-36 15,0-43 29-15,13 42-9 16,-13-42-1-16,19 43 33 0,-7-8 0 15,-12-35 31-15,19 46-14 16,-6-11-6-16,-13-35-9 0,6 50 2 16,-6-50-18-16,19 39-32 15,-19-39-13-15,6 35 17 0,-6-35 31 16,0 0 43-16,0 0 6 16,6 42 3-16,-6-42-42 0,-19 43-31 15,19-43-22-15,-44 42-19 0,44-42-81 16,-44 36-147-16,44-36-234 15,-50 14-153-15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9:39.51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0 975 2002 0,'0'0'189'0,"0"0"-15"16,0 0-67-16,0 0-67 15,0 0-11-15,25-4-29 0,-25 4-113 16,38-7-115-16,-38 7-154 0,38-14-49 16,-7 0-20-1,-31 14 13-15</inkml:trace>
  <inkml:trace contextRef="#ctx0" brushRef="#br0" timeOffset="439">811 551 948 0,'0'0'190'0,"0"0"4"0,0 0-57 15,0 0-21-15,0 0-33 16,0 0-32-16,31 0-18 0,7-4-39 16,0-6-21-16,6-1-30 15,0-6 9-15,-7-5-11 0,7-6 41 16,-6 0-21-16,-38 28 19 0,38-43-12 15,-38 43 55-15,38-35 53 16,-38 35 56-16,0 0-30 0,0 0-54 16,0 0 9-16,0 0-47 0,0 0 8 15,0 0 16-15,-38 46 47 16,6 7 36-16,7 7 23 16,0 11 41-16,6 10-53 0,7 4-57 15,-1 0-23-15,7-1-37 16,0 5 0-16,-1-8-34 0,7-10-111 15,0-1-88-15,0-9-118 0,0-23-73 16,0-38 29-16,13 36 8 16,-13-36 79-16</inkml:trace>
  <inkml:trace contextRef="#ctx0" brushRef="#br0" timeOffset="855">1634 752 892 0,'0'0'90'15,"0"0"78"-15,0 0-15 0,0 0-60 16,0 0-6-16,-19 39-13 16,13 0 8-16,6 0-15 0,13 3 4 15,6-6-47-15,-1-8 8 0,-18-28-24 16,44 39 0-16,0-18-2 15,-6-10-49-15,0-15-21 16,6-3 20-16,-6-11 0 0,-38 18 10 16,37-42 8-16,-12 3 23 0,-18-7 42 15,-14 14 28-15,-5-6 25 16,12 38-33-16,-38-43 3 0,0 18-45 16,-6 15 39-16,0 10 18 15,-6 7 5-15,-6 14-22 0,-1 4-1 16,7 0-37-16,-1 6 3 0,20 1-27 15,6 0 9-15,6 0-15 16,13-4-7-16,6-28-70 16,25 39-41-16,-25-39-12 0,56 32-80 15,-5-18-68-15,12-14-18 16,-1 0 25-16,8-11 27 0,-1-3-12 16</inkml:trace>
  <inkml:trace contextRef="#ctx0" brushRef="#br0" timeOffset="1210">2269 724 1003 0,'0'0'179'16,"0"0"5"-16,0 0-20 16,0 0-48-16,0 0-32 0,0 0-1 15,0 0-27-15,0 0 14 0,0 0-4 16,-31 46-11-16,12 0-10 16,19-4-11-16,6-3-31 15,0-7 23-15,13 3-22 0,6-3 11 16,7-11-72-16,-1 1 24 15,13-8 14-15,0-11-9 0,7-10-32 16,-1-3 3-16,-6-15 20 0,0 0 8 16,-6-7-12-16,-13-10 20 15,0-8-5-15,-6-10 19 0,-13 7 0 16,-6 0 31-16,-13 0-12 0,1 14-1 16,12 39-11-16,-44-24 5 15,0 24 16-15,-6 10 58 0,-1 12-29 16,1 9 13-16,0 5-10 15,12-5-36-15,13 8-10 16,25-39 7-16,-25 43-10 0,25-43-67 16,-7 46-37-16,7-46-80 0,0 0-86 15,38 32-88-15,-6-15-78 16</inkml:trace>
  <inkml:trace contextRef="#ctx0" brushRef="#br0" timeOffset="1567">3193 576 960 0,'0'0'76'0,"0"0"-22"15,0 0-36-15,0 0-64 0,0 0-54 16,0 0-51-16,0 0-29 0,0 0-24 16,0 0 56-16</inkml:trace>
  <inkml:trace contextRef="#ctx0" brushRef="#br0" timeOffset="2035">3193 576 640 0,'0'0'189'0,"0"0"-5"0,0 0 17 16,0 0-30-16,0 0 4 0,0 0-52 15,0 0-2-15,0 0 19 16,-13 35-22-16,1-3-15 16,-1 0 4-16,1-1 15 0,12-31-28 15,-13 43-22-15,13-4-19 0,0-7-22 16,13-8-10-16,-13-24-14 16,37 29-7-16,-11-12 3 0,11-6-3 15,1-4-19-15,6-11-12 0,0-10-31 16,0 0-19-16,0-11 1 15,0-6 6-15,-6-1 23 0,-1-11 15 16,-11-3 22-16,-8-3 38 16,-5-1 64-16,-13 4 32 0,-6 11-55 15,-7 7-25-15,13 28-40 0,-63-11 16 16,7 18 0-16,-7 11-2 16,6 3-14-16,7 4 2 15,6 0-53-15,0 3-85 0,13-10-113 16,31-18-27-16,-19 35-97 0,19-35-48 15,0 0-41-15</inkml:trace>
  <inkml:trace contextRef="#ctx0" brushRef="#br0" timeOffset="2342">4060 0 892 0,'0'0'214'0,"0"0"-25"0,0 0-74 15,0 0-55-15,0 0 146 0,0 0 25 16,0 0-32-16,19 42-8 16,-12 8 48-16,-1 17-66 0,-6 10-29 15,0 1-39-15,-6 0-31 0,-1 3-29 16,-5-7-28-16,5 1-17 15,-11-5 11-15,5-3-22 0,0-3-56 16,1-11-73-16,-1-11-38 0,1-6-51 16,12-36-9-16,0 0-37 15,0 0-72-15,0 0-47 16,0 0 9-16</inkml:trace>
  <inkml:trace contextRef="#ctx0" brushRef="#br0" timeOffset="2747">4450 190 1480 0,'0'0'214'0,"0"0"16"16,0 0-59-16,0 0-43 0,0 0-46 15,0 0 12-15,0 0 5 0,0 0-25 16,0 0-27-16,-38 25-12 15,38-25-20-15,-50 32-4 0,50-32-11 16,-44 32-5-16,44-32 1 0,-44 32 17 16,44-32-17-16,0 0-7 15,0 0-4-15,-31 24-26 0,31-24-19 16,0 0 24-16,0 0 17 0,0 0 1 16,0 0 26-16,12 43-2 15,-12-43 40-15,32 53 61 0,-1-7-7 16,-12 0 3-16,0-4-20 15,0 4-34-15,0 0-13 0,-13 0-24 16,0-4 5-16,-6 1-4 16,6-11-16-16,-6-1-10 0,0-31-58 15,0 0-51-15,0 0-58 0,0 0-74 16,0 39-46-16,0-39-52 16,0 0-57-16,0 0-4 0,0 0-29 15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9:38.72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1307 0,'0'0'206'15,"0"0"29"-15,0 0-18 16,0 0-67-16,0 0-41 15,0 0-65-15,0 0-6 0,0 0-27 16,0 0 7-16,0 0-30 16,0 0-104-16,0 0-138 15,0 0-121-15,0 0-91 0,25 31-42 16</inkml:trace>
  <inkml:trace contextRef="#ctx0" brushRef="#br0" timeOffset="591">2998 254 917 0,'32'-7'134'16,"-32"7"-59"-16,31-4-38 15,-31 4-12-15,32 0-39 0,-1 0-93 16,7 4-105-16,6-4-68 16</inkml:trace>
  <inkml:trace contextRef="#ctx0" brushRef="#br0" timeOffset="219">773 116 1158 0,'25'0'-91'0,"0"7"33"0,-25-7 25 15,26 0 33-15,-1 0-7 16,-25 0 22-16,25 4-1 0,-25-4-3 15,25 3-27-15,-25-3-57 16,19 11-50-16,-19-11-22 0,0 0-33 16</inkml:trace>
  <inkml:trace contextRef="#ctx0" brushRef="#br0" timeOffset="415">1653 236 927 0,'0'0'140'0,"32"4"-12"0,-32-4-45 15,31 7-16-15,-31-7-33 0,31 7-32 16,1 0 17-16,-7 0-32 16,6-3-74-16,-5-1-91 0,11 1-51 15,-12 3-61-15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9:45.62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0 438 688 0,'0'0'165'0,"0"0"-8"0,0 0-8 15,0 0 13-15,0 0-51 16,0 0-19-16,12-29-38 0,-12 29-29 16,0 0-20-16,0 0 10 0,0 0-15 15,0 0 0-15,0 0-20 16,0 0-1-16,0 0 21 0,38-28-27 15,-38 28 8-15,25-14-4 16,-25 14 39-16,32 7 24 16,-32-7 21-16,31 35 23 0,-18 4-43 15,-1 0 11-15,-5 0-30 16,-7 0-5-16,-7-7 32 0,1 3-21 16,0 0 11-16,-7-3-12 0,1-11 1 15,-1 4-31-15,13-25 25 16,-6 21-22-16,6-21 13 0,0 0-7 15,0 0-1-15,0 0 10 16,0 0-90-16,0 0-54 0,0 0 5 16,0-46 7-16,19-3-18 15,12-4 34-15,0 3 42 0,7 8 33 16,-6 10-27-16,-1 11 49 16,0 14 85-16,-31 7 73 0,32 25 22 15,-12 10-33-15,-8 7-22 16,-5 8 18-16,-7 3-4 0,0-4-5 15,0 12-23-15,-7-12-29 0,1-3-49 16,6-11-11-16,-6-6-10 16,6-29 3-16,0 0 1 0,0 0-38 15,0 0-6-15,0 0-26 0,0 0 6 16,37-36-13-16,1-10-12 16,12-14-21-16,-6-11 25 15,7 8 30-15,-7 6 27 0,-7 15-5 16,-37 42-4-16,38-32 97 15,-38 32 78-15,0 0-31 0,13 35-26 16,-13 18-47-16,-25 8-25 0,-19 6-6 16,-7-4 1-16,-12 8-12 15,1-11-19-15,11-7-124 0,7-14-136 16,18-4-120-16,26-35-62 0,0 0 16 16</inkml:trace>
  <inkml:trace contextRef="#ctx0" brushRef="#br0" timeOffset="236">1290 134 775 0,'26'-36'51'15,"-26"36"76"-15,0 0 104 16,0 0 5-16,-32 46-23 0,-6 22-58 15,-6 16 64-15,-6 15-13 0,-6 4-65 16,-2 6-62-16,1-3-40 16,7 0-39-16,0-10-104 0,12-15-116 15,7-3-99-15,12-25-131 16,0-7-26-16</inkml:trace>
  <inkml:trace contextRef="#ctx0" brushRef="#br0" timeOffset="764">1655 572 958 0,'0'0'64'16,"0"0"46"-16,0 0-29 16,44-21-22-16,-44 21-25 0,50-21-30 15,-6 3-69-15,1 0-15 0,-1-3-16 16,0 0 19-16,0-4-33 16,0-3 57-16,0-11 22 0,-6-3 22 15,-7-8-1-15,-5 1 5 0,-8-1 33 16,-11 1 21-16,-1 10 7 15,-19 0 23-15,13 39-48 0,-37-28-8 16,-14 14 0-16,1 17 15 16,-6 8 3-16,-7 6-23 15,12 5 18-15,-6 9 9 0,13 1-10 16,44-32 38-16,-25 60 28 0,25-3 13 16,6-8-10-16,13-3-35 15,12 0-31-15,8-7-10 0,11 3 19 16,1 1 11-16,5-1 31 0,1-3 21 15,-7 3-5-15,-12 1-11 16,-7-1 15-16,-12-6-14 0,-19 3-31 16,-19-8-14-16,-19 5-20 15,-6-5-17-15,-18-6-46 0,-14 0-80 16,13-11-77-16,-1 4-136 16,20-8-89-16,0-6-81 0,13-8-36 15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9:47.20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0 531 941 0,'0'0'152'16,"0"0"-8"-16,0 0-58 15,44-14-34-15,6 0-39 0,13 3 28 16,12-3-21-16,7 0 16 16,12 0-17-16,7 0-16 0,13-4 9 15,-1 0 49-15,13 8-7 0,19-4-21 16,-7-1-26-16,0 1 7 15,0 0 11-15,-18 4-14 0,-1-8 2 16,-5 0 3-16,-13 4-2 0,-19-5-8 16,-7 5-2-16,-12-7-26 15,-13 7-12-15,-12 0-1 16,-13 3-10-16,-25 11-28 0,0 0-18 16,0 0-27-16,31-21-1 0,-31 21 30 15,0 0-19-15,0 0 18 16,0 0-5-16,-18-28 43 0,18 28 16 15,-38-29 17-15,0 5 2 0,0 6 17 16,1 4-6-16,5 0-3 16,32 14 9-16,-37-18 14 0,37 18 37 15,-32-14-1-15,32 14 31 0,0 0-5 16,0 0-18-16,0 0-13 16,0 0-72-16,0 0 14 15,0 0 13-15,0 0 46 0,0 0-5 16,25 28 20-16,0 4-31 0,13-7-7 15,-6-4 13-15,-1-3-1 16,-31-18 16-16,50 21-35 0,-12-7 13 16,-38-14-14-16,44 14 14 0,-44-14 32 15,38 7 43-15,-38-7 16 16,0 0 12-16,0 0-5 0,0 0-2 16,0 0-5-16,0 0-21 0,0 0-51 15,0 0-53-15,0 0 9 16,-25 43-12-16,-13-8 8 15,-6 1 8-15,-6-4-2 0,6 3-53 16,0-6-151-16,44-29-168 0,-38 39-90 16,38-39-85-16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9:49.69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3996 61 619 0,'0'0'147'0,"0"0"-3"15,0 0 6-15,0 0-49 0,0 0 85 16,0 0 53-16,0 0-67 16,19 18-25-16,18 6-25 0,-11 8-34 15,5 0-6-15,0 4-38 16,-5-4-9-16,-1-4-35 0,-25-28-10 15,37 36 0-15,-37-36 20 0,19 31-17 16,-19-31-23-16,0 0-16 16,0 0-32-16,0 0-36 15,-37 11 40-15,5-4 28 0,-6-10-22 16,38 3-34-16,-44-18 19 16,44 18 13-16,-18-46 44 0,18 7-4 15,6 0 1-15,6 3 50 0,1 4 11 16,-13 32 34-16,19-28 4 15,-19 28 17-15,0 0-24 0,0 0-40 16,0 0-2-16,-38 3-11 16,-12 11-8-16,-7 4 9 0,1 3-11 15,12 1 0-15,6 0-21 16,38-22 6-16,0 0-1 16,-38 35 57-16,38-35 16 0,0 0-22 0,7 32-21 15,24-14-25-15,7-4-8 16,6 0 19-16,0-4-6 15,-7-2 2-15,7-1 4 0,-6 0 9 16,-6-4-6-16,-32-3-23 16,31 7 13-16,-31-7 23 0,0 0 20 15,0 0 0-15,0 0-18 0,0 0 9 16,0 0-7-16,0 0-23 16,0 0 0-16,-44-10-8 0,6 6 11 15,-6 1 3-15,-12 3 8 16,-1 0-37-16,-6 0-5 0,7 0-20 15,12-4 1-15,-7 1 30 16,14-5 20-16,-7 1-15 16,44 7-25-16,-38-28-22 0,38 28-2 15,-31-42 2-15,31 42 31 0,-38-43 47 16,38 43-13-16,-25-40 7 16,25 40 3-16,0 0-6 0,0 0 13 15,0 0-12-15,0 0-14 16,-44-14 26-16,44 14-20 0,-44 0 0 15,44 0 20-15,0 0-25 16,-32 4 29-16,32-4-32 0,0 0-2 16,0 0 3-16,0 0-6 15,0 0 27-15,0 0 9 0,-37 25-17 16,37-25-6-16,0 0-3 16,0 0-16-16,0 0 11 0,0 0-7 15,-38 32 7-15,38-32 24 16,0 0-2-16,-25 39-9 0,25-39-5 15,0 0-32-15,0 0 32 0,-19 36 14 16,19-36-25-16,0 0 11 16,0 0-14-16,0 0 29 0,0 0-34 15,0 0 27-15,0 0 0 16,0 0-5-16,0 0-8 16,0 0-42-16,0 0 24 0,0 0 4 15,12 35 33-15,-12-35-19 16,0 0 29-16,44 28-30 0,0-7 6 15,-12 1-23-15,-32-22 20 0,44 21-10 16,-44-21 9-16,44 14 10 16,-44-14-16-16,38 18-80 0,-38-18 47 15,0 0 5-15,31 10 42 16,-31-10 0-16,0 0 2 0,0 0-28 16,38 14 40-16,-38-14-22 0,0 0 10 15,0 0-17-15,37 14 3 16,-37-14 15-16,0 0-7 15,38 18-19-15,-38-18 42 0,0 0-23 16,0 0 0-16,38 11 16 16,-38-11-2-16,0 0-11 0,0 0-12 15,0 0 9-15,0 0 0 16,0 0 3-16,0 0-18 0,0 0 10 16,0 0-1-16,0 0 10 0,-57 21-10 15,7-10 9-15,6 0 8 16,0-4-18-16,44-7 3 0,-63 4 17 15,7-4-13-15,-1 3-23 16,13 1 33-16,6 3-13 0,-6-7 3 16,44 0 10-16,-63 7-13 15,19-4-6-15,7 1-8 16,37-4 43-16,-44 11-21 0,44-11-41 16,-38 10 19-16,38-10 25 0,0 0-34 15,0 0 38-15,0 0-18 16,0 0 79-16,0 0-31 0,0 0-35 15,0 0 2-15,50 32 7 16,1-14-37-16,-1 3 13 0,6-7 21 16,-5-3 16-16,12 3-52 0,-13 0 23 15,0-3 0-15,-12-1-25 16,-38-10 15-16,38 11 10 0,-38-11-13 16,0 0 50-16,0 0-34 15,0 0 21-15,18 42-6 16,-18-42-10-16,-12 39-5 0,12-39 18 15,0 0-12-15,-38 42-15 16,-6-12 10-16,44-30 23 0,-50 21 38 16,-7-7-38-16,1-7-1 0,-1 0-12 15,1-3 8-15,-14-8-6 16,1 1 19-16,-6-1 0 0,-1-7 0 16,-5 1-13-16,5-8-2 15,7 0 35-15,-6-4 18 0,12 1-27 16,0 0-19-16,13-4-7 0,-2 0-6 15,15-3-49-15,-7-4-151 16,25 1-138-16,-6-5-84 16,12 4-65-16</inkml:trace>
  <inkml:trace contextRef="#ctx0" brushRef="#br0" timeOffset="329">4027 858 1903 0,'25'0'304'15,"7"4"-72"-15,6-4-118 0,6 0-47 16,12-4-39-16,13 0-109 16,0-3-99-16,-6 0-85 0,6 0-113 15,-18 0-38-15,-7 4-22 16,-13-1 15-16</inkml:trace>
  <inkml:trace contextRef="#ctx0" brushRef="#br0" timeOffset="585">3550 1432 1409 0,'0'0'238'0,"0"0"-56"16,0 0-80-16,0-35-52 16,18 7-19-16,14 0-29 0,-1 3-7 15,26 7-3-15,-7 11 8 0,-6-1 0 16,0 13-8-16,-19 5 10 16,7 8 4-16,-32-18-33 0,19 32-50 15,-19-32-64-15,-13 39-154 0,-12-11-92 16,0-7-133-16</inkml:trace>
  <inkml:trace contextRef="#ctx0" brushRef="#br0" timeOffset="1312">2431 355 549 0,'0'0'135'0,"0"0"58"16,0 0 19-16,0 0-46 0,0 0-37 15,0 0 7-15,0 0-32 16,0 0 7-16,0 0-3 0,0 0-7 16,0 0 4-16,-57 0-32 0,1 11-12 15,-2 10-9-15,-5 7-10 16,7 8-16-16,-1-1-17 0,7 4-17 15,6 4 8-15,6-7-5 16,13-1 9-16,25-35 7 16,-19 39-9-16,19-39-101 0,-6 39 59 15,6-39 20-15,0 0-19 0,0 0-27 16,31 14 16-16,-31-14 8 16,32-7-2-16,-32 7 20 0,0 0 7 15,0 0 17-15,37-39 33 16,-37 39-21-16,0 0-12 0,0 0 10 15,0 0 9-15,-56-14 23 0,-1 17 20 16,7 15-8-16,0 3-27 16,6 7 3-16,6 1-16 15,-6 6-2-15,12 4-12 0,1-4 7 16,0-3-14-16,18 1 7 0,-6-5 3 16,19-28-3-16,0 0 12 15,-12 28-7-15,12-28 11 0,0 0 33 16,0 0 69-16,0 0-63 15,0 0-24-15,-32-3-9 0,32 3-5 16,0 0 2-16,-25-50 33 0,12 3 5 16,7-2-22-16,19 3 6 15,-1 4 12-15,7 3-23 0,6 0-14 16,7 0-34-16,5 0-105 0,-5 11-147 16,12-1-245-16,-6 4-114 15</inkml:trace>
  <inkml:trace contextRef="#ctx0" brushRef="#br0" timeOffset="1506">1990 29 2119 0,'0'0'158'0,"0"0"40"15,0 0-86-15,0-28-71 0,0 28-24 16,0 0-32-16,0 0-181 16,0 0-271-16,31 10-187 0</inkml:trace>
  <inkml:trace contextRef="#ctx0" brushRef="#br0" timeOffset="2224">1393 167 1334 0,'0'0'50'0,"0"0"112"0,0 0 91 16,0 0-63-16,-19 43-68 16,6-4-62-16,7 0-24 0,0 0-7 15,6-39 1-15,-13 49-6 0,13-49-14 16,-13 50-2-16,13-50 12 15,0 0-12-15,0 0 1 0,-56 42-32 16,12-24-42-16,44-18 12 0,-44-7-18 16,44 7-38-16,0 0-14 15,-25-50-9-15,12 4 34 0,13 46 67 16,-6-53 8-16,6 53-5 16,0 0-1-16,0 0 120 15,0 0 71-15,0 0-58 0,0 0-8 16,0 0-29-16,-25 53-27 0,0-10-8 15,25-43 7-15,-38 53-19 16,38-53-24-16,-44 42 4 0,44-42 23 16,0 0-23-16,-50 32 8 0,50-32-6 15,-44 15 8-15,44-15-32 16,0 0 17-16,-44-29-14 0,44 29-24 16,-44-53 20-16,6 11 8 15,38 42 23-15,-44-43 32 0,44 43-18 16,-57-7-9-16,20 14 45 0,-1 18 21 15,38-25 21-15,-44 56-12 16,12-6-35-16,14-3-19 16,5-5-34-16,13-6 9 0,0-36 7 15,13 46-23-15,-13-46 2 0,12 38-48 16,-12-38-15-16,0 0 24 16,0 0 29-16,0 0-47 0,0 0 17 15,0 0 19-15,0 0-2 16,6-42-5-16,-12 3 33 0,-19 0 43 15,25 39-1-15,-50-39 2 0,6 18-9 16,-7 10 16-16,-5 19 14 16,6 13 30-16,-1 7 18 15,1 11 0-15,6 7-27 0,6 3-18 16,7 4 5-16,6 7-9 16,18 4-24-16,1 4-15 0,19-1-5 15,6-7-12-15,12 1-3 0,0-12-85 16,7-10-172-16,0-3-218 15,6-15-249-15,0-3-76 0</inkml:trace>
  <inkml:trace contextRef="#ctx0" brushRef="#br0" timeOffset="2417">1185 1609 3174 0,'0'0'139'0,"25"0"144"0,-25 0 5 16,0 0-131-16,0 0-96 0,0 0-147 15,0 0-126-15,0 0-167 16,0 0-342-16,13-39-277 0</inkml:trace>
  <inkml:trace contextRef="#ctx0" brushRef="#br0" timeOffset="2994">594 1836 2378 0,'0'0'220'0,"0"0"-32"16,0 0-64-16,0 0-52 16,0 0-36-16,0 0-2 0,0 0-15 15,0 0-16-15,0 0-31 0,0 0-29 16,0 0-52-16,0 0-50 16,0 0 12-16,0 0 16 0,0 0 29 15,-31-10 21-15,31 10 22 16,-32-14 17-16,32 14-15 15,0 0-38-15,0 0-104 0,-31-22-95 16,31 22-78-16,-19-28-41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9:52.32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0 212 2860 0,'32'-25'12'0,"5"4"1"0,20 3 0 15,0-3-41-15,12-4-147 16,0-6-211-16,0-1-268 0,13-7-90 16</inkml:trace>
  <inkml:trace contextRef="#ctx0" brushRef="#br0" timeOffset="1389">157 230 938 0,'0'0'168'0,"0"0"83"0,13-36-72 15,-13 36-87-15,25-31-33 16,-25 31-46-16,25-36-18 15,-25 36 23-15,0 0 1 0,32-32-28 16,-32 32-59-16,0 0-185 16,0 0-74-16,0 0-79 15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28:17.69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0 828 0,'0'0'132'0,"0"0"-29"16,38 11-31-16,-38-11 44 0,0 0-16 15,0 0-14-15,0 0 25 16,44 7-25-16,-6-7-35 16,0 0 30-16,6 4-3 15,0-4-11-15,6 0-7 0,6 0-9 16,7 0-20-16,0 0-18 16,-6 0-19-16,-1-4 24 15,-5 4-18-15,-14 0 3 0,-5 0 1 16,-32 0-30-16,31 0 35 15,-31 0-265-15,0 0-126 0,0 0-42 16,0 0-16-16</inkml:trace>
  <inkml:trace contextRef="#ctx0" brushRef="#br0" timeOffset="220">139 198 797 0,'0'0'288'0,"0"0"-91"16,0 0-74-16,0 0-9 15,0 0 36-15,0 0-54 16,56-3-67-16,1 3 16 0,-1 3-18 16,7-3-27-16,0 4-11 15,-13-1 14-15,-6-3-113 16,-12 4-255-16,-32-4-184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39:58.98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383 2340 1461 0,'0'0'241'0,"0"0"3"16,0-21 12-16,0-8-65 0,7-6-56 15,5-7-57-15,-5-4-42 16,11-11-12-16,-11-7-7 0,-1-6-2 16,7-8-10-16,-13-3-5 15,0 3 8-15,-13-7-2 16,7 4-2-16,-7-4-1 0,-6 4-3 16,0 0 0-16,-6-1 5 15,13 8-5-15,-1 3 2 0,1 1-2 16,-1 3 0-16,7 3-6 15,-1-3 0-15,7 3 3 16,0 4-2-16,0 4-3 0,0-5-13 16,7 5-21-16,-7-1-4 15,6-3 24-15,-6 7 9 0,6 0-8 16,1 4 2-16,-7 10 19 16,6 4 0-16,-6 35-13 0,0-39 6 15,0 39-2-15,6-39 21 16,-6 39-8-16,0-39-19 15,0 39-6-15,0-35-2 0,0 35 1 16,0 0 14-16,6-36 0 16,-6 36 8-16,0 0 0 15,0 0-14-15,0 0-1 0,0 0 1 16,0 0 1-16,0 0 13 16,0 0 26-16,0 0 28 0,0 0-22 15,-12 46-19-15,-1 0 1 16,-6 4-3-16,1-1-1 0,-1 1-3 15,-6-1 1-15,-1-3-18 16,1-4 24-16,0-3 1 16,-13 0-15-16,38-39 9 0,-44 36-9 15,13-8 0-15,31-28-4 16,-44 21 1-16,44-21 3 0,0 0 0 16,0 0 0-16,0 0-7 15,0 0 7-15,0 0 0 16,0 0-6-16,0 0 17 0,0 0-14 15,0 0 8-15,0 0-15 16,0 0 2-16,0 0 4 0,25-49-1 16,13-1-4-16,0 1 20 15,-1 3-20-15,1-4 9 0,0 4 11 16,-13 7-4-16,0 8-2 16,-25 31 0-16,31-32-8 15,-31 32 11-15,0 0-3 0,0 0-5 16,0 0 0-16,32-36 0 15,-32 36 0-15,0 0 0 16,0 0 0-16,0 0-3 0,0 0-6 16,0 0 13-16,0 0 5 15,0 0-22-15,0 0 13 0,0 0-3 16,0 0-9-16,0 0-8 16,0 0-6-16,0 0 10 0,0 0 33 15,31 7 41-15,-31-7-8 16,38 43-8-16,-13-4-4 15,-6 0 41-15,12-1 2 0,-5 1-14 16,-1-3-9-16,12-1-20 16,7-3-21-16,-6-7 11 15,-6-4 10-15,12 0-19 0,-13-3 1 16,-31-18 18-16,31 10-15 16,-31-10-23-16,0 0 11 0,0 0-4 15,0 0 0-15,32 14-7 16,-32-14 3-16,0 0-3 0,0 0 0 15,0 0 0-15,0 0-6 16,0 0-15-16,0 0-52 0,0 0-70 16,0 0-118-16,0 0-112 15,0 0-200-15,0 0 31 0,0 0 69 16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40:15.24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691 56 901 0,'-19'36'25'0,"1"3"37"16,-14-3 72-16,-12-1-29 16,0 0-49-16,-12-5-28 0,12-2-11 15,0-7-3-15,0-3-32 16,44-18-27-16,-38 14-10 0,38-14-98 16,0 0-8-16,0 0 27 15,-25-60 7-15,25-1 10 0,19-6 52 16,-7-1 113-16,1 18 100 15,12 8-1-15,-25 42-41 0,0 0 20 16,0 0 130-16,0 0-43 16,-38 35-49-16,-12 4-90 15,0 8-23-15,-1-5-25 0,-5 1-57 16,5-5-286-16,-5-5-230 16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40:03.77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8618 2431 379 0,'0'0'114'0,"0"0"25"16,0 0-28-16,0 0 0 15,0 0-50-15,0 0 16 16,0 0-29-16,0 0 11 15,0 0-30-15,0 0 47 0,0 0-1 16,0 0 11-16,38 4-14 16,-1 13-47-16,-37-17 30 0,44 36-13 15,7-4-26-15,-7 3-1 16,-7-3-10-16,-37-32 10 0,32 39-11 16,-32-39 12-16,0 0 1 15,0 0 10-15,0 0-34 0,0 0-28 16,0 0-39-16,0 0-18 15,0 0 33-15,-38 10-42 0,-19-13 35 16,26-8-51-16,-7-7 3 16,38 18-10-16,-31-39 57 15,12 8 47-15,19 31 36 0,-13-39-1 16,13 39 57-16,0 0-30 16,0-36 16-16,0 36-23 0,0 0-6 15,0 0-23-15,0 0 5 16,0 0-15-16,0 0 22 15,0 0 26-15,0 0 36 0,0 0-43 16,0 0-15-16,0 0-30 16,-56-10 38-16,-1 6-42 0,1 11 28 15,12 4-26-15,-7 0 26 16,51-11-19-16,-37 21 14 0,37-21 45 16,0 0 16-16,0 0-5 15,0 0-23-15,-7 39-22 16,7-39-1-16,38 31-14 0,0-13-7 15,6-4 4-15,0 0-11 16,-13-3 19-16,-31-11-30 0,44 14 0 16,-44-14 9-16,0 0 32 15,0 0-10-15,0 0 5 0,0 0 2 16,-44 25-15-16,0-11-50 16,-12-7-26-16,5-10-28 0,1-1 29 15,6-7 22-15,0 1 23 16,44 10-6-16,-44-32 31 0,44 32-31 15,-38-46 8-15,7 4 15 16,31 42 15-16,-13-46-18 16,13 46 11-16,0 0 0 15,-12-43 15-15,12 43 13 0,0 0-21 16,0 0-13-16,0 0 23 16,0 0-20-16,0 0 8 0,0 0 2 15,0 0 12-15,0 0 41 16,0 0-40-16,0 0 6 0,0 0 21 15,0 0-40-15,0 0-7 16,0 0 16-16,0 0 4 0,0 0-18 16,0 0 5-16,-44 29-14 15,44-29-47-15,-44 7-45 16,44-7 48-16,0 0 0 0,-44-11-9 16,44 11 16-16,0 0 44 15,0 0-4-15,0 0 28 0,0 0-5 16,0 0 12-16,0 0-12 15,0 0-15-15,0 0 20 0,0 0 20 16,0 0 1-16,0 0 26 16,0 0 3-16,0 0-21 0,0 0 10 15,0 0 6-15,0 0-52 16,-38 42 8-16,38-42-13 0,-50 25-57 16,50-25-13-1,-57 7-11-15,57-7-16 0,-50-3-18 16,50 3-11-16,-50-21-19 15,50 21-24-15,0 0 43 0,-25-50 60 16,25 50 31-16,-19-46 4 16,19 46 5-16,0 0 14 0,0 0 25 15,0 0 4-15,0 0 61 16,0 0 15-16,0 0 32 0,0 0-53 16,0 0-33-16,0 0-1 15,-44-3 10-15,44 3-13 0,-57 14 10 16,13 0 37-16,0 4 1 15,-12-1 8-15,12 1 12 16,-19 0 9-16,-6-1-15 0,-19 1-27 16,0 0-6-16,0-1 0 15,-7-3-30-15,1-3-13 0,25-11-5 16,0-4-3-16,12-6-21 16,7-1 5-16,50 11-18 0,-50-35-78 15,50 35-175-15,-38-67-246 16,13 0-156-16</inkml:trace>
  <inkml:trace contextRef="#ctx0" brushRef="#br0" timeOffset="181">7053 1901 1931 0,'56'-14'121'15,"13"-7"63"-15,1 0-51 16,-1-1-69-16,0-6-38 0,-6 3-183 16,-7 1-313-16,-12 2-277 15</inkml:trace>
  <inkml:trace contextRef="#ctx0" brushRef="#br0" timeOffset="629">5946 2615 582 0,'0'0'178'15,"0"0"68"-15,0 0 37 16,0 0-60-16,0 0-73 0,0 0-27 16,0 0-3-16,0 0 11 15,0 0-31-15,0 0-78 16,0 0-56-16,-12-50-41 0,12 50-17 15,19-38 40-15,-19 38 18 16,0 0 13-16,0 0 4 0,50-22 13 16,-50 22 11-16,0 0 49 15,0 0 43-15,0 0-2 16,19 57-23-16,-25-18-7 0,6-39-9 16,-51 56-26-16,-5-10-32 15,-7-7 0-15,-6-3-180 0,-13-8-280 16,-6-3-187-16</inkml:trace>
  <inkml:trace contextRef="#ctx0" brushRef="#br0" timeOffset="1204">5192 2007 815 0,'44'0'39'0,"-44"0"45"15,44 21 13-15,-44-21 6 16,50 36 21-16,-50-36-57 0,70 63-36 15,-14-17-5 1,-56-46-5-16,50 60-42 0,-50-60 43 16,44 57-4-16,-44-57 21 15,0 49-53-15,0-49 3 0,-50 50-34 16,-6-15 32-16,-20-7 5 16,-6-6-28-16,1-1 21 0,-1 0-28 15,7 0 24-15,5 0-1 16,14 4 20-16,12 0 30 0,44-25 51 15,-32 53 35-15,14-11 20 16,18 1-66-16,0-43-24 16,12 56-25-16,1-17-32 0,-13-39 50 15,12 43 21-15,-12-43 21 16,-19 42-37-16,19-42-1 16,-50 28-21-16,-6-10-15 0,-7-11 21 15,0-11-16-15,0-6 31 16,6-15-12-16,7-7 18 15,6-7 8-15,13-7 55 0,12-3 13 16,19-4-59-16,12 0-25 16,32 0-28-16,13 0-20 0,18 7-112 15,1 4-164-15,-1-1-260 16,-12 8-187-16</inkml:trace>
  <inkml:trace contextRef="#ctx0" brushRef="#br0" timeOffset="1954">4092 2191 1033 0,'0'0'162'0,"0"0"5"16,0 0-27-16,0 0-14 16,25 46-76-16,-25-46-18 0,7 56-11 15,-7-56-38-15,0 53 3 16,0-53-21-16,0 0 29 0,0 0 12 16,0 0-46-16,0 0 40 15,0 0 3-15,0 0-13 16,0 0 10-16,0 0 19 0,0 0-34 15,0 0-11-15,0 0 8 16,0 0 28-16,-57 25-27 16,57-25-2-16,0 0 52 0,0 0-20 15,-44 57-32-15,44-57 19 0,0 0 41 16,-38 53-44 0,38-53 3-16,0 0 19 0,0 0-22 15,0 0-12-15,0 0 38 16,0 0-5-16,0 0-18 0,0 0 0 15,0 0 11-15,0 0-53 16,0 0 29-16,-63 42 28 0,63-42-18 16,-56 32-31-16,56-32-44 15,-69 10 15-15,69-10 21 0,-63 0-24 16,63 0-14 0,-57-17 31-16,57 17-2 0,0 0 38 15,0 0 20-15,-56-53 6 16,56 53 44-16,0 0 34 0,0 0-56 15,0 0 28-15,0 0 41 16,0 0-68-16,-44-32-6 0,44 32 6 16,-57-7 71-16,57 7 47 15,-75 21 58-15,12 0 4 0,6 4-18 16,-6 3-16-16,7 4-58 16,-7-7-26-16,0 0-30 15,-12-4-26-15,-1-11-34 0,1-2 9 16,-1-5-2-16,1-10-24 15,0-7 4-15,-1-7 13 0,1-15-4 16,6-3-21-16,6-10-40 16,0-15-42-16,6-3-64 15,13-3-87-15,0 2-160 16,19 5-194-16</inkml:trace>
  <inkml:trace contextRef="#ctx0" brushRef="#br0" timeOffset="2137">3797 1505 2502 0,'0'0'143'15,"0"0"-55"-15,0 0-54 0,0 0-167 16,0 0-325-16,0 0-259 15</inkml:trace>
  <inkml:trace contextRef="#ctx0" brushRef="#br0" timeOffset="2325">2533 3371 2414 0,'0'0'36'0,"38"18"-10"16,25-25-4-16,25-18-59 15,6-10-247-15,13-11-307 0,0-11-167 16</inkml:trace>
  <inkml:trace contextRef="#ctx0" brushRef="#br0" timeOffset="2513">2458 1951 2780 0,'88'-29'30'0,"19"5"-68"16,0-1-299-16,-7 4-418 15</inkml:trace>
  <inkml:trace contextRef="#ctx0" brushRef="#br0" timeOffset="3012">1496 1739 1458 0,'13'-43'228'16,"-13"43"-22"-16,0 0-46 0,0 0 175 15,0 0-100-15,-13 46-86 16,1 4-46-16,-7 10-47 0,6 3-27 16,1 4-15-16,-1 4-12 15,7 3-33-15,0 4-167 16,-13 7-208-16,6 7-347 0,1 3-21 15</inkml:trace>
  <inkml:trace contextRef="#ctx0" brushRef="#br0" timeOffset="3820">1151 1795 829 0,'0'0'251'16,"0"0"16"-16,0 0-15 16,0 0-96-16,0 0-71 0,0 0 83 15,0 0 5-15,0 0-18 16,-32 71-23-16,13-4-40 15,-6 7-18-15,13 0-2 16,-7 1-20-16,0-5-39 0,0 8 1 16,-6-4-23-16,0-7-153 15,6 0-274-15,-6-14-311 0</inkml:trace>
  <inkml:trace contextRef="#ctx0" brushRef="#br0" timeOffset="4481">679 1689 1259 0,'0'0'208'0,"0"0"36"16,0 0 100-16,0 0-22 15,0 0-64-15,-25 46-65 0,6 14-42 16,0 11-57-16,0-1-39 16,1 12-19-16,-1-1-25 15,0 4-18-15,-6 3 20 16,0-3-61-16,-7 0-176 0,1-11-240 16,-7-3-309-16,0-11-57 15</inkml:trace>
  <inkml:trace contextRef="#ctx0" brushRef="#br0" timeOffset="3329">1232 3219 1361 0,'0'0'221'16,"0"0"11"-16,0 0-28 16,0 0-57-16,0 0-27 15,0 0-62-15,0 0-21 0,0 0-37 16,0 0-12-16,0 0-24 16,0 0 9-16,19-35-31 15,-6 0 10-15,-20 3 14 16,7 32 9-16,-6-43 83 0,6 43 23 15,0 0-27-15,-44-21-5 16,44 21-27-16,-38 7 1 16,38-7 5-16,0 0-16 0,-37 29-12 15,37-29-145-15,0 0-183 16,0 0-221-16</inkml:trace>
  <inkml:trace contextRef="#ctx0" brushRef="#br0" timeOffset="4150">660 3230 1272 0,'0'0'295'0,"0"0"32"0,0 0-55 15,0 0-77-15,0 0-102 16,0 0-44-16,0 0-9 15,0 0-14-15,0 0-33 0,44-11-1 16,-44 11 15-16,38-32 1 16,-38 32-30-16,31-42-17 15,-18 7-12-15,-13 35 70 16,6-36 50-16,-6 36-31 0,0 0-12 16,0 0-4-16,0 0-17 15,0 0-8-15,0 0-18 0,0 0 21 16,0 0-64-16,0 0-242 15,0 0-317-15,0 0-123 16</inkml:trace>
  <inkml:trace contextRef="#ctx0" brushRef="#br0" timeOffset="4793">57 3435 1783 0,'0'0'332'16,"0"0"-70"-16,-38 3-82 15,38-3-37-15,0 0-32 0,0 0-55 16,0 0-40-16,0 0-1 16,0 0-6-16,0 0-5 0,0 0 13 15,0 0 5-15,0 0-39 16,0 0 24-16,-6-35 9 16,0 7 32-16,6 28 12 15,-7-32 29-15,7 32-20 0,0 0-32 16,0 0-20-16,0 0-13 15,0 0-17-15,0 0-109 16,0 0-142-16,0 0-145 0,0 0-385 16</inkml:trace>
  <inkml:trace contextRef="#ctx0" brushRef="#br0" timeOffset="6468">9579 1760 755 0,'0'0'56'0,"0"0"-31"16,0 0 7-16,0 0-1 16,-31-25 4-16,-13 7-22 15,-13 1 27-15,-12 10-7 16,-25 0-10-16,-13 3 6 0,-18 0 4 16,-14 1 18-16,-12-1 1 15,-6-3 34-15,-6 0 23 0,-1 0-81 16,7 4 7-16,19-4 20 15,6-4-48-15,13 0 6 0,5-3-31 16,14 0 9-16,6-4 9 16,-1 4 7-16,1 4-11 0,-7-1 26 15,7 4-22-15,6 4-11 16,6-1 0-16,13 0-3 16,6 4-8-16,13 4 8 0,0 0-13 15,50-4 32-15,-57 3 0 16,57-3-1-16,-56 0-21 0,56 0-2 15,0 0 19-15,0 0 0 16,-38 14 0-16,38-14 11 16,0 0-14-16,0 0-24 0,0 0 34 15,0 0-21-15,-44 32 34 16,44-32-7-16,0 0 0 0,-44 42-28 16,44-42 12-16,0 0-5 15,-44 50 8-15,44-50 29 0,-38 42 26 16,38-42 32-16,-37 50-16 15,37-50 4-15,-32 56 5 16,7-13-22-16,25-43 26 0,-13 60 16 16,7 0-1-16,6-4-27 15,6-3-42-15,7 7-2 0,0 4 2 16,-1 0-12-16,1 3-13 16,-7 0-8-16,0 4-13 0,-6 3 28 15,0 4 8-15,-6 3-23 16,0 0-7-16,-1 4 0 0,-5 0 16 15,6 0 5-15,-7-4 3 16,7-3-10-16,-7-11-20 0,7-7 12 16,0-11 1-16,-1-3 6 15,7-46-1-15,-6 43 5 0,6-43-11 16,0 0 8-16,0 0-10 16,0 0 0-16,0 0 9 15,0 0 0-15,44 17 8 0,13-13-11 16,5-8-7-16,8-3 2 15,11 0-2-15,20 4-9 0,12-1 16 16,19 4 4-16,19 4 8 16,12-4-12-16,1 3 4 0,18-10-11 15,13 0-11-15,-7-3 11 16,1-8-17-16,0 0-7 16,-7-3-3-16,-6 3 8 0,-6-3 1 15,-13 3 4-15,-13-3 2 16,-18 7 26-16,-13 0-15 15,-31 7 31-15,-19-4-3 0,-19 4-30 16,-7-7 16-16,-37 14-1 16,0 0 14-16,0 0-8 0,25-28-3 15,-25 28 7-15,7-28-9 16,-7 28 2-16,0-32-8 0,-7 3 3 16,7 1-9-16,-6-7 6 15,6-8 12-15,-6-6-1 0,0-15-11 16,6-13-13-16,0-8-6 15,0-11 4-15,12-6 30 16,1-4-6-16,-1 10-9 0,1 12 6 16,-13 13 43-16,12 11-5 15,-12 10-19-15,-12 12-21 0,12 38-28 16,-38-22-176-16,-6 12-246 16,-12 10-228-16</inkml:trace>
  <inkml:trace contextRef="#ctx0" brushRef="#br0" timeOffset="8772">4488 1258 703 0,'-44'18'79'0,"-6"-8"43"16,0-10-19-16,-7-3 16 15,-6-4-27-15,0-8-71 16,7-2 17-16,-7 3 13 0,0-8-51 16,-6 1 13-16,-19 4 17 15,-6 2-19-15,-7 1 7 0,-12 7-41 16,-7 4 44-16,-18 6-19 16,-6 4 30-16,-7 11-11 15,6 0 16-15,13-1-4 16,6 1-33-16,13 0 0 0,19-8 5 15,12 1-12-15,20-4 0 16,11-4 37-16,51-3-38 16,-56 0 15-16,56 0-28 0,-44 0 18 15,44 0 3-15,0 0-9 16,0 0 12-16,-44 0-21 0,44 0 9 16,0 0-1-16,0 0 4 15,-44 4 14-15,44-4 14 16,0 0-39-16,-44 7 31 0,44-7-14 15,0 0-15-15,-44 7 23 16,44-7 7-16,-51 7-5 16,51-7-10-16,0 0-26 15,-44 11 12-15,44-11-5 0,0 0 37 16,-44 39-10-16,44-39 11 16,-31 53 28-16,12-7-41 0,19-46 22 15,-12 63 25-15,5-10 1 16,-5 4 11-16,5 6-5 15,1 1 29-15,-6 3-20 0,5 4 13 16,-5 0-14-16,5 6-10 16,-5-3 6-16,12 4-15 15,-6 0 6-15,6 3-24 16,-7-3-4-16,14-4-27 0,-1 0 2 16,-12 1 14-16,6-1-25 15,0-7 15-15,-7 0-6 0,1-3-15 16,0-1 20-16,-1-3 11 15,1 1-26-15,6-8 17 0,-6 0 0 16,6-8 0-16,-6-2-16 16,6-8 11-16,0-35-23 15,-7 46 10-15,1 0 29 0,0-7-15 16,-1-4 8-16,-5 4-7 16,12-39-4-16,-13 46 0 15,13-46-3-15,-6 50 10 16,6-50-14-16,0 0-13 0,0 0-47 15,6 38 42-15,-6-38 25 16,0 0-4-16,51 18-2 0,-1-11 1 16,-6-7 5-16,6-3-4 15,-6-1 4-15,13 1-8 16,-1-1 11-16,13 4-6 0,7 0-4 16,6 0 2-16,12 0 8 15,6 0-3-15,14 0 8 0,-1 0-19 16,-7 0 7-1,1 0 14-15,-6 0-8 0,-7 0 3 16,-6 4-5-16,-12-1 11 0,-7-3 1 16,-6 4-8-16,-1-1 2 15,-11-6-19-15,-1-1 8 16,-6 4-2-16,0-7 7 16,0 4-12-16,-44 3 26 0,50-8-30 15,-50 8 12-15,44-7 18 16,-44 7-1-16,44-3-2 0,-44 3-11 15,0 0 0-15,51-4-11 16,-51 4 8-16,44-3 8 0,-44 3-5 16,50-11 0-1,-19 4 2-15,-31 7-7 0,38-10 15 16,-38 10 8-16,0 0-13 16,38-22-2-16,-38 22 10 0,0 0 1 15,0 0-14-15,0 0-3 16,0 0 15-16,31-31-12 15,-31 31 4-15,0 0-4 0,0 0 8 16,0 0-1-16,38-36 0 16,-38 36 21-16,0 0 29 0,0 0 35 15,31-35-36-15,-31 35 7 16,13-35-9-16,-13 35-17 16,6-43-16-16,-6 43-12 0,6-46-13 15,1 4-1-15,-7 3 8 16,6-4-3-16,-6-2 7 15,6-1-7-15,1-7-9 16,-1 3 9-16,0 1-3 0,-6-1 3 16,6 1 5-16,1-1-5 15,-1 1 11-15,0 6-18 0,1-3 12 16,-1 8-11-16,-6 38 13 16,12-53-7-16,-5 10-6 15,-7 43 8-15,12-46 5 0,-12 46-10 16,7-49 3-16,-7 49 0 15,12-53-4-15,-12 14 4 0,0 39 0 16,13-46 5 0,-13 46-5-16,6-43 3 0,-6 43-7 15,6-49 0-15,-6 49 4 16,13-49 0-16,-13 49-3 0,12-50 10 16,1 11 0-16,-13 39-4 15,13-46-3-15,-1 11-7 0,-12 35 12 16,19-46-5-16,-6 4 0 15,-1 3-8-15,7 0 4 16,-13 0 4-16,7 0 0 0,-1 4 0 16,-5-1 0-16,5 5-4 15,-5 2 0-15,-1 1 4 16,-6 28 0-16,6-32 7 16,-6 32 10-16,0-35-21 0,0 35-8 15,0-32 30-15,0 32-25 16,0-35 11-16,0 6-7 0,0 29 17 15,0-31-18-15,0 2-17 16,0 29 33-16,0 0-5 16,0 0-12-16,-6-35-1 0,6 35 15 15,0 0-9-15,0 0-7 16,0 0 7-16,0 0 0 0,0 0-18 16,0 0-22-16,0 0 7 15,0 0 0-15,0 0-42 16,0 0-47-16,0 0-166 15,-6-35-287-15,6 35-84 0</inkml:trace>
  <inkml:trace contextRef="#ctx0" brushRef="#br0" timeOffset="10025">9466 897 787 0,'0'0'186'16,"0"0"-44"-16,-31 8-7 0,6-8-17 16,25 0-41-16,-32-8-21 15,32 8-32-15,0 0-15 16,-25-31-9-16,6-1-75 0,19 0-8 15,7 0-11-15,5 0-1 16,-12 32 61-16,50-28 13 16,-18 14 6-16,-1 11 6 0,1 13 41 15,-32-10 46-15,19 35 73 16,-19 4-26-16,0-3-18 0,-13 3-7 16,7 3-13-16,-19-10-22 15,-1 3-46-15,-5-7 14 0,0 1-5 16,-7-5-25-16,0-6-106 15,1-7-225-15,-1-1-172 0</inkml:trace>
  <inkml:trace contextRef="#ctx0" brushRef="#br0" timeOffset="10293">9184 78 988 0,'0'0'78'0,"0"0"94"16,0 0 81-16,0 0-90 0,-13 49-80 15,0 15-10-15,7-1-45 16,0 4-15-16,-7 4-19 15,13 0-118-15,-12-8-127 0,12-6-82 16,-7-8-27-16,-5-10-19 16</inkml:trace>
  <inkml:trace contextRef="#ctx0" brushRef="#br0" timeOffset="10868">8775 802 591 0,'-38'-32'159'16,"26"4"-24"-16,5-4-19 0,7 32-49 16,0-46-25-16,7 7-21 15,-7 39 5-15,12-46-47 16,-12 46 9-16,32-38 20 0,-1 13-18 16,1 11 10-16,-1 14-8 15,-6 7-3-15,13 3 11 0,-7 8-16 16,-31-18 11-16,25 28 68 15,-25-28 20-15,7 43-5 0,-7-43-12 16,-32 39-62-16,1-11 2 16,-19-7 24-16,-20-3-6 0,14-8-39 15,-13-6 20-15,-7-1-19 16,1-6-17-16,6-8-41 16,0 1 15-16,18-8 25 0,1 0-13 15,50 18-27-15,-44-39 24 16,44 39-6-16,-6-42 13 0,6 42 23 15,0 0 4-15,0 0 18 16,44-28-15-16,0 21 3 0,-7 7-7 16,-37 0 12-16,38 21 16 15,-38-21-5-15,0 0 41 0,0 0 13 16,19 35-6-16,-19-35-14 16,0 0-32-16,-38 39 15 0,-18-21 0 15,-1-8-12-15,1-3-9 16,-7-7 47-16,6-3 16 15,13-11 33-15,44 14-21 0,-44-36 30 16,44 36-40-16,-31-63-15 16,31-4-37-16,12-15-29 0,7-2 22 15,13-5-26-15,-1 12 22 16,-12 9-20-16,0 15-4 0,-19 53-65 16,12-49-167-16,-12 49-31 15,0 0 25-15,0 0-45 0</inkml:trace>
  <inkml:trace contextRef="#ctx0" brushRef="#br0" timeOffset="11081">8637 85 1091 0,'63'7'103'16,"-7"-7"-40"-1,7 0-34-15,-6-7-63 0,5 0-184 16,-5-4-167-16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40:18.69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2007 820 767 0,'0'0'45'0,"0"0"5"0,0 0-26 16,0 0-7-16,0 0-9 15,0 0 10-15,0 0-18 16,0 0-13-16,38-36 21 0,-38 36-12 16,0 0-24-16,0 0 17 15,31-28 11-15,-31 28 4 0,38-14-16 16,-38 14 7-16,38-11-2 15,-38 11 7-15,44-7 0 16,-44 7 4-16,44 7-15 16,-44-7 6-16,37 14-3 15,-37-14-11-15,0 0 19 0,0 0 0 16,0 0 10-16,0 0 18 16,13 39 5-16,-13-39 3 0,0 36-26 15,0-36 8-15,0 0 14 16,-32 38-23-16,32-38 4 15,-50 25-1-15,6-11-16 0,-6-3 4 16,0-4 16-16,-1-3 0 16,0-8-22-16,-6 4 1 15,13-4 5-15,0-3 9 0,0 0-2 16,44 7-19-16,-56-10 12 16,12-4 6-16,44 14-21 15,-44-11 18-15,44 11 9 16,0 0-22-16,0 0 15 0,-44-11-5 15,44 11-8-15,0 0 16 16,0 0-24-16,0 0 20 16,0 0-16-16,0 0 12 0,0 0-12 15,0 0 12-15,0 0 2 16,0 0-20-16,0 0 18 0,0 0-4 16,0 0 12-16,0 0 16 15,0 0-5-15,0 0-50 16,0 0 47-16,0 0-3 15,0 0 4-15,-50 32-17 0,50-32-10 16,-44 18 10-16,44-18-13 16,-44 10-43-16,44-10 7 15,-52-3 1-15,52 3 7 0,0 0 13 16,-44-18 31-16,44 18-7 16,0 0 8-16,0 0-13 15,0 0 9-15,0 0 5 0,0 0-21 16,0 0 8-16,0 0-1 15,0 0 4-15,0 0 16 0,0 0-2 16,0 0 7 0,0 0 15-16,0 0-1 0,-44 14-38 15,44-14 21-15,0 0-24 16,0 0 23-16,0 0-23 16,-44 11 3-16,44-11 18 0,0 0-16 15,0 0-27-15,0 0 8 16,0 0-3-16,0 0-9 0,0 0 4 15,0 0 23-15,-37-42-7 16,37 42 12-16,0 0 19 16,0 0 31-16,0 0 13 0,0 0-5 15,0 0 2-15,-51 17-29 16,51-17-3-16,0 0-14 16,-50 29-28-16,50-29 28 15,-63 17-25-15,63-17 23 0,-56 7 2 16,56-7-7-16,0 0-2 15,-51-7-13-15,51 7 7 16,0 0-36-16,0 0 31 0,0 0-8 16,0 0-6-16,0 0 22 15,0 0 0-15,0 0 11 0,0 0 4 16,0 0 0-16,0 0-2 16,0 0 6-16,0 0 9 15,0 0 5-15,0 0 11 16,0 0 9-16,0 0 13 15,0 0-21-15,0 0-18 0,0 0-12 16,0 0-2-16,0 0-4 16,-50-7 6-16,50 7-12 0,0 0 18 15,0 0 68-15,-51 25-8 16,51-25 59-16,-32 53-5 16,13 0-18-16,13-4 43 0,6 4-41 15,0 0 16-15,6 0-36 16,13-3-19-16,0-1-49 0,7-10-20 15,-26-39-99 1,32 50-196-16,-32-50-273 0</inkml:trace>
  <inkml:trace contextRef="#ctx0" brushRef="#br0" timeOffset="289">1723 1459 1661 0,'0'0'38'16,"0"0"28"-16,0 0 14 0,0 0-44 15,32-53-57-15,5 11-41 16,1 3 49-16,6 11 10 15,6 6-28-15,-12 5 22 0,-38 17-2 16,58 7 3-16,-58-7-10 16,44 18 44-16,-44-18-90 0,0 0-136 15,12 38-159-15,-12-38-184 16</inkml:trace>
  <inkml:trace contextRef="#ctx0" brushRef="#br0" timeOffset="584">1395 159 1060 0,'0'-39'155'16,"0"39"60"-16,7-39-92 16,-7 39-40-16,0 0-40 0,57-35-31 15,-7 24 3-15,1 11-32 16,-7 11 29-16,-7 10-36 16,-37-21 9-16,32 42-61 0,-20-3-96 15,-18 4-151-15,-19-5-170 16</inkml:trace>
  <inkml:trace contextRef="#ctx0" brushRef="#br0" timeOffset="1380">835 480 514 0,'0'0'108'16,"0"0"-3"-16,0 0 54 16,0 0-64-16,0 0-34 15,0 0 9-15,19 50-25 0,-19-50-22 16,0 0 8-16,7 42 22 15,-7-42-75-15,0 0 37 16,0 0-64-16,0 0-18 16,-45 39 11-16,45-39 40 0,0 0-31 15,0 0-29-15,0 0-17 16,0 0 5-16,-6-49 33 0,12 6 24 16,-6 43 7-16,31-46 24 15,-31 46 17-15,0 0-7 16,45-21 32-16,-45 21 34 0,0 0 30 15,0 0-10-15,26 50-24 16,-26-50-14-16,6 49-6 16,-6-49-30-16,-19 46 27 15,19-46-68-15,-44 35 24 0,-1-6 3 16,45-29-61-16,-63 10 25 16,13-6 0-16,50-4-8 15,-50-14 11-15,50 14 25 0,-44-18 0 16,44 18-9-16,0 0 66 15,0 0-42-15,0 0 4 0,0 0 40 16,0 0-4-16,0 0 17 16,0 0 20-16,0 0 10 15,-19 56 6-15,12-3-25 0,7-7 7 16,7 4-39-16,-7 3 6 16,0 0-18-16,0 7 0 15,-19 0-2-15,0 7-4 16,-6-7-31-16,-13-3 17 0,-12-4-5 15,0-7-12-15,-7-11 11 16,6-7-16-16,0-10 8 0,-5-7 15 16,12-11-12-16,44 0-20 15,-57-29 34-15,20-17-17 16,11-7-5-16,20-10 6 0,6-15-24 16,19 4 14-16,0-4 26 15,12 11-25-15,1 3 25 16,5 11-12-16,1 11-28 15,0 3 14-15,-38 39-156 0,56-53-168 16,-17 14-154-16,-39 39-69 16</inkml:trace>
  <inkml:trace contextRef="#ctx0" brushRef="#br0" timeOffset="1689">502 95 951 0,'0'0'132'0,"0"0"63"16,0 0 10-16,0 0 15 0,0 0-53 16,0 0-11-16,0 0-32 15,0 0-73-15,0 0-15 0,44 0-7 16,-44 0-29-16,31 0 11 15,-31 0 0-15,0 0-54 16,38-21 8-16,-38 21 16 0,25-35-19 16,-25 35-12-16,13-39 39 15,-13 39 20-15,0 0-30 16,0 0-56-16,0 0-95 16,0 0-268-16,0 0-187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40:30.05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10026 0 693 0,'0'0'136'0,"0"0"25"0,0 0 7 16,0 0 30-16,0 0-30 16,0 0 2-16,0 0-6 15,0 0 0-15,0 0-18 0,0 0-48 16,0 0 9-16,0 0-8 15,0 0-16-15,-19 67-24 0,0 0 18 16,0 8 10-16,0-1-16 16,7 3-10-16,-7 5-20 15,0 3-7-15,0-1-7 0,0 1-10 16,0-7-3-16,1-7-7 16,-8-4-4-16,8-11-7 15,5-3-10-15,-6-10 22 16,7-4-20-16,-1-11 23 0,13-28-19 15,-13 28 16-15,13-28-8 16,0 0 2-16,-6 28-10 16,6-28 13-16,0 0-5 0,0 0 5 15,0 0-15-15,0 0 0 16,0 0 22-16,0 0-12 0,-12 29-6 16,12-29 11-16,0 0-5 15,0 0-12-15,0 0 17 16,0 0-2-16,0 0-14 15,0 0 7-15,0 0 14 0,0 0-20 16,0 0 10-16,0 0 6 16,0 0-6-16,-7 28-10 15,7-28 15-15,0 0-13 0,0 0 5 16,-12 35 13-16,12-35-10 16,-19 29 0-16,19-29 4 0,0 0-15 15,0 0 2-15,0 0 20 16,-13 28-4-16,13-28-1 15,0 0-9-15,0 0 3 16,0 0-6-16,0 0-2 0,0 0-6 16,0 0-6-16,0 0 0 15,0 0 4-15,0 0 1 16,0 0 4-16,0 0 8 0,0 0 3 16,0 0-4-16,13-35-1 15,-13 6-13-15,0 29 22 0,0-35 4 16,-6 7-2-16,6 3-10 15,-7-3-13-15,7-1-14 16,-6-2 3-16,6-1-9 0,0-4 10 16,-6 8-3-16,6 28 22 15,0-35 8-15,0 35 4 16,0-28 6-16,0 28-10 16,0 0-3-16,0 0 0 0,0-25-12 15,0 25 17-15,0 0 5 16,0 0-3-16,0 0 2 0,0 0-3 15,0 0 0-15,0 0-9 16,0 0-5-16,0 0 11 16,0 0-8-16,0 0 18 0,0 0-10 15,0 0 6-15,0 0 0 16,0 0-4-16,0 0-5 0,0 0 0 16,0 0-8-1,0 0 15-15,0 0 1 0,0 0-3 16,0 0 4-16,0 0-6 15,0 0 10-15,0-28-22 0,0 28 0 16,0 0 12-16,0 0 5 16,0 0-5-16,0 0 4 0,0 0-7 15,0 0 3-15,0 0 30 16,0 0 22-16,0 28-7 16,0 4 1-16,6 3-12 0,-6 0-11 15,0 1 5-15,0-1-1 16,0 0-4-16,0 1-9 0,0-8-14 15,0-28 0-15,0 42 10 16,0-10-2-16,0-32-8 16,-6 39 0-16,6-39 0 15,-6 32 3-15,6-32-3 0,0 0 3 16,0 0 0-16,-7 28 2 16,7-28 1-16,0 0-9 15,0 0 3-15,0 0 0 0,0 0-4 16,0 0 4-16,0 0 0 15,0 0-13-15,0 0 16 0,0 0-10 16,0 0 11-16,0 0-8 16,0 0 4-16,0 0 0 15,0 0 9-15,0 0-6 0,0 0 4 16,0 0 7-16,0 0-8 16,0 0-6-16,0 0 0 15,38-11-5-15,-7 1 2 16,-6-4 0-16,7 0-1 0,-1-1-1 15,-6 1 5-15,-25 14 7 16,44-24-7-16,-12 6-9 0,-32 18 12 16,25-14-3-16,-25 14 5 15,0 0-5-15,0 0 0 16,0 0-3-16,0 0 3 0,0 0 0 16,0 0-14-16,0 0 0 15,0 0 1-15,0 0-19 0,0 0-49 16,0 0-60-1,0 0-126-15,0 0-220 0,0 0-179 16</inkml:trace>
  <inkml:trace contextRef="#ctx0" brushRef="#br0" timeOffset="1465">9096 1647 733 0,'0'0'147'0,"0"0"-2"16,0 0 103-16,0 0-90 15,6 35-14-15,-6-35-55 0,0 0 17 16,0 0-17-16,0 0-5 16,0 0-58-16,0 0-31 0,-44 25-55 15,44-25-26-15,-44 3-80 16,44-3-60-16,-38-17 29 16,38 17 17-16,-12-36 34 15,12 5 49-15,0 31 42 0,37-43 22 16,-5 18 25-16,5 15 21 15,-5 3 58-15,-32 7 79 0,38 17 68 16,-38-17 2-16,25 36-14 16,-19-4-43-16,-19 7-43 15,-12-8-38-15,-12 5-30 0,-7-5-15 16,-13 1-17-16,0-7-39 16,-5 0-132-16,-1-8-140 0,6-2-85 15,7-8-26-15</inkml:trace>
  <inkml:trace contextRef="#ctx0" brushRef="#br0" timeOffset="2041">8511 1562 741 0,'0'0'82'16,"0"0"-45"-16,-38-14 11 16,38 14-5-16,0 0-68 0,0 0-4 15,-19-35 5-15,19 35-33 16,19-43 30-16,-19 43 19 16,38-42-21-16,-7 13 21 0,-31 29-15 15,51-17 37-15,-14 10-9 16,-37 7 45-16,38 14-14 0,-38-14 16 15,0 0 35-15,0 0 21 16,19 42-34-16,-19-42-17 16,-25 39-26-16,25-39-18 0,-50 28-7 15,6-6-1-15,0-15 0 16,6 0-1-16,-6-4-4 16,6-6-27-16,38 3 32 15,-44 3-18-15,44-3 17 0,-50 18 125 16,50-18 19-16,-44 42 12 15,12 1 7-15,7-1-50 0,0 1-48 16,6-1 8-16,7 0 18 16,-7-3-8-16,0-7-18 15,6 0-6-15,13-32-12 0,-37 35-21 16,-1-10-30-16,0-7 4 16,-6-8 2-16,0-10-6 0,0-7 7 15,0-3-10 1,0-8 12-16,7-7-35 0,11-7-37 15,8-14 16-15,11 0 14 16,20-7-50-16,6-3-74 0,18-1-102 16,7 1-104-16,13-4-62 15,6 0-35-15</inkml:trace>
  <inkml:trace contextRef="#ctx0" brushRef="#br0" timeOffset="2238">8586 912 1172 0,'51'-32'53'0,"5"7"20"15,7-3-61-15,6 0-10 16,0 3-171-16,-6 4-132 0,-6 3-114 15</inkml:trace>
  <inkml:trace contextRef="#ctx0" brushRef="#br0" timeOffset="2429">8197 1170 863 0,'0'0'47'0,"44"-32"1"0,-7 11-42 15,1 7-19-15,-38 14-138 16,44-11-143-16</inkml:trace>
  <inkml:trace contextRef="#ctx0" brushRef="#br0" timeOffset="3028">7593 1141 789 0,'0'0'125'0,"0"0"32"16,0 0 55-16,0 0-74 16,-56 32-35-16,5 4 6 15,-5 10 14-15,-1 3-2 0,1 8-6 16,-1-4-51-16,7 0-23 16,18-4-10-16,7-10-12 15,6-4 10-15,7-6-24 0,12-29-5 16,6 31 3-16,-6-31-59 15,0 0-25-15,38 0-48 0,-7-10-45 16,-31 10 41-16,25-36 2 16,-25 36 13-16,19-46 37 15,-19 46 70-15,-19-38 15 0,19 38 74 16,-37-11 20-16,-7 22 36 16,0 10-8-16,6 7 13 15,-6 11-7-15,6 3-69 16,1 8 0-16,5-4 2 0,7-7-34 15,6-4-2-15,19-35-8 16,-25 39-34-16,25-39 23 0,0 0 7 16,-19 39-1-16,19-39 25 15,0 0-3-15,-44 35-8 0,13-14 1 16,31-21-29-16,-51 7 26 16,51-7-1-16,-44-3-14 15,44 3 25-15,-37-25-42 0,24-7 8 16,19-7 11-16,13-3-33 15,13-4 24-15,12-3-85 16,6-1-129-16,7 1-142 16,-1-4-221-16,-6 3-76 0</inkml:trace>
  <inkml:trace contextRef="#ctx0" brushRef="#br0" timeOffset="3226">6902 1025 2224 0,'0'0'70'0,"0"0"-31"16,0 0-42-16,0 0-49 15,0 0-235-15,0 0-266 16,0 0-145-16</inkml:trace>
  <inkml:trace contextRef="#ctx0" brushRef="#br0" timeOffset="3930">6280 1442 1495 0,'0'0'38'15,"0"0"69"-15,-26 32-40 16,26-32-3-16,-18 35-9 16,-1 0-36-16,0-6-29 0,19-29 35 15,-44 38-16-15,0-6-13 16,6-10-38-16,0-8 2 0,7-4-37 16,31-10-51-16,-38-3-81 15,38 3-45-15,-25-36 74 16,19 5 64-16,6-1 66 15,0 32 42-15,19-32 17 0,-19 32 65 16,0 0 28-16,0 0 46 16,25-11 30-16,-25 11 12 0,0 0-45 15,0 0-67-15,0 39 4 16,-13-7-19-16,-6-4-52 16,19-28 14-16,-37 32-10 0,-1-7-3 15,-6-11-18-15,0-3-8 16,0-4 3-16,0-4-57 0,0-6-2 15,6-8 12-15,1 4 34 16,37 7 4-16,-32-11-6 16,32 11 26-16,0 0 11 15,-31-3-18-15,31 3 90 0,0 0 59 16,-38 32-50-16,19-1-44 16,0-2-34-16,19-29 23 0,-6 42-19 15,6-42-23-15,-6 28 10 16,6-28 5-16,0 0-4 0,0 0-17 15,0 0 34-15,0 0-51 16,0 0-40-16,0 0-45 16,0 0 27-16,-38-7-4 0,0-14-6 15,1-7 49-15,-7 7 47 16,6-1 53-16,6 12 7 16,-5 10 59-16,5 14 47 0,1 11-5 15,6 14 78-15,6 14-14 16,0 3-60-16,13 8-63 15,12 3-25-15,0 4-59 0,7-4 12 16,6-4-8-16,6-6-29 16,0-8-97-16,-6-13-128 0,6-5-145 15,-25-31-270-15,38 15-122 16</inkml:trace>
  <inkml:trace contextRef="#ctx0" brushRef="#br0" timeOffset="4101">6261 2202 2409 0,'0'0'307'0,"0"0"-94"16,0 0-84-16,37-29-89 0,-37 29-124 15,0 0-215-15,0 0-321 16,0 0-327-16</inkml:trace>
  <inkml:trace contextRef="#ctx0" brushRef="#br0" timeOffset="4277">5425 2813 2737 0,'31'-18'62'0,"19"-3"-34"16,26-4-14-16,6-6-183 0,-1-5-281 16,14-3-304-16</inkml:trace>
  <inkml:trace contextRef="#ctx0" brushRef="#br0" timeOffset="4469">5695 1134 2843 0,'-19'-28'75'0,"19"28"-29"0,0 0-40 16,0 0-46-16,0 0-191 15,0 0-356-15,0 0-316 0</inkml:trace>
  <inkml:trace contextRef="#ctx0" brushRef="#br0" timeOffset="4999">4344 1979 537 0,'0'0'89'16,"0"0"17"-16,0 0-21 0,0 0-11 15,0 0 10-15,0 0 35 16,0 0 15-16,0 0 39 0,0 0 23 16,0 0-28-16,0 0-1 15,0 0-55-15,-51 28 8 0,1-3 2 16,-13 0-5-16,-12 0-33 16,-13-4-10-16,-13 3-18 15,-12 1-20-15,-13 0-10 0,1-7-7 16,-1-8-2-16,13-3-5 15,6-7-12-15,19 7 4 0,6-3 3 16,19-1-14-16,13-3 13 16,19 0-6-16,31 0-3 0,-38 4-18 15,38-4 12-15,0 0 2 16,0 0-34-16,0 0 7 0,0 0-10 16,0 0-24-16,0 0 3 15,0 0-39-15,0 0-31 16,0 0-50-16,0 0-86 0,0 0-108 15,0 0-69-15</inkml:trace>
  <inkml:trace contextRef="#ctx0" brushRef="#br0" timeOffset="5317">3225 1905 787 0,'0'0'156'15,"0"0"31"-15,0 0 49 16,0 0 85-16,0 0-76 16,6 32-87-16,-12-4-14 0,-13 4-20 15,-6-8-25-15,-13 8-2 16,-6 0-17-16,-6 3-20 0,0-3 2 16,-1 0-29-16,1-7-14 15,12-8 0-15,7 5-11 0,6-5-14 16,25-17 54-16,0 0-10 15,0 0-6-15,0 21 27 0,12 1-13 16,13-5-27-16,7 1-14 16,6-4 0-16,-1 0-1 0,1 4-21 15,-7-4-73-15,-31-14-109 16,32 18-187-16,-32-18-222 16,25 17-92-16</inkml:trace>
  <inkml:trace contextRef="#ctx0" brushRef="#br0" timeOffset="16145">2603 2064 593 0,'0'0'108'0,"0"0"-13"16,0 0-28-16,0 0-3 0,0 0 4 16,0 0 21-16,0 0-27 15,0 0-46-15,-7 28 8 0,7-28-18 16,-6 32 16-16,6-32-30 15,-6 28 18-15,6-28-5 16,-19 36-1-16,19-36 4 16,-19 28-64-16,19-28 21 0,0 0-18 15,0 0 5-15,-31 14-19 16,31-14-12-16,-32-7 13 0,32 7 28 16,0 0 23-16,0 0 1 15,0 0-1-15,0 0 15 0,0 0 0 16,0 0 35-16,0 0 17 15,0 0-26-15,-31 21 10 0,31-21-23 16,0 0 8-16,-25 35-21 16,25-35 2-16,0 0 10 15,-13 32-12-15,13-32 20 16,0 0-16-16,0 0-4 0,0 0 2 16,0 0-26-16,0 0-11 15,0 0-4-15,0 0 27 0,0 0-7 16,0 0 25-16,-31-3-24 15,31 3 24-15,0 0-1 0,-32 24 0 16,32-24 10-16,-25 32-20 16,25-32 28-16,-31 36-31 15,31-36 22-15,0 0-3 0,-26 31-22 16,26-31 23-16,0 0 0 16,0 0-23-16,-31 11 11 0,31-11 0 15,-31-4-29-15,31 4 4 16,0 0-1-16,-38-24 10 15,38 24 16-15,-25-22-3 0,25 22 57 16,0 0 1-16,0 0 18 16,-44-3 12-16,12 10 29 15,-5 11 10-15,-1-1-9 0,-6 5-11 16,0 2-20-16,-19 5-19 16,-6-5 15-16,-7-2-19 0,-5-5 1 15,-1-3-38-15,-6-3-15 16,13 0 3-16,-1-8-2 0,7-3-8 15,12 0-15-15,13-7-71 0,7-4-108 16,37 11-140-16,-32-24-69 16</inkml:trace>
  <inkml:trace contextRef="#ctx0" brushRef="#br0" timeOffset="16373">2307 1838 1152 0,'38'-22'317'0,"-38"22"51"16,0 0-52-16,0 0-86 0,0 0-131 15,0 0-40-15,0 0-55 16,0 0-76-16,0 0-138 0,0 0-149 15,31-10-160-15,-31 10-27 16</inkml:trace>
  <inkml:trace contextRef="#ctx0" brushRef="#br0" timeOffset="16581">1836 2944 1092 0,'0'0'0'0,"0"0"0"16,0 0 0-16,31-21-3 0,7-4-85 16,6-3-154-16,6-8-120 15</inkml:trace>
  <inkml:trace contextRef="#ctx0" brushRef="#br0" timeOffset="16807">1477 2082 1804 0,'0'0'-22'16,"0"0"28"-16,0 0-6 0,38-25 4 15,6 4-34-15,13-1-251 0,24-2-190 16</inkml:trace>
  <inkml:trace contextRef="#ctx0" brushRef="#br0" timeOffset="17585">2722 1548 432 0,'0'0'-20'0,"0"0"3"16,0 0 26-16,0 0 7 0,0 0-7 15,0 0 29-15,0 0-16 16,0 0-14-16,0 0 38 16,-31-14 26-16,31 14 60 0,-57 0 26 15,0 7-39-15,-5 3-44 16,-14 5-19-16,-12 2-4 0,-6 1-26 16,-7 0-20-16,-6-4 21 15,-12 7-13-15,6 0-9 0,0-3-2 16,0 7-15-16,6-4 9 0,0 3 19 15,6-2-1-15,13-1-18 16,7-3-21-16,11-1 19 0,14 1 5 16,12-8-21-16,12 1 21 15,32-11-5-15,-31 7-15 16,31-7 25-16,0 0 23 0,0 0-48 16,0 0 41-16,0 0-16 15,0 0-24-15,-38 11 31 0,38-11-5 16,0 0 7-16,-31 17-30 0,31-17 21 15,-32 22-20-15,32-22 6 16,0 0 12-16,-31 38 17 0,31-38-20 16,0 0 29-16,-19 43 15 15,19-43-7-15,-12 49 32 0,-1-6 4 16,13 3 28-16,0 7-51 16,-6-4 6-16,6 8-13 0,0 3-22 15,0 3-5-15,-7 12-16 0,7-5 24 16,-12 5-30-16,6-1 20 15,-7 3-14-15,-6-6-10 16,0-4 22-16,7-10-4 0,-7-11 6 16,6-7-39-16,1-8 43 15,-1-6-43-15,13-25-14 0,0 0-35 16,0 0-44-16,0 0-20 16,-12 25-28-16,12-25-32 0,0 0-42 15,0 0-50-15</inkml:trace>
  <inkml:trace contextRef="#ctx0" brushRef="#br0" timeOffset="17844">591 3170 480 0,'13'21'152'0,"-13"-21"34"15,0 0-12-15,0 0-4 0,25 25-43 16,13-15-36-16,-1-6-41 15,20-4-24-15,12-7-14 0,19-7 20 16,19-7-14-16,12-4-34 0,13 0 13 16,7 0 33-16,-1-3-27 15,6 7-9-15,-12 0 10 0,-6 3 2 16,-19 7-68-16,-19 1-86 16,-25 3-9-16,-7 3-46 15,-24 4 1-15,-32 0 5 0,31-3-15 16</inkml:trace>
  <inkml:trace contextRef="#ctx0" brushRef="#br0" timeOffset="18757">2709 1619 601 0,'0'0'97'0,"0"0"-17"15,0 0-27-15,0 0-8 16,0 0 111-16,0 0-25 16,0 0 3-16,0 0 0 0,0 0-39 15,0 46-7-15,0-8 28 16,0-2-13-16,7 6-15 0,-7-3-20 15,6 0 19-15,-6 7-50 0,0 0-13 16,0 0-2-16,0 0 4 16,-6 0-20-16,-1 0 19 0,1 3-2 15,-6-3-13-15,-1 0 27 0,0 0-6 16,-5 3-4-16,-1-3 5 16,6 0-26-16,7-3-6 0,-7-1 23 15,7-3-27-15,0 0 4 16,6-7 0-16,0-1 3 15,0-2-10-15,0-29 20 0,0 35-22 16,0-35 9-16,6 32 6 0,-6-32-9 16,6 28-3-16,-6-28 15 15,0 0-9-15,7 32 0 0,-7-32 3 16,0 0-8-16,6 28-2 16,-6-28 22-16,0 0-10 0,0 32-17 15,0-32 19-15,0 0 1 0,0 32-23 16,0-32 20-16,0 0 1 15,-6 32-21-15,6-32 21 16,0 0-1-16,0 0-5 0,0 0-7 16,0 0 7-16,0 0-23 15,0 0 3-15,0 0 20 0,0 0 6 16,0 0-9-16,0 0 6 0,0 0-3 16,0 0-8-16,0 0 10 15,0 0-20-15,0 0-75 0,0 0-43 16,0 0-28-16,0 0-37 0,0 0-70 15,0 0-7-15,0 0-78 16,0 0-25-16</inkml:trace>
  <inkml:trace contextRef="#ctx0" brushRef="#br0" timeOffset="18997">2200 3138 194 0,'0'0'21'0,"44"-32"-9"0,-12 15-9 0,5-1-3 15,-5 7-64-15</inkml:trace>
  <inkml:trace contextRef="#ctx0" brushRef="#br0" timeOffset="20153">2295 3000 361 0,'0'0'116'0,"0"0"-2"16,31-17 16-16,7 6 3 16,-1 4-9-16,1 3-2 15,12 1 33-15,1-1-34 0,-1 1-46 16,-6-1-45-16,-6 4-34 0,-38 0 15 16,44-7 6-16,-44 7-31 15,0 0-28-15,37-7-41 0,-5-3-8 16,-32 10-25-16,31-11 25 0,7-3 38 15,-13 7 7-15,7-4 17 16,-1 1 18-16,-6 3-12 0,-25 7 10 16,38-8 10-16,-38 8-31 15,0 0 16-15,31-7 22 0,-31 7-34 16,0 0 23-16,0 0 7 16,0 0-17-16,0 0 13 15,0 0-3-15,0 0-1 0,0 0-22 16,0 0-9-16,0 0-23 0,0 0 23 15,0 0 7-15,0 0 2 16,0 0 16-16,32-3-11 0,-32 3 7 16,31-11 7-16,-31 11-10 15,38-10 18-15,-38 10 3 0,31-11-12 16,-31 11 15-16,0 0-3 0,0 0 3 16,0 0 16-16,0 0 5 15,0 0 17-15,0 0 14 16,0 0-36-16,0 0 11 0,0 0-17 15,0 0-25-15,0 0 12 16,0 0 12-16,-44 4-21 0,6 3 33 16,-6 0 3-16,1 3-9 0,-1 1 18 15,-7 0-11-15,1-1-21 16,-7 1 21-16,1-1-15 0,-7 1-10 16,6 0 29-16,1-1 6 15,-7 4-3-15,6-3-3 0,7 3-4 16,-6-3-25-16,-1 3 0 0,-6-4 7 15,13 8-11-15,0-7 7 16,-1-1-6-16,1 4-46 16,0-7-72-16,6 0-116 0</inkml:trace>
  <inkml:trace contextRef="#ctx0" brushRef="#br0" timeOffset="20825">767 3188 374 0,'-25'10'81'0,"0"1"-2"0,25-11 20 16,-44 10-38-16,6 5 3 15,0-5-22-15,-6 4-18 0,0-3-5 16,-6 0 2-16,0-1-14 0,-7 1 14 16,1-1 11-16,-1 1-28 15,7-4 26-15,0-3-24 0,12-1-4 16,6 1 27-16,-5-1 7 15,37-3-8-15,-32 0 19 0,32 0-16 16,0 0-19-16,0 0-6 0,0 0-21 16,0 0 17-16,0 0-2 15,0 0-5-15,0 0 2 0,0 0-40 16,0 0-62-16,0 0-48 16,0 0-80-16,0 0-55 15</inkml:trace>
  <inkml:trace contextRef="#ctx0" brushRef="#br0" timeOffset="21409">572 3022 234 0,'0'0'68'0,"0"0"2"0,0 0 6 15,0 0-13-15,0 0-3 16,0 0-22-16,0 0-4 0,0 0 23 16,0 0-7-16,0 0 22 0,0 0 30 15,0 0 9-15,0 0 12 16,0 0 82-16,0 0 54 16,7 35-67-16,-7 0-26 0,0 4 0 15,0 3-38-15,0 4-41 16,0 4 2-16,0-4-46 0,6 7-22 15,0-4 3-15,0-6-16 0,1-4-8 16,-1-11-65-16,-6-28-152 16,0 0-160-16,6 39-140 0,-6-39-29 15</inkml:trace>
  <inkml:trace contextRef="#ctx0" brushRef="#br0" timeOffset="22368">868 1569 194 0,'0'0'37'15,"0"0"-18"-15,0 0 16 0,0 0 0 16,0 0 2-16,0 0-22 16,0 0-5-16,0 0 4 15,0 0 33-15,0 0 12 0,0 0-7 16,0 0 4-16,0 0 4 0,0 0-34 16,0 0-26-16,0 0 12 15,0 0 52-15,0 0-3 0,0 0-19 16,0 0-20-16,-25 35 2 0,18 4 21 15,1-7-6-15,12 7 1 16,1 7 35-16,-1-4-15 0,-12 8-5 16,6-1 2-16,-7 1-35 15,1-1-22-15,-7 4 9 0,1-10 19 16,-1-1-44-16,1 0 21 16,-7-6 11-16,6-1-35 0,13-35 35 15,-19 46-3-15,19-46-28 16,-18 46-7-16,18-46-95 0,0 0-114 15,-7 39-69-15</inkml:trace>
  <inkml:trace contextRef="#ctx0" brushRef="#br0" timeOffset="23141">2540 1223 265 0,'0'0'50'15,"0"0"-16"-15,0 0 9 16,0 0 72-16,0 0-14 0,0 0-28 15,0 0 6-15,0 0 22 0,0 0-30 16,0 46-28-16,0-46 12 16,6 56 24-16,-6-10 10 0,0-7-15 15,0-39 34-15,0 64-33 16,0-15-11-16,0-3-9 0,0-7-33 16,0-39 3-16,-6 57-7 0,6-12 1 15,0-45-22-15,0 53 3 16,0-53-7-16,6 50-15 0,-6-50-49 15,0 0-99-15,13 42-15 0,-13-42-46 16,0 0 1-16,0 0-33 16</inkml:trace>
  <inkml:trace contextRef="#ctx0" brushRef="#br0" timeOffset="24509">2540 1629 385 0,'0'0'103'16,"0"0"24"-16,0 0 1 15,0 0 6-15,0 0-5 0,0 0 21 16,56-10-19-16,7-1 7 0,6 4-20 16,0 0-8-16,13-4-66 15,0-3-17-15,-7 3-11 16,-18-3 8-16,-7 7-6 0,-50 7-6 15,44-10-22-15,-44 10-49 0,0 0-12 16,0 0 21-16,0 0 24 16,0 0 15-16,0 0-11 0,0 0 18 15,0 0 23-15,-57 3 0 16,57-3-34-16,-50 4-4 0,50-4 24 16,-50 0-5-16,50 0 3 0,-44-7-3 15,44 7 6-15,0 0 2 16,0 0-8-16,-50-4-19 15,50 4 5-15,0 0 3 0,-57 4 29 0,57-4-13 16,-50 3-11-16,50-3-3 16,-44 14 0-16,44-14-1 15,-50 14 13-15,50-14-3 0,-44 11-10 16,44-11 5-16,-57 7 17 16,57-7 16-16,-57 7-28 0,57-7-19 15,-56 7 21-15,12-3-24 0,44-4 27 16,-57 14-19-16,7-3 4 15,50-11 14-15,-63 14 9 0,19-4 2 16,-6 1 1-16,6 0-4 0,44-11-9 16,-63 17-26-16,19-6 23 15,44-11-7-15,-57 14-2 0,13-7 9 16,44-7-7-16,-50 7 10 16,50-7 19-16,-56 7-14 15,56-7-30-15,-51 11 14 0,51-11 4 16,-50 7 8-16,6 0-9 0,44-7-1 15,-38 10 25-15,38-10 0 16,-50 11-13-16,50-11-11 0,-38 14-1 16,38-14-2-16,0 0 4 0,-37 18 15 15,37-18 3-15,-38 14 6 16,38-14-11-16,-38 14-14 0,38-14-6 16,-44 7 16-16,44-7-13 15,-44 11 16-15,44-11 25 16,-44 7 12-16,6-4 13 0,38-3-10 15,-44 11-38-15,44-11-1 0,0 0-6 16,-37 11 2-16,37-11 2 16,-38 7-7-16,38-7 16 0,-44 7-1 15,6 0-23-15,38-7 8 0,-44 7 0 16,0 0 0-16,0 0-6 16,7 0-1-16,-7-3 7 0,6 3 6 15,0 0 5-15,38-7 0 16,-50 14 9-16,50-14-7 0,-44 14-13 15,44-14 0-15,-50 7 18 0,50-7 15 16,-32 7 0-16,32-7-1 16,0 0-24-16,-38 11-8 0,38-11 7 15,0 0-12-15,-37 10 9 16,37-10 18-16,-38 7 0 0,38-7-6 16,0 0-6-16,0 0-22 15,-38 11 12-15,38-11 5 0,0 0 3 16,-44 7-4-16,44-7 20 15,0 0 8-15,-37 7-13 0,37-7 1 16,0 0-20-16,0 0 22 0,-38 7-7 16,38-7-2-16,0 0 4 15,-38 7-1-15,38-7 12 0,0 0-15 16,0 0-4-16,0 0-12 16,-38 11 7-16,38-11 8 0,0 0 8 15,0 0-12-15,0 0 22 16,0 0 2-16,0 0 23 0,0 0 3 15,0 0-22-15,0 0-22 16,0 0-14-16,0 0-7 0,0 0 0 16,0 0 7-16,0 0 14 0,0 0-6 15,44-7 4-15,7-4-17 16,5-3 2-16,7 0-9 0,0-7-28 16,0 0-26-16,-7-4-13 0,-12 7 37 15,-6 0 20-15,-38 18 3 16,0 0-21-16,32-14-43 15,-32 14-88-15,0 0-97 0,0 0-106 16,0 0-89-16</inkml:trace>
  <inkml:trace contextRef="#ctx0" brushRef="#br0" timeOffset="25217">1037 1838 280 0,'0'0'60'0,"0"0"10"0,0 0 32 16,0 0-1-16,0 0-18 0,0 0-5 16,0 0 39-16,0 0-14 15,0 0-34-15,0 0-19 16,0 0-14-16,0 0 18 0,0 0-19 16,0 0 16-16,0 0-25 0,0 0-47 15,-31-36 24-15,31 36-3 16,-25-31-20-16,25 31 7 0,-13-36 7 15,13 36 3-15,-12-42 7 16,12 42-14-16,-7-39 23 0,-5 4-27 16,12 35 21-16,-6-39-7 0,6 39 3 15,-13-46-14-15,13 46 16 16,-6-36 8-16,6 36-17 0,0 0-14 16,0 0-3-16,0-38 38 15,0 38-23-15,0 0-21 16,0 0 38-16,0-36-3 0,0 36-18 15,0 0 7-15,0 0 3 0,0 0 8 16,0-35-14-16,0 35 6 16,0 0 0-16,0 0 5 0,0 0-12 15,0 0-5-15,0 0 5 16,0 0 25-16,0 0-9 0,0 0-25 16,0 0-2-16,0 0 29 0,0 0-11 15,0 0-5-15,0 0-24 16,0 0 19-16,0 0 10 0,0 0 27 15,0 0-42-15,0 0 39 0,0 0 10 16,0 46-15-16,-7-7-19 16,7 0 4-16,-6-1 3 15,6 1-14-15,0-3-7 0,6 3 31 16,-6-1-17-16,0 1-8 16,0 0-52-16,0 0-27 0,0-39-60 15,0 46-34-15,0-4-28 0</inkml:trace>
  <inkml:trace contextRef="#ctx0" brushRef="#br0" timeOffset="25741">880 1710 312 0,'-12'50'49'0,"-1"-11"1"16,1-4-18-16,12-35 12 0,-13 50 4 15,-6-12-11-15,7 1 4 0,5 0-9 16,-5-3 15-16,5 2-25 16,1 5-11-16,0-4-1 0,0 3-10 15,-1 4-11-15,1-4 11 16,6-6-44-16,-6 6-55 0,-1-3-41 15,7-4-25-15</inkml:trace>
  <inkml:trace contextRef="#ctx0" brushRef="#br0" timeOffset="27289">1603 3099 1007 0,'0'0'75'0,"0"0"11"16,0 0 31-16,0 0-5 16,0 0-57-16,0 0-35 0,0 0-9 15,0 0 9-15,0 0 39 0,-19 36 76 16,0-1 9-16,13 7 28 16,0 8 17-16,0-1-8 0,-1 8-48 15,-5-1-42-15,5 8-32 0,7 0-12 16,-6-4-15-16,0 0 0 15,0-4-26-15,-1 1 9 16,1-4-21-16,0-7 10 0,-1-4-4 16,1-10-12-16,6-32 1 0,-6 35-41 15,6-35 3-15,0 0-12 16,-6 32 14-16,6-32 1 0,0 0 14 16,0 0 17-16,6 32-3 15,-6-32 33-15,0 0-32 0,6 28 27 16,-6-28-16-16,0 0 17 0,0 0-16 15,0 0 8-15,0 0-12 16,13 39-2-16,-13-39-14 0,0 0-34 16,0 0 1-16,0 0 4 15,0 0 35-15,0 0-7 0,0 0 26 16,0 0-9-16,0 0 18 16,0 0-33-16,0 0 68 0,50 11-63 15,-6-8 19-15,13-3-60 0,5 0-20 16,20 0 0-16,6 0 31 15,19 0 31-15,6 0 6 0,19 0 16 16,6 0-23-16,1 0 29 16,5-3-50-16,-18 6-25 0,0-6-34 15,-19 3 30-15,-7-4-16 0,-12 1 18 16,-13-1 7-16,-5 4 29 16,-8-3 17-16,-5 3 14 15,-13 0-18-15,-6-7 25 0,-38 7-19 16,0 0 15-16,0 0-8 0,31 0 21 15,-31 0 15-15,0 0-40 16,0 0-5-16,0 0 2 0,0 0 9 16,0 0 19-16,0 0-16 15,0 0 10-15,0 0-16 0,0 0-52 16,0 0-86-16,0 0-12 0,0 0 10 16,0 0 36-16,0 0 27 15,-12-39-8-15,12 39-4 16,-38-36 2-16,6 12 25 0,32 24 29 15,-50-32 24-15,12 7 15 0,7 7 25 16,31 18 32-16,-25-14 13 16,25 14 12-16,0 0 23 0,0 0 15 15,0 0-7-15,0 0-12 16,0 0-29-16,0 0-25 0,0 0 32 16,0 0 52-16,0 0-12 0,0 0-40 15,38 11-12-15,-7 3-4 16,7 4 15-16,12-4-40 0,7 0 18 15,-7 0-47-15,6 0 22 0,-12-7-27 16,0-3 9-16,-44-4-18 16,38 7 20-16,-38-7-8 15,0 0 3-15,0 0-64 0,0 0 41 16,0 0-6-16,0 0 37 0,-44-11 8 16,0 11 38-16,0 7 2 15,6 4 39-15,-6-1-17 0,-6 12 6 16,6-5-22-16,-6 5-11 0,6-1-36 15,0-4-11-15,44-17-3 16,-44 25-11-16,44-25-11 0,-38 18-122 16,38-18-146-16,0 0-175 15,0 0-70-15</inkml:trace>
  <inkml:trace contextRef="#ctx0" brushRef="#br0" timeOffset="28597">3332 3838 521 0,'0'0'108'0,"0"0"35"16,0 0 19-16,0 0-9 16,-13 42 19-16,13-42-61 0,13 46 29 15,-13-46-45-15,44 43 37 0,-7-15-58 16,1-7 0-16,12-7-53 15,1 0 10-15,5-3-35 0,-12-4 24 16,0-3-24-16,-6-1 17 0,-38-3-29 16,38 7 22-16,-38-7-27 15,0 0-18-15,0 0-15 0,0 0 31 16,0 0 7-16,0 0-2 16,0 0 50-16,0 0-62 0,0 0 46 15,0 0-26-15,0 0 19 16,0 0-13-16,0 0 24 0,0 0-20 15,0 0 6-15,0 0-9 16,0 0 19-16,0 0-8 0,0 0 19 16,0 0-27-16,0 0 32 0,0 0-19 15,0 0 7-15,0 0-17 16,0 0 11-16,0 0-14 0,0 0 2 16,-38 32-14-16,38-32 28 0,0 0-27 15,0 0 29-15,0 0 16 16,-38 39 47-16,38-39-16 15,0 0 18-15,-38 39-20 0,38-39 1 16,-50 46-41-16,6-7 2 0,0-8-11 16,6-2-7-16,-6-1-2 15,44-28-14-15,-50 32 0 0,12-11-1 16,38-21 28-16,-44 21-69 0,44-21-30 16,0 0-75-16,0 0-83 15,0 0-102-15,0 0-16 0,0 0-15 16</inkml:trace>
  <inkml:trace contextRef="#ctx0" brushRef="#br0" timeOffset="30045">2653 4771 360 0,'0'0'36'0,"0"0"41"15,0 0 29-15,0 0-7 16,0 0-13-16,0 0 0 0,0 0-2 16,0 0 3-16,0 0-18 0,0 0 56 15,0 0-21-15,0 0-10 16,0 0-6-16,0 0-3 0,0 0-6 16,0 0-49-16,-13 39-28 0,13-39 14 15,0 0-32-15,0 0 6 16,38 17-55-16,6-17 4 15,-6-10-56-15,-1-8 15 0,-37 18-14 16,44-39-3-16,-12 7 36 0,-32 32 22 16,25-42 24-16,-25 42 21 15,13-32 89-15,-13 32 22 0,0 0-33 16,0 0 7-16,-38-10-21 16,-6 10 36-16,6 14-7 0,-6-4-44 15,-6 8 45-15,6-4-42 0,0 0-4 16,0 0-15-16,6-7-12 15,0-10 5-15,38 3-22 0,-56 14 20 16,12-10-15-16,44-4 19 0,-50-4-52 16,50 4-5-16,0 0-53 15,-57-18-16-15,57 18 67 16,0 0 26-16,0 0 46 0,0 0 5 16,0 0-5-16,-38-24 14 15,38 24 13-15,0 0-26 0,0 0-7 16,0 0 66-16,0 0 78 0,0 0-73 15,0 0-34-15,0 0-20 16,-6 39-14-16,6-39 12 0,0 42-31 16,13-3 18-16,-13-39-30 0,6 49 28 15,0-10-31-15,0-3 24 16,-6-36 26-16,-6 53-29 16,6-8 24-16,-25-2-28 0,-6-8 13 15,-13 4-15-15,0-7 32 0,0-4-27 16,-13 0 20-16,0-6-5 15,1-5 5-15,-7-3-14 0,6-6-11 16,-5-5 7-16,-1-3-10 0,6-7 7 16,1-7-7-16,-1-11 0 15,13-3-6-15,6-11 3 0,7-3-24 16,12-8 10-16,13 1 11 16,6 3-2-16,6 3-8 0,13-3 20 15,0 7-4-15,12 8 7 16,7-5-29-16,-38 36 22 0,44-35 0 15,-6 14 0-15,-1 7-12 16,-37 14 25-16,38-18-13 0,-38 18-62 16,0 0-116-16,0 0-74 0,38-18-111 15,-38 18-50-15,37-21-37 16</inkml:trace>
  <inkml:trace contextRef="#ctx0" brushRef="#br0" timeOffset="30581">1861 4810 717 0,'-25'42'85'0,"25"-42"6"16,0 0-30-16,0 0-4 0,0 0-42 15,0 0-12-15,0 0 0 0,0 0-8 16,0 0-3-16,0 0 18 15,0 0 13-15,0 0-14 0,0 0 3 16,0 0-2-16,37 4-13 16,-37-4-2-16,0 0-5 0,0 0-20 15,0 0-8-15,0 0 7 16,13-36-1-16,-13 36 26 0,0 0 25 16,0 0 6-16,0 0 4 15,-31-14 19-15,31 14 22 0,-38 0 15 16,38 0 26-16,0 0-4 0,0 0-33 15,-38 43-56-15,38-43 21 16,-19 38-51-16,19-38 31 0,0 0-76 16,0 36 51-16,0-36-22 0,0 0 28 15,0 0-19-15,38 10-13 16,-38-10-24-16,44-10 6 0,-44 10 19 16,38-21-20-16,-38 21-27 15,19-36-27-15,-19 36 5 16,0-39-7-16,0 39 37 0,-26-35 65 15,26 35 5-15,0 0 30 0,-37-25 8 16,37 25 26-16,0 0-38 16,-38 7 57-16,38-7-55 0,0 0 16 15,0 0-10-15,0 0-7 0,0 0-43 16,-19 36-45-16,19-36-29 16,0 0-24-16,0 0-59 0,0 0-60 15</inkml:trace>
  <inkml:trace contextRef="#ctx0" brushRef="#br0" timeOffset="31186">1911 4817 526 0,'0'0'101'16,"0"0"-6"-16,0 0-29 0,-6 35-10 15,6-35-28-15,0 0-9 16,0 0-12-16,0 0-10 0,0 0 9 16,0 0-28-16,0 0-2 0,0 0-18 15,0 0 18-15,0 0 12 16,0 0 6-16,0 0 6 15,0 0 0-15,-19-35 21 0,19 35 39 16,0 0 23-16,0 0-23 0,-38-11 11 16,38 11-16-16,0 0-2 15,0 0-24-15,0 0 5 0,0 0 9 16,0 0-38-16,0 0 0 16,0 0-23-16,0 0 11 0,0 0 4 15,0 0-10-15,0 0-13 0,32 25 6 16,-32-25-24-16,44-4 3 15,-44 4 6-15,0 0 13 16,31-14 22-16,-31 14 42 0,0 0 5 0,0 0-30 16,0 0-6-16,0 0-11 15,0 0-22-15,0 0-29 16,0 0-138-16,0 0-106 0</inkml:trace>
  <inkml:trace contextRef="#ctx0" brushRef="#br0" timeOffset="33908">7147 3552 210 0,'0'0'56'15,"0"0"31"-15,0 0 28 0,0 0 7 16,13-43 4-16,-13 43 22 15,0 0 39-15,0 0 23 16,44-10 28-16,-44 10-25 0,56 14-12 16,-12 7-79-16,-44-21-32 0,44 35-58 15,-44-35-11-15,0 0-28 16,44 50 27-16,-44-50-30 0,0 0 22 16,0 49-32-16,0-49-51 0,-50 39-3 15,0-25-3-15,-1 0 11 16,7 1-47-16,44-15 29 0,-56 0-53 15,56 0-46-15,-44-29 15 0,44 29 64 16,-13-53 1-16,26 4 28 16,6 3 26-16,12 7 34 15,-31 39-8-15,44-42 23 0,-44 42-15 16,0 0 12-16,0 0 3 16,38-39 47-16,-38 39 9 0,0 0-17 15,0 0-13-15,0 0-13 0,-57 17-16 16,7 1 3-16,0 0 7 15,6-4 1-15,44-14-1 0,-63 17 4 16,19-2-11-16,44-15 0 0,-44 14 38 16,44-14 63-16,0 0 31 15,0 0-33-15,-13 46-10 0,13-46-39 16,0 0-25-16,44 39-11 16,0-18-5-16,0-7 12 15,-44-14-43-15,50 7 34 0,-50-7-24 16,0 0 36-16,44 4-10 0,-44-4 30 15,0 0-31-15,0 0-13 16,-62 24-6-16,5-6 9 0,-6-4-36 16,0-3 9-16,7-8-52 0,-1-3-13 15,7 0 14-15,50 0-46 16,-50-14-15-16,50 14-4 0,-44-35 25 16,44 35 57-16,0 0 28 0,-26-43 27 15,26 43 19-15,0 0 21 16,0 0-5-16,0 0 4 15,0 0 29-15,0 0 33 0,0 0 38 16,0 0-15-16,0 0-65 16,0 0 0-16,0 0-23 0,0 0 6 15,0 0-24-15,-56 22 16 0,56-22-42 16,0 0 25-16,0 0-46 16,0 0-2-16,0 0-90 0,-38 3 31 15,38-3 10-15,0 0-27 0,-50-11 36 16,50 11 49-16,0 0 11 15,0 0 3-15,0 0-6 16,0 0 26-16,0 0 29 0,0 0 10 16,0 0-7-16,0 0-7 15,0 0 13-15,0 0-1 0,0 0 5 16,0 39-26-16,0-39-13 0,0 0-16 16,0 0 0-16,0 0 16 15,0 0-26-15,0 0-42 0,0 0-12 16,-50 25-7-16,50-25-34 0,-44 4 109 15,44-4-200-15,-51-15 80 16,51 15 65-16,-44-21 38 0,44 21 46 16,0 0 16-16,0 0 67 15,-44 0 86-15,44 0 17 0,0 0-20 16,-56 36 0-16,56-36-38 16,-57 42-13-16,7-10-69 0,6-7-28 15,-6-4-38-15,-7-4 10 16,7-6-6-16,-1-7-16 0,7-4 10 15,-6 0-19-15,12-8 12 0,-6-2-38 16,44 10-82-16,-44-25-95 16,44 25-59-16,-31-42-103 0,18 6-84 15</inkml:trace>
  <inkml:trace contextRef="#ctx0" brushRef="#br0" timeOffset="34086">5588 3446 1214 0,'50'-22'147'0,"-6"5"61"0,13-4-57 16,6 3-50-16,6 4-61 0,6-4-50 16,7 0-167-16,6 4-156 15,0 0-145-15</inkml:trace>
  <inkml:trace contextRef="#ctx0" brushRef="#br0" timeOffset="34852">7084 4347 710 0,'0'0'52'0,"0"0"46"0,0 0 47 16,0 0-29-16,6 46-55 15,-6-46-29-15,0 0-10 16,-25 39-30-16,25-39 1 0,0 0 23 15,0 0 0-15,-44 35-41 16,44-35 18-16,0 0-16 0,0 0-51 16,0 0-27-16,-50 10 54 0,50-10-13 15,0 0 16-15,-44-14 39 16,44 14 10-16,0 0-10 0,0 0 34 16,0 0-5-16,0 0 23 0,-44-3 31 15,44 3-24-15,0 0-12 16,0 0-35-16,-44 28 19 0,44-28-30 15,0 0 38-15,0 0-28 16,0 0-13-16,0 0 24 16,0 0-12-16,0 0 0 0,-44 28-19 15,44-28-35-15,0 0-35 0,-44 0 20 16,44 0-1-16,0 0 36 16,-50-21 19-16,50 21 7 0,0 0 8 15,-63-10 95-15,63 10 54 0,-63 0 45 16,13 7-42-16,-1 10 3 15,7 1-10-15,0 0-33 0,44-18-33 16,-69 21-19-16,19-3-36 0,6-11-29 16,44-7 8-16,-63 3-5 15,7-3-3-15,5-7-12 16,1 0-60-16,0-7-54 0,-13-4-28 0,0 1-1 16,0-5-19-16,-6 1 7 15,12-4-22-15,1-3-42 16,6 7-56-16</inkml:trace>
  <inkml:trace contextRef="#ctx0" brushRef="#br0" timeOffset="35025">6443 4085 1206 0,'57'4'126'15,"-57"-4"98"-15,0 0-49 0,0 0-67 16,0 0-167-16,0 0-180 16,0 0-165-16,0 0-102 0</inkml:trace>
  <inkml:trace contextRef="#ctx0" brushRef="#br0" timeOffset="35221">5890 4831 1058 0,'0'0'23'0,"0"0"-5"0,0 0-6 16,56-35-12-16,7 3-27 15,0 0-51-15,0 4-69 0,-6 3-81 16</inkml:trace>
  <inkml:trace contextRef="#ctx0" brushRef="#br0" timeOffset="35412">5777 4195 1841 0,'0'0'14'0,"0"0"20"16,56-11-34-16,1 4 15 16,-7-7-163-16,-12 0-175 0,-38 14-135 15</inkml:trace>
  <inkml:trace contextRef="#ctx0" brushRef="#br0" timeOffset="36265">4972 3166 248 0,'0'0'45'0,"0"0"44"0,0 0 48 15,0 0-14-15,0 0-21 0,0 0-45 16,0 0-25-16,0 0 1 16,0 0 14-16,-44 29 27 15,44-29 25-15,-38 49 16 0,7-3 4 16,0 0 32-16,12 4 5 16,0-1-31-16,6 4-22 0,7 0-7 15,0-4-24-15,-1 1 12 0,14-1-8 16,5-3-49-16,-5-3 11 15,5-1-26-15,1 1-3 0,-1-5 3 16,-5-2 1-16,-1 3 27 0,-6-39-7 16,-6 49 8-16,-7-10-15 15,13-39-16-15,-31 46-2 0,31-46-15 16,0 0 19-16,-51 46-12 0,51-46 4 16,-50 25-37-16,50-25-33 15,0 0-102-15,0 0-43 16,-44-14-3-16,44 14 102 0,0 0 26 15,0 0 50-15,0 0 15 16,0 0 36-16,50-18 4 0,1 11 43 16,-7 14 9-16,0 7 53 0,-44-14 19 15,56 46-35-15,-12 0 20 16,-12 7 2-16,-1 0-26 0,-12 7-36 16,0 4 1-16,-13-4-25 0,-6 7 5 15,0-7-22-15,-13 3-19 16,-5 1 6-16,5-11-19 0,0-3 12 15,7-8-7-15,0-3 6 0,6-7-10 16,0-4 4-16,0-28 0 16,19 32 5-16,-19-32 32 15,37 39-17-15,-5-11 6 0,6-7-9 16,-1-3 12-16,1-1-27 0,6-6 15 16,-13-4-23-16,7-3 19 15,-6-1-6-15,-1-3-55 0,-31 0-44 16,31-7-44-16,-31 7-37 15,0 0 7-15,0 0-80 0,0 0-169 16,0 0-88-16,0 0-17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41:09.81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5413 1143 1066 0,'0'0'-6'0,"0"0"29"0,0 0 18 16,25 10 110-16,-25-10-14 15,32 29-60-15,-7-1 7 16,-6 4-49-16,-19-32-11 16,25 39 29-16,-13-8-7 0,-12-31 11 15,13 29 14-15,-13-29-68 16,0 0 17-16,0 0-113 0,-44 21-50 16,0-14-11-16,0-7 25 15,13-14-15-15,31 14-70 0,-38-43 12 16,19 1 78-16,6-4 57 15,13 0 33-15,0 7 67 16,0 39 19-16,0-28-27 0,0 28 7 16,0 0 69-16,0 0 19 15,0 0-10-15,0 0-29 16,0 0-23-16,7 35 6 0,-7-35 16 16,0 0-13-16,0 39 17 15,0-39-11-15,0 0 44 16,0 0-47-16,0 0-46 0,-44 21 16 15,-7-14-24-15,1-10-27 16,-13-4 21-16,7-4-23 0,-7 1 18 16,-6-8 16-16,12 0-28 15,1 4 17-15,5-3-18 0,14 6-14 16,37 11 39-16,-38-14-48 16,38 14 37-16,0 0-3 0,0 0 10 15,0 0-1-15,0 0 31 16,0 0 3-16,0 0-11 15,0 46 41-15,13-7 11 16,-7 3 30-16,6-3-36 0,-5 7-2 16,5 0 3-16,-5 3-27 15,-1 4 8-15,0 4-17 0,-6 0-9 16,0-4 22-16,-6-7 12 16,-7-3 9-16,1-4-19 0,-13-4-23 15,-13-3-14-15,-6-8-17 16,-13-2 8-16,-6-12-1 0,-12-3-22 15,-7-10 17 1,-6-8 1-16,0-10-10 0,7-4-3 16,-1-7 9-16,6-10-16 15,14-11 21-15,5-4-19 0,19 1 50 16,7-5-3-16,18 4-13 16,7 1-10-16,12 6-16 0,13 1 0 15,6 6-11-15,13 8 11 16,6-4-34-16,0 7-64 0,0 4-61 15,-6 3-121-15,-1 1-183 16,-37 24-194-16,38-39-36 0</inkml:trace>
  <inkml:trace contextRef="#ctx0" brushRef="#br0" timeOffset="336">4288 620 1409 0,'0'0'53'0,"0"0"77"16,0 0 45-16,0 0-35 16,0 0-77-16,0 0-2 0,0 0-35 15,0 0-43-15,0 0-56 16,0 0 17-16,0 0 31 15,0 0-21-15,0 0-4 0,0 0-32 16,0 0 25-16,19-46-2 16,-13 11 45-16,-6 35 78 0,-6-40 9 15,6 40 33-15,-13-32-46 16,13 32-24-16,0 0-22 0,0 0-8 16,-31 0 4-16,31 0-10 15,0 0-85-15,-31 42-305 0,12-2-184 16</inkml:trace>
  <inkml:trace contextRef="#ctx0" brushRef="#br0" timeOffset="2316">3075 708 986 0,'0'0'210'0,"0"0"72"15,13 43 15-15,-1-5-68 0,1 1-64 16,-7 0-71-16,0-3-30 15,1 2-25-15,-7-6 21 0,0 0-17 16,0-32 5-16,-26 42-29 16,26-42 7-16,-50 43-26 0,0-11 19 15,-7-8-12-15,1-6-2 16,-1-4-17-16,0-7 20 0,13-7-8 16,-7-3 2-16,14-15-68 15,37 18-43-15,-44-46-85 16,25-3 54-16,6 6 8 0,26 1 21 15,-13 42-26-15,31-43 75 16,-31 43-14-16,50-31 28 0,-50 31 26 16,51-4-16-16,-51 4 32 15,44 14 6-15,-44-14 91 0,0 0-7 16,19 46-20-16,-19-46-9 16,-7 50-1-16,-12-19-30 0,19-31-13 15,-44 39 13-15,0-14-36 16,0-11 32-16,-6-3-33 15,0-4 22-15,0-7 11 0,6-4-23 16,6-3 18-16,0-7-49 16,38 14 13-16,-38-42-71 15,13-4-81-15,6-4 70 0,7 11 49 16,12 39 11-16,0 0 15 16,0 0-16-16,0 0 102 0,0 0 26 15,0 0 60-15,0 0 1 16,-13 50-11-16,1-8-21 0,5-6-25 15,7-36-29-15,-18 46-19 16,18-46-5-16,-19 45-18 0,19-45 13 16,-38 29-23-16,0-12 13 15,1-10-20-15,-7-7 8 0,6-7-29 16,0 0-27-16,38 7-52 16,-44-28 27-16,6 3 19 15,38 25 8-15,0 0 32 16,-37-31-40-16,37 31 19 0,0 0-9 15,0 0-37-15,0 0 49 16,-13-32 6-16,13 32-4 0,0 0-8 16,0 0 9-16,32-36 36 15,-32 36-28-15,0 0 21 0,0 0 22 16,0 0-36-16,0 0 62 16,0 0-10-16,0 0-3 0,0 0 0 15,0 0-42-15,0 0 7 16,0 0-7-16,0 0 41 15,0 0-59-15,0 0 42 0,0 0-27 16,0 0 13-16,0 0 16 16,0 0-32-16,0 0 9 0,0 0-3 15,0 0-4-15,0 0 33 16,0 0-53-16,0 0 31 0,0 0 0 16,0 0 0-16,0 0 9 15,0 0-7-15,0 0 14 0,0 0-9 16,0 0-13-16,-38-3 14 15,38 3-8-15,0 0 30 0,0 0-25 16,0 0-41 0,0 0 9-16,0 0-8 0,0 0 41 15,-32-39-40-15,32 39 24 16,-12-35 1-16,12 35 0 0,-13-32 19 16,13 32-30-16,0 0 14 15,0 0-8-15,-6-35 7 0,6 35-20 16,0 0 24-16,0 0 7 15,0 0-19-15,0 0 15 0,0 0-17 16,0 0 39-16,0 0-11 16,0 0-22-16,0 0 35 0,0 0-53 15,0 0 39-15,0 0 7 16,0 0 4-16,0 0 2 16,0 0-23-16,0 0 25 0,0 0-44 15,0 0 39-15,0 0-29 16,0 0-9-16,0 0 4 0,0 0 11 15,0 0 11-15,-38-18-16 16,38 18-15-16,-37 0 13 16,37 0-15-16,0 0 49 0,-38 21-8 15,38-21 28-15,0 0-32 16,0 0 4-16,0 0-2 0,-13 39-31 16,13-39 8-16,0 0-32 15,0 0 26-15,0 0-58 16,38 18 16-16,-38-18-31 0,38-11-46 15,-38 11 37-15,44-28 20 16,-44 28 18-16,19-46 15 0,-7 10 57 16,-12 36 59-16,0 0-11 15,0 0-30-15,0 0-26 0,0 0 8 16,-44 4 18-16,6 14 22 16,1 3-8-16,37-21-24 0,-51 32 24 15,14-4-34-15,37-28 6 16,-38 28 4-16,38-28-13 0,0 0 0 15,-38 18 22 1,38-18-4-16,0 0-23 0,0 0-52 16,0 0-27-16,0 0 18 15,0 0 13-15,0 0-14 0,0 0-5 16,0-46-27-16,0 14-1 16,0 32 44-16,-12-39 22 0,12 39 19 15,-32-32 4-15,32 32 11 16,-44-28 38-16,7 10-4 0,37 18-32 15,-38-3-4-15,38 3 8 16,-50 3 18-16,12 8 7 0,38-11-6 16,-38 39 24-16,19 0 56 15,7 0 0-15,12 3-14 0,6 1-24 16,0-5-5-16,13 1-22 16,-19-39-20-16,25 39-49 15,-25-39 6-15,0 0-12 16,0 0 3-16,0 0 24 0,0 0-39 15,0 0-56-15,0 0 43 16,0 0 11-16,0 0 33 0,0 0 18 16,-31-39-2-16,31 39 16 15,-38-28-2-15,38 28-37 0,-50-18 28 16,12 15-4-16,38 3 35 16,-38 3-29-16,38-3 41 0,-37 18-1 15,37-18 57-15,0 0-26 16,-44 32 9-16,44-32-10 15,-38 49 41-15,13-3-15 0,6 0 31 16,6 11-33-16,7 6-12 16,6 12-14-16,6 6-21 15,7 5-26-15,12-2-15 0,7 1 0 16,5-7-21-16,1-4-188 16,6-17-154-16,-6-11-223 0,6-11-75 15</inkml:trace>
  <inkml:trace contextRef="#ctx0" brushRef="#br0" timeOffset="2577">2181 142 973 0,'44'-4'193'15,"-6"1"82"-15,6-1-77 16,6 1-78-16,1-4-32 0,5 3-38 16,1-7-53-16,6 4-210 15,-13 4-170-15,0 6-94 0</inkml:trace>
  <inkml:trace contextRef="#ctx0" brushRef="#br0" timeOffset="2761">1333 1755 1888 0,'0'0'131'0,"0"0"88"0,0 0 2 15,50 0-93-15,13-14-50 16,12-4-49-16,-5-6-250 16,-1-8-359-16,-19-11-272 0</inkml:trace>
  <inkml:trace contextRef="#ctx0" brushRef="#br0" timeOffset="3247">409 659 529 0,'0'0'168'0,"0"0"28"16,38 39 5-16,-38-39 5 15,31 56-90-15,-25-6-27 0,-6-5-2 16,0-45-30-16,-6 54-68 16,0-16 11-16,6-38 10 0,-13 39 19 15,13-39-17-15,0 0-34 16,0 0-40-16,0 0-23 0,0 0 49 16,0 0-9-16,0 0 21 15,0 0-2-15,0 0-11 16,0 0 53-16,0 0-27 0,-38 36 23 15,38-36-42-15,0 0 44 16,0 0 41-16,-37 42-15 16,37-42 30-16,-38 42-8 0,38-42-33 15,-44 43-10-15,19-4-25 16,0-4-8-16,0 4 29 0,-1 3 46 16,1 1-8-16,-6 3 4 15,6 0-35-15,12-4 0 0,-6 4-9 16,7-3-25-16,-7-7 16 15,19-36-9-15,-19 39-159 16,19-39-181-16,-38 24-77 0</inkml:trace>
  <inkml:trace contextRef="#ctx0" brushRef="#br0" timeOffset="3640">1063 60 568 0,'25'-31'60'16,"-25"31"66"-16,19-29 32 0,-19 29 27 15,0 0-56-15,0 0-2 16,0 0-23-16,0 0-18 0,0 0-29 15,-38 50-27-15,6-8-28 16,-5-3 9-16,-1-4 31 0,-12-3-42 16,6-7-61-16,-7-7-58 15,7-4 36-15,7-4 40 0,-1-10 23 16,38 0-21 0,-38-24-41-16,38 24 66 0,-31-36 55 15,31 36 56-15,0 0-54 16,0 0-9-16,0 0 33 0,0 0 61 15,0 0 1-15,-50 46-57 16,6 7-41-16,0 4-13 0,12 6-116 16,1-2-181-16,6 0-170 15</inkml:trace>
  <inkml:trace contextRef="#ctx0" brushRef="#br0" timeOffset="3833">139 1727 1224 0,'0'0'88'16,"44"14"-15"-16,0-17-38 15,0-12-91-15,0-9-242 0,-44 24-184 16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41:15.37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1826 0 582 0,'0'0'58'16,"0"0"31"-16,0 0-16 15,0 0-3-15,0 0 19 0,0 0 95 16,0 0 11-16,0 0-19 16,-7 46 49-16,7 11-10 0,0 17-19 15,7 11 23-15,-1 17-89 16,0 8-42-16,7 10-44 0,-1 11-11 15,1 10-2-15,0 11-7 16,-1-4-12-16,1-10 8 0,-7-11-7 16,7-13 1-16,-1-19-14 15,-6-14-3-15,7-17-13 0,-7-18 21 16,-6-46-9 0,13 42 24-16,-13-42-5 0,0 0-1 15,0 0-6-15,0 0-22 16,0 0 11-16,0 0 3 0,0 0-12 15,0 0-15-15,0 0-30 16,0 0-24-16,-57-7-19 0,57 7-17 16,-44-46-16-16,7-3-11 15,11-1 19-15,1-10 27 0,6 0 16 16,1 4 42-16,5 3 2 16,-6 3 34-16,7 11-4 0,12 39-1 15,-19-46 13-15,19 46-24 16,0 0 15-16,-13-46-12 0,13 46 10 15,0 0 12-15,0 0 24 16,0 0-22-16,0 0-4 16,0 0 29-16,0 0-15 15,0 0 52-15,0 0-20 0,-12-42-6 16,12 42-8-16,0 0-25 16,0 0-27-16,0 0 33 0,0 0 16 15,0 0 39-15,0 0 11 16,25 56 5-16,0 1-7 0,6 0-7 15,1 6-10-15,-7-3-10 16,0 0-19-16,0-3-8 0,0-1 2 16,0 1-12-16,-6-11-1 15,-19-46-21-15,25 46 14 16,-25-46 0-16,0 0 13 0,0 0 33 16,19 42 14-16,-19-42 3 15,0 0-42-15,0 0-15 16,0 0 4-16,0 0-4 0,0-46-10 15,0-7-7-15,7-7 5 16,-1-11-5-16,6-3-4 0,7-3-14 16,13 2-14-16,-1 5-19 15,7 10-24-15,0 7-72 0,6 14-145 16,0 7-225-16,0 14-79 16</inkml:trace>
  <inkml:trace contextRef="#ctx0" brushRef="#br0" timeOffset="1657">2850 2220 2779 0,'44'-29'66'16,"32"5"-39"-16,12-1-27 15,6 7-140-15,7 0-338 16,-1 4-349-16</inkml:trace>
  <inkml:trace contextRef="#ctx0" brushRef="#br0" timeOffset="1300">3818 2877 790 0,'0'0'47'0,"0"0"25"15,7 42 13-15,-7-42 5 16,0 0-34-16,0 0 13 16,0 0-27-16,0 0-39 0,0 0 14 15,0 0-17-15,62 32-16 16,-11-21-39-16,5-18-39 0,-5-11-33 15,-7-7-8 1,-44 25 69-16,50-42 54 0,-50 42 47 16,25-39 33-16,-25 39-17 15,0 0 23-15,0 0 16 0,-50-7 41 16,-13 17-35-16,0 12-9 16,-12 2-29-16,5 1-58 0,1 0 3 15,0 0-3-15,0-11 14 16,19 0-33-16,-1-11 44 15,51-3 9-15,-50-7-61 0,50 7-61 16,0 0-3-16,-38-42 3 16,38 42 28-16,-25-53 0 0,25 53 60 15,-6-39-27-15,6 39 27 16,0 0-17-16,0 0 11 16,0 0 101-16,0 0-17 15,0 0-19-15,0 0 7 0,-44 46-25 16,44-46-1-16,-50 53-37 15,50-53 4-15,-38 46 14 0,38-46-6 16,-38 32 6-16,38-32-14 16,0 0-15-16,0 0-27 0,0 0-5 15,0 0-16-15,0 0-73 16,-37-4 44-16,37 4-26 16,0 0 45-16,-26-39-27 15,14 7 2-15,-7-3 35 0,19 35 62 16,0 0 39-16,-44-39-11 15,44 39 48-15,-57-7 86 16,1 18 37-16,12 14-12 0,-6 10-25 16,6 7 3-16,0 8-31 15,6-1-45-15,0 1-24 0,7-1-7 16,6-3-25-16,-1 0-33 16,8 0-3-16,5 4 14 0,-6-5-13 15,7-2 18-15,-1-4 2 16,-6-4 9-16,19-35 33 15,-25 42-10-15,25-42-25 16,-44 32-16-16,0-25 44 0,13-10 34 16,-7-11-3-16,38 14-21 15,-44-57 4-15,12-6-21 0,20-8-35 16,6-3-8-16,6-4-15 16,12 7 18-16,13 8-9 15,7 10-10-15,12 10-21 0,0 15-104 16,6 7-176-16,0 7-370 15,7 10-167-15</inkml:trace>
  <inkml:trace contextRef="#ctx0" brushRef="#br0" timeOffset="1473">3127 3746 2596 0,'0'0'302'0,"0"0"-13"0,0 0-130 16,0 0-96-16,0 0-168 16,0 0-200-16,0 0-422 15,12-46-358-15</inkml:trace>
  <inkml:trace contextRef="#ctx0" brushRef="#br0" timeOffset="2258">1958 2817 1081 0,'0'0'110'16,"0"0"-23"-16,0 0-27 16,0 0-13-16,0 0-35 0,0 0-19 15,0 0 35-15,0 0 45 16,0 0 46-16,0 0 25 0,0 0 21 16,0 0 21-16,0 0-4 15,-44 35 17-15,6-3 2 16,0 10-26-16,-12 4-17 15,0 11-38-15,-1 6-22 16,1 8-25-16,-6 7-17 0,-1 0-24 16,0-8-26-16,-5 1-3 15,-8-4-15-15,1-14-70 0,6-11-83 16,1-10-141-16,5-11-295 16,19-17-291-16</inkml:trace>
  <inkml:trace contextRef="#ctx0" brushRef="#br0" timeOffset="2421">1625 3591 2081 0,'44'14'207'15,"-44"-14"-87"-15,0 0-50 0,0 0-59 16,44 0-235-16,-44 0-433 15</inkml:trace>
  <inkml:trace contextRef="#ctx0" brushRef="#br0" timeOffset="3259">864 2969 2654 0,'0'0'32'16,"0"0"-23"-16,0 0 10 0,0 0-5 16,0 0-78-16,0 0-75 15,-6-46-29-15,18 3-84 16,20 4-17-16,-32 39 129 0,56-45 94 15,1 16 20-15,-7 12 12 16,0 6-12-16,7 15 4 16,0 6 50-16,5 1-12 0,-11 3-11 15,-1-4 0-15,-50-10-21 16,50 15 10-16,-50-15 52 16,0 0-2-16,0 0-21 0,0 0-34 15,0 0 15-15,0 0-19 16,0 0 29-16,0 0-2 0,0 0-4 15,0 0-4 1,0 0 17-16,0 0 0 0,0 0 29 16,-63-18 40-16,13 21-4 0,-13 19 20 15,0 9-45-15,-12 5-26 16,-7 3-20-16,1 0-15 16,-14-4 11-16,1 0 12 15,6-10-10-15,6-7-13 0,13-11 0 16,6-7-14-16,13-7 32 15,6-11-8-15,44 18-10 0,-44-46-11 16,19-7-29-16,12-4 7 16,7 1-7-16,12 6 22 15,13 8 0-15,-19 42 4 0,38-42 0 16,-38 42 23-16,56-22-13 16,1 12 4-16,-13 10-16 15,0 10 25-15,-44-10-5 16,50 25 20-16,-50-25 82 0,32 43-4 15,-32-43-12-15,6 42-45 16,-12-3 16-16,6-39-10 0,-44 42-13 16,0-10-19-16,0-7-24 15,-7-8 10-15,-5 1 4 16,-1-7 4-16,1-8-13 0,12-3 17 16,-7 0 38-16,14-10 19 15,-1-8-1-15,38 18-18 0,-44-53-20 16,13 0 3-1,5-4 7-15,14 1-24 0,12-8-21 16,6-3 3-16,0 4-3 16,7 2 0-16,0 8 6 0,-1 11-13 15,-6 10-33-15,-6 32-64 16,0 0-66-16,0 0-141 16,0 0-221-16,13-35-166 0</inkml:trace>
  <inkml:trace contextRef="#ctx0" brushRef="#br0" timeOffset="3445">1009 2135 2340 0,'0'0'246'0,"31"7"2"16,-31-7-104-16,0 0-79 15,0 0-80-15,0 0-188 0,0 0-382 16,0 0-311-16</inkml:trace>
  <inkml:trace contextRef="#ctx0" brushRef="#br0" timeOffset="3673">405 2050 1983 0,'0'0'344'15,"0"0"-9"-15,0 0-81 16,-6 46-94-16,6 10-47 0,-13 1-42 16,7 7-37-16,-13 6-20 15,0 8-59-15,-12-4-89 16,-1-3-179-16,1-4-376 0,6-10-277 15</inkml:trace>
  <inkml:trace contextRef="#ctx0" brushRef="#br0" timeOffset="4964">3020 4386 1368 0,'-38'42'119'16,"38"-42"6"-16,0 0 0 16,0 0-25-16,0 0 14 15,0 0-20-15,0 0-31 16,0 0-68-16,0 0-81 0,0 0-20 15,0 0-41-15,19-46-30 16,6 4 10-16,0 3 96 0,-25 39 27 16,51-42 10-16,-51 42-8 15,44-29 36-15,-44 29 36 16,56-10-14-16,-12 17-3 0,-44-7-3 16,51 17 24-16,-51-17-29 15,50 25 11-15,-50-25-3 16,44 21-5-16,-44-21 37 15,0 0 19-15,0 0 43 0,0 0 15 16,0 0-80-16,0 0-34 16,0 0-49-16,0 0 26 15,0 0 24-15,0 0 10 0,-69 32 18 16,0 0 6-16,-13 0 13 16,-6 7-21-16,0-4-23 15,-6 0 6-15,-1-3-9 0,14-7-4 16,-1-7 22-16,13-8 8 15,12-6-20-15,57-4 19 0,-63-14-13 16,63 14-27 0,0 0-20-16,-31-53 16 0,31 10-9 15,0 43 19-15,0 0-6 16,50-39-16-16,-50 39 25 0,50-3 63 16,-50 3 79-16,0 0 31 15,19 60-30-15,-25-4-39 16,-19 4-37-16,-13-3-36 0,-18-4-16 15,-1-7-10-15,-6-4-54 16,0-10-112-16,7-11-145 16,56-21-240-16,-57-7-104 0</inkml:trace>
  <inkml:trace contextRef="#ctx0" brushRef="#br0" timeOffset="5156">2869 3965 2080 0,'0'0'200'0,"0"0"-9"0,0 0-60 16,0 0-74-16,0 0-24 16,0 0-70-16,0 0-130 15,0 0-236-15,0 0-241 0,0 0-34 16</inkml:trace>
  <inkml:trace contextRef="#ctx0" brushRef="#br0" timeOffset="5377">2115 3845 1734 0,'0'0'276'16,"0"32"-61"-16,0 17-44 16,-6 8-30-16,-1 7-90 15,-5 10-33-15,-1 4 2 0,-12 3-180 16,0-3-155-16,-7-4-189 16,1-11-109-16</inkml:trace>
  <inkml:trace contextRef="#ctx0" brushRef="#br0" timeOffset="6064">1775 4340 1093 0,'0'0'187'0,"0"0"59"15,0 0-26-15,0 0-113 16,0 0-40-16,32 60-63 0,-32-60 32 16,19 64 0-16,-13-15-46 15,-6-49-36-15,0 0 25 0,-38 57-39 16,38-57-51-16,-56 31 11 16,56-31-42-16,0 0-35 15,-63-14 1-15,63 14 47 16,-32-60 3-16,20-3-4 15,12 2 97-15,6 12 42 0,-6 49 75 16,6-53 42-16,-6 53-64 16,0 0 8-16,0 0-1 0,0 0 108 15,0 0-64-15,0 0-64 16,0 0-25-16,-56 46-2 16,56-46-16-16,-63 56-6 0,63-56-9 15,-44 64 70-15,13-18-12 16,31-46-10-16,-7 53-11 0,7-53 12 15,0 0-33-15,32 53-30 16,-32-53 23-16,50 39-6 16,-50-39-6-16,0 0 12 15,63 21-13-15,-63-21 34 0,0 0 80 16,0 0 55-16,0 0 2 16,0 0-69-16,0 0-54 15,0 0-13-15,-57 46-6 0,-6-21-9 16,7-11 6-16,6-18-3 15,50 4-41-15,-63-24-27 0,63 24-49 16,-63-53-19-16,19-4-20 16,12 4 43-16,14-3 33 15,-1 6 95-15,19 50-2 0,0 0 3 16,-13-42 5-16,13 42 137 16,0 0 28-16,0 0-14 15,0 0-46-15,-25 74-36 16,-13 4-51-16,-6-4-26 0,-6-7-36 15,-7 4-110-15,1-11-188 16,-1-11-345-16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41:31.76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7248 162 392 0,'0'0'17'0,"0"0"53"15,0 0 39-15,0 0 1 16,0 0-26-16,0 0 2 0,0 0-23 16,0 0-51-16,0 0-9 15,0 0 42-15,0 0-1 0,6 46 17 16,1 7-31-16,-1 18 2 16,13 10 4-16,-7 22 26 0,7 17-14 15,0 7-2-15,0 7-25 16,0 4-8-16,0 7 27 0,-7 3-14 15,-6 1-23-15,-6-15 6 16,0-14-32-16,0-14 6 0,0-14 11 16,-6-18 41-16,6-10-23 15,-6-15 5-15,0-6-3 16,6-43-14-16,0 0-7 0,-7 49-17 16,7-49 50-16,0 0-5 15,0 0-2-15,-25 46-27 0,25-46 17 16,0 0-21-16,-56 32 12 15,5-14 9-15,1-8-16 0,0-3 12 16,-7-3 13-16,1 3 22 16,-1-3-4-16,0-1-24 0,-5-3 7 15,5 4-3-15,-6-4 15 16,-6 3 5-16,0 1-14 16,-7-4-35-16,-5 0 13 15,-1-4-7-15,-6 1 12 0,0 3 12 16,-6 0-14-16,6 3-3 15,0-3-8-15,6 0-18 0,0 4 58 16,13 3-32-16,6 3 7 16,1 4-3-16,-1 1 4 0,6-1-8 15,-6-7-15-15,7 3 15 16,-1-3 5-16,1-3 15 0,5-4-14 16,-5 0-14-16,-1-4-3 15,1 1-3-15,5-1 19 16,1-3 3-16,0 4 5 0,-1 3-8 15,7 0-13-15,0 0-3 16,0 3 11-16,0-3 0 0,0 0 5 16,-6 0-11-16,0 4 20 15,0 3-3-15,-1-4-31 0,-5-3 22 16,-1 0-2-16,1 0 16 16,-7 0-13-16,6 0 7 0,1 0-33 15,-1-3 4-15,0-8 11 16,1 8 18-16,-1-4 2 0,1 7-8 15,-1 0-1-15,1 0 0 16,-1 0-10-16,0 0-8 16,-5 0 15-16,-8 0 6 0,1 0 13 15,-12 3-12-15,-1-3-19 16,0-3 2-16,0 3 0 16,7-7 1-16,0-4 28 0,-1 4-6 15,1 3 9-15,-1-3-43 16,-5 4 3-16,-1-4 2 0,-12 3 8 15,-7 1 26-15,-6 3 0 16,-6 3-11-16,6-3-7 0,-6 4-23 16,12-4 34-16,7 0-1 15,0 0-6-15,12 0 3 0,7 0-7 16,12 0-11-16,6 0-1 16,7 0 15-16,0-4-3 0,6 4 23 15,0 0-10-15,44 0-26 16,-57 0-6-16,13 0 8 15,0-3 11-15,44 3-11 0,-56 3 20 16,5-3-4-16,51 0-2 16,-50 7 2-16,6 0-12 0,44-7 15 15,-50 4-8-15,50-4 0 16,-63 3 0-16,13-3 8 0,6 0-1 16,0-3-1-16,0-1-29 15,6 1 5-15,38 3 37 16,-38-7-13-16,38 7 11 0,0 0 1 15,-38-7-23-15,38 7-4 16,0 0 4-16,0 0 8 0,0 0 11 16,-44-32-5-16,44 32-12 15,0 0-6-15,-37-35 9 0,37 35 21 16,0 0-24-16,-32-39 27 16,32 39 15-16,-25-39-1 15,25 39 5-15,-19-35 12 0,19 35-35 16,-25-39 2-16,25 39-28 15,-31-43 9-15,12 11-21 0,6 4 30 16,13 28 25-16,-25-32 38 16,25 32 14-16,-12-35-39 15,-1 7 8-15,13 28-17 0,-6-39-14 16,12 4-10-16,-6-1-17 16,13-3-4-16,-7 4-2 0,6 0 10 15,-5-4 2-15,-1-4-6 16,0 1-14-16,1 7 5 0,-1-4 12 15,6 7-3-15,-5-3-12 16,-1 3 4-16,0 0 14 0,1 0 3 16,-1-3 4-16,0 3-13 15,7-7 2-15,-7 0-9 0,7-3-20 16,-1-1 27-16,1 1-14 16,-1 3 19-16,-5 0-2 15,5 8 0-15,1-1-11 0,-13 32 13 16,25-46-5-16,-6 10 10 15,-19 36-10-15,25-38 0 0,-25 38-4 16,19-43-9-16,-19 43 2 16,12-39 11-16,-12 39 12 0,13-46 0 15,-13 15-6-15,0-1-11 16,6 3 1-16,-6 29-2 0,0-31 3 16,0 31 7-16,6-29-8 15,-6 29 9-15,0 0-13 0,0-28 3 16,0 28-2-1,0-28 17-15,0 28-6 0,0-28-4 16,0 28 7-16,0-29-7 16,0 29 0-16,7-28-4 0,-7 28 4 15,0-32-10-15,0 4 7 16,0 3 3-16,0 25 6 0,0-35-6 16,0 7 6-16,0 28-11 15,0-36 5-15,0 8-13 0,0 28 4 16,0 0-4-16,0-28 16 15,0 28 9-15,0 0-9 0,0-29-20 16,0 29 11-16,0 0 9 16,0-24-12-16,0 24-15 15,0 0 8-15,0 0 2 0,0-32-48 16,0 32-71-16,0 0-107 16,-7-28-58-16,7 28-16 0,0-32 10 15,-6 11-52-15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41:38.79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3966 7031 993 0,'0'0'-9'16,"0"0"-11"-16,0 0 20 0,0 0 18 16,0 0 34-16,44 38 15 15,-44-38-27-15,38 32-12 16,-7-11-32-16,-31-21 34 0,50 8-24 16,-18-16 8-16,-32 8 3 15,44-28-22-15,-44 28 5 16,37-46-44-16,-18 4 16 0,-12-1 14 15,-14 12 62-15,-5 2-26 16,12 29 5-16,-51-21 38 0,-5 14-1 16,-1 11-5-1,-6 6-37-15,-6 8 1 0,6 0-31 16,1-1-1-16,-1-3 38 16,0-3-20-16,6-4 15 0,13-3-20 15,7-8-51-15,5-3-51 16,32 7-24-16,-31-25 18 15,31 25 31-15,-32-28 29 0,32 28 48 16,0 0 15-16,0 0-10 16,0 0 0-16,0 0 93 15,0 0 33-15,0 0-33 0,0 0 1 16,-25 35-22-16,25-35-4 16,-25 39-38-16,25-39-9 15,-19 32-34-15,19-32 11 16,0 0 4-16,0 0-35 0,-38 28-4 15,38-28-90-15,0 0-85 16,-31-10-15-16,31 10 47 16,0 0 83-16,-31-29 94 0,31 29 16 15,0 0-18-15,0 0 134 16,0 0 123-16,0 0-49 0,0 0-34 16,-26 46-36-16,1-3-35 15,6-4-58-15,19-39-16 16,-18 49-36-16,-1-14-6 15,19-35 9-15,-25 36 18 16,25-36-57-16,0 0-13 0,0 0-19 16,-38 17-62-16,38-17-71 15,-38-10-59-15,38 10 47 0,-25-39 84 16,25 39 95-16,-25-46 58 16,25 46 14-16,0 0-6 15,0 0 16-15,0 0 118 0,0 0 29 16,-38-11-16-16,38 11-45 15,-38 7-22-15,1 4-5 16,-7 7-13-16,-7-8-30 16,-11-3-2-16,-14-7-37 0,-18 0-12 15,-7-3-17-15,-12-4 12 16,-6-4 11-16,6-6 16 16,-1-5-19-16,8-2-21 0,11-1 0 15,7-3 26-15,19 3-6 16,13 0-82-16,18 0-223 0,19-6-328 15</inkml:trace>
  <inkml:trace contextRef="#ctx0" brushRef="#br0" timeOffset="368">2332 8144 2439 0,'0'0'0'15,"37"7"-5"-15,20-11-15 0,12-13-152 16,6-12-200-16,13-9-222 15</inkml:trace>
  <inkml:trace contextRef="#ctx0" brushRef="#br0" timeOffset="-2116">6819 793 453 0,'0'0'151'16,"0"0"17"-16,0 0-22 0,0 0 29 15,0 0 36-15,0 0-83 16,0 0-70-16,0 0-37 16,7-42-15-16,-7 42-14 0,-32-46-18 15,-5 7-98-15,-20 4 45 16,-12 3 4-16,-7-3 32 0,-12-1 13 15,0 4 1-15,-6 1 26 16,0 2-6-16,0 1 11 16,-1 0 0-16,7 3-14 0,13-3 12 15,-1 3 16-15,14 0-22 16,5 4 16-16,0 0-4 0,7 0-14 16,0-1 8-16,-7 1-3 15,7 4 3-15,-7 2-29 0,1 5 22 16,-1-1-21-16,7 4 9 15,-6 0 4-15,5 0 25 16,7 4-8-16,0-1-2 0,7-3-6 16,-1 3 29-16,38 4-14 15,-44-3-19-15,6-4 13 16,38 7 6-16,-50-11-3 0,12 8 7 16,0-4-25-16,-6 0-7 15,7-1 19-15,-1 1-4 0,38 7-1 16,-44-10-1-16,44 10 6 15,-44-7 6-15,44 7-1 0,0 0-5 16,-38 3 9-16,38-3-27 16,-31 11 25-16,31-11-7 0,0 0 0 15,-38 32 17-15,38-32-10 16,-38 39 4-16,38-39-5 16,-50 49 15-16,12-10-36 0,7 0 19 15,31-39 3-15,-44 42 1 16,0-10 7-16,6 0-8 15,1-7 2-15,-1-4-6 0,0 0-11 16,0-7 12-16,1-3-15 16,-7 3 11-16,-7-4 4 0,-5 8 22 15,6-4-26-15,-7 0 11 16,0 0-28-16,7 1 8 16,0 2 9-16,0 1-5 0,6 3 5 15,0-3 11-15,44-18 4 16,-63 28 9-16,12-14-24 0,7 0 2 15,0-7-16-15,-6-3-2 16,6-4 45-16,0 0-22 0,0-4-3 16,44 4-4-16,-56-10 6 15,12-4-10-15,44 14-2 16,-51-22-9-16,51 22 23 0,-56-24 4 16,12 6-21-16,-7 4 18 15,7 3-6-15,0 1-29 0,-6-1 33 16,0 4 1-16,0 4-15 15,-7-5 32-15,7 1-37 16,-1 0 12-16,1 0-5 0,6-7 9 16,6 4-4-16,1-8 4 15,-1-3-4-15,7-4 10 0,-7 4-10 16,0-4 8-16,-6 4-40 16,0-4 40-16,-12 4-23 0,5 0 15 15,-12 6 0-15,1 5 0 16,5 3 12-16,7 7-16 15,6-4 9-15,0 8 1 0,6-1 0 16,38-3-16-16,-50 4 5 16,6-1 5-16,0-3-16 0,0-3 20 15,0-1-4-15,0 1 21 16,0-4-3-16,-7 0-28 16,7 3 20-16,0 4 12 0,0 4 9 15,0 3-13-15,0 3-34 16,-6 4 13-16,0 4 32 0,0-4-16 15,-1 4 15-15,7-4 33 16,44-14-42-16,-56 21-29 0,12 4 35 16,44-25-25-16,-57 35 63 15,57-35-43-15,-56 50 43 0,12-4-17 16,12-4 5-16,1 1-4 16,6 3 6-16,-7 3 7 15,1 8-45-15,-1-1 28 16,1 8-33-16,6 3 11 0,0-4-14 15,-1 8 0-15,14-4 78 16,6 0-8-16,6 1 2 0,12-1-10 16,13 3-35-16,7-6 7 15,12 3-41-15,6-3 25 0,0-1-18 16,-6-6-2-16,-6-1 2 16,-7 1-15-16,-5 3 16 0,-8 4-5 15,-11-1 12-15,-14 8-31 16,-5 3 25-16,-13 0 0 15,6-3-3-15,-6-4-10 0,-7 0 6 16,7-3 4-16,-6-4-9 16,-1 7 5-16,7-3-17 15,-6 3 27-15,6 7-8 0,6-3-10 16,0 3 6-16,13 0-10 16,-7-7 26-16,13-3-25 0,6 0 19 15,1-8-10-15,-1-6 7 16,0-1-12-16,0-6 5 0,-6-43 8 15,19 56-22-15,-6-10 22 16,6-4-17-16,-19-42 28 0,19 53-46 16,-7-10 45-16,-12-43-18 15,19 60 0-15,-6-7-6 16,-1-4 6-16,1 8-16 0,-1 0 32 16,13 6-16-16,1 1 0 15,11-1 2-15,1 1-2 0,0-8 9 16,6-6-56-16,6-8 31 15,7-3 1-15,-1 0 15 0,7-4-21 16,6 1 25-16,0-4-26 16,-6-4 28-16,6 4-36 0,-6-8 14 15,-6-2 0-15,-7-8 10 16,0 3-5-16,1-6-1 16,-1 0 15-16,0-4-8 15,-6 0 11-15,6 0-39 0,-50-7 33 16,51 3-21-16,-51-3 16 15,44 11-8-15,-44-11-6 0,44 28 25 16,-44-28-23-16,44 53 30 16,-44-53-23-16,56 67 21 0,1-14-11 15,6-7-10-15,12-7 21 16,13-11-11-16,6-6 13 0,13-8-22 16,13-11 36-16,5-6-35 15,7-8 15-15,7-10-3 0,5-4 2 16,1-7-18-16,-1 1 27 15,7-5-15-15,-6 1 8 16,-7 0-4-16,7-1 6 16,-7 5-20-16,-6-1 26 0,-13 3-20 15,-12 1 12-15,-6 3-12 16,-13-3 11-16,-13 0-29 0,-6 3 40 16,-6-3-29-16,-6 0 27 15,-7-4-26-15,-50 32 21 0,69-46-11 16,-12 3 13-16,-1 5-22 15,-5-1 13-15,5 0-26 0,-5 0 29 16,-1 0-29-16,13-7 31 16,-7 4-25-16,7-8 24 0,0-3-11 15,0-7-3-15,6-7 24 16,-6 0-36-16,6 0 36 16,-6 0-29-16,0-1 11 0,6 1 0 15,-6 7-3-15,6 4 9 16,-6-1 10-16,-7 8 27 0,7-1-2 15,-6 4-9-15,-7-3-12 16,-6-1-25-16,0 1 14 0,0-8-14 16,0 1-5-16,-6-4 12 15,-1-4-5-15,-5-3 9 16,5 0-10-16,-5 0 8 0,-1-1-17 16,1-2 39-16,-7 10-44 15,-6 0 15-15,6 10-10 16,-6 4 32-16,-7 7 10 0,7 0 0 15,-13-3-7-15,7 0-4 16,-13-1-8-16,0-3-13 0,0 0 13 16,0-3-24-16,0-1 9 15,0 1 15-15,0-1-20 0,0-3 15 16,6 4-5-16,-6 0-9 16,0-4 21-16,0 3-20 0,0-3 13 15,0 7-5-15,0-3-6 16,-6 3 6-16,12 7-8 15,-6 0 14-15,0 39-10 16,-6-53 18-16,12 14-14 0,-6 39-9 16,0-56 23-16,0 6-39 15,0 1 41-15,-6-1-24 0,0-3 8 16,-7-3-11-16,7-1 5 16,0 0-6-16,-1 1 19 0,1 10-7 15,6 4 4-15,-6 10-30 16,6 32 23-16,0 0-121 0,0 0-43 15,0 0-94-15,0 0-215 16</inkml:trace>
  <inkml:trace contextRef="#ctx0" brushRef="#br0" timeOffset="-1056">2935 4953 473 0,'0'0'168'16,"0"0"42"-16,0 0 42 16,0 0-14-16,0 0-118 0,0 0 126 15,0 0 38-15,0 0-73 16,19 63-53-16,-13 11-50 15,-6 8-46-15,0 6-1 0,0-3-20 16,0 7-15-16,-6 0-16 16,6-7-4-16,0-1 6 15,0-9-10-15,0-5 4 0,0-13-23 16,0-4 20-16,-6-7-3 16,6-7-22-16,0-39-40 15,0 0-80-15,6 35 13 0,-6-35-45 16,0 0-17-16,0 0-97 15,0 0-7-15,0 0 100 16,-38-18 73-16,38 18 26 0,-44-42 47 16,44 42 31-16,-56-46 7 15,18 7 56-15,38 39 26 0,-50-39 19 16,50 39 78-16,0 0 31 16,-38-39 7-16,38 39 12 15,0 0-59-15,0 0-34 0,0 0-60 16,0 0-43-16,0 0-5 15,0 0-7-15,0 0 51 16,0 0-26-16,6 32 7 0,7 10-14 16,-1 4-1-16,7 4 6 15,-6-1-8-15,-1-3-25 16,7-3 25-16,-13-8-20 0,7-3 6 16,-13-32 20-16,13 28-5 15,-13-28 50-15,0 0 49 0,0 0-1 16,0 0-11-16,0 0-61 15,0 0-18-15,18-46-29 16,1-3-5-16,0 3 9 16,0-4 1-16,12 8-16 0,1 0-2 15,12 6-51-15,0 4-120 16,6 11-219-16,7 3-393 0</inkml:trace>
  <inkml:trace contextRef="#ctx0" brushRef="#br0" timeOffset="185">3142 6493 2891 0,'0'0'38'0,"0"0"-78"15,32 15-207-15,-32-15-457 0,0 0-231 16</inkml:trace>
  <inkml:trace contextRef="#ctx0" brushRef="#br0" timeOffset="561">2055 6486 2496 0,'75'7'48'0,"13"1"-48"0,13-1-185 15,6-7-352-15,-13-7-216 16</inkml:trace>
  <inkml:trace contextRef="#ctx0" brushRef="#br0" timeOffset="4271">5631 6115 468 0,'-12'-28'25'15,"6"0"36"-15,6 28 31 16,-13-39 46-16,13 39 36 0,-6-35-55 16,6 35 24-16,0 0-42 15,0 0-10-15,0 0-25 0,0 0-57 16,-38-22-18-16,-6 12 23 16,-6 10 2-16,-1 7-21 15,-11-4 10-15,-1 4 11 16,-13-7-16-16,1 0 17 0,-7-3-10 15,1-4-17-15,5-7-1 16,1-4-2-16,-1-3-30 0,7 3 22 16,13 0 21-16,-7 4-20 15,6 7 3-15,-6 7 2 0,0 11 20 16,1 10-1-16,-8 11 15 16,8 3-15-16,-1 1-4 15,6-1 0-15,1 0 0 0,12-3-6 16,0-11 11-16,0-3 14 15,44-18-19-15,-51 14 11 16,7-7-17-16,0-3 18 0,7-4-30 16,-1-4 6-16,38 4 12 15,-50-7-3-15,12 4-18 16,-6-1 29-16,6 4-18 0,0 0-6 16,7 0 30-16,-7 0-14 15,-6 0-3-15,7 4 19 0,5-1-7 16,-6-3 3-16,1 0-23 15,-1 0 11-15,-6 0 17 0,0 0-6 16,0-7-11-16,-6 0-6 16,-1 0 17-16,7 3-37 15,-6-6 41-15,6 3-37 16,-6 0 3-16,6 0 56 0,0-1-16 16,0 1-21-16,0 0-11 15,0 0 39-15,-6 0-49 0,-1 0 3 16,7-7 0-16,-12-4 48 15,5 1-26-15,1-5 9 16,0-2-18-16,0 2 9 0,6 1 4 16,0 4-22-16,0 2 9 15,0 1-32-15,-7 7 53 0,1 0 12 16,-13 11 23-16,0 6 20 16,-6 12-29-16,0 2 0 0,6 12-25 15,0-5 14 1,7 8-6-16,-1-7 6 0,7-4-17 15,0 1-7-15,6-5 18 16,0 1-14-16,-7 0-17 0,7 0 2 16,0 6 15-16,0 1 4 15,0 11 18-15,7 6 5 0,-1 4 56 16,0 7 8-16,0 4-42 16,7 3-3-16,6 0-13 15,6 0-20-15,6 0-14 0,7-3-6 16,0-4-18-16,6 0 5 15,0-7 9-15,6-7 8 0,-6 0-3 16,6-4 0-16,1 1-15 16,5-4 5-16,-12-39-40 15,19 46 18-15,-6-15 21 16,-13-31 1-16,25 43-1 0,0-8 8 16,0 1-9-16,0-1 7 15,7 11 5-15,-7 3 3 0,6 4-8 16,-12 0 18-16,6-3 7 15,-12-1-15-15,-1 4 21 0,1 0-18 16,-7 7-1-16,-6 0 7 16,0 11-4-16,-6 0 8 15,0 3-17-15,-7 7 2 16,1-7-4-16,-1 1-7 0,7-12-16 16,6 1 4-16,6-8 5 15,0-3-10-15,13-3-56 0,6-8-4 16,13-6 39-16,6-4 23 15,19-4 5-15,12-3 1 0,7-8 4 16,12 1-3-16,1-8-6 16,-7-2 17-16,0 2 9 0,-19 1-2 15,-6 3-7-15,-7 0-3 16,-6 0-16-16,-6 0 11 0,-6 0 8 16,0 4 7-16,-13 3 2 15,-25-21-2-15,38 36 9 16,-7-5-24-16,-6 1 26 0,7-7 1 15,-32-25-8-15,56 35 5 16,-5-3 20-16,-1-7-20 0,19-4-16 16,0-7 13-16,19-7-10 15,0-3 0-15,13-8-1 0,6-6-10 16,6-12 1-16,12-2 11 16,1-1-11-16,0 0 19 0,0 0-9 15,-7 4 9-15,-6-3-9 16,-6-1-3-16,-13 0-14 15,-6-3 17-15,-12-4-18 16,-7-3 9-16,-6-1-14 0,-13-3-7 16,0-3-15-16,1-4-23 15,-1-3 22-15,-6-1 43 0,0 4 9 16,-6 0 1-16,-1 4-8 16,1-1-2-16,0 5 0 0,6 2-6 15,-13-3 14-15,7 1-13 16,0 2 27-16,-1 1 7 0,-5-4-8 15,-1 4-6-15,1-8-9 16,-7-6-6-16,0-4-7 0,0-4 4 16,0 1-7-16,0 3 26 15,0 3-6-15,-6 1-10 16,6 6-25-16,1 4 18 0,-8 1 7 16,1 6 17-16,6-4-6 15,-6 5-11-15,-19 31-14 0,25-43 14 16,0 1 10-16,-6 3 14 15,0-7-24-15,0 0 0 0,-6 0-3 16,-1 0 8-16,1 7 9 16,-13 39-7-16,6-56-14 0,-6 6-9 15,6 4 8-15,-12 7 17 16,6 4 1-16,0 35-3 0,-13-46-3 16,13 7-24-1,-6 7 20-15,6 32 0 0,0-49-3 16,0 10 3-16,0-3 12 15,0 3-2-15,6-7-24 0,1 0 2 16,5 7 25-16,-12 39 1 16,7-42-3-16,-7 42-17 0,12-46 6 15,-12 46-7-15,6-43 12 16,-6 43 3-16,-6-35 1 0,6 35-3 16,-6-39-17-16,6 39-18 15,-6-35 11-15,6 35 1 0,-13-43 24 16,0 8-18-16,13 35-55 15,-6-46-78-15,6 46-130 16,-12-39-139-16,12 39-89 0</inkml:trace>
  <inkml:trace contextRef="#ctx0" brushRef="#br0" timeOffset="5888">3551 9335 376 0,'0'0'67'0,"0"0"8"16,0 0 11-16,0 0 17 0,0 0 0 15,0 0-32-15,0 0-20 16,0 0-7-16,0 0 110 0,0 0 60 16,0 0 22-16,19 49-77 15,-7 1-42-15,-12 3-70 16,7 0 33-16,-7 0-43 0,6-4 5 0,-6 1-29 15,0-1-6-15,6-3 5 16,-6-7-12-16,0 0 4 16,0-4-14-16,0-3 17 15,0 0-1-15,0-8-6 0,0-24-28 16,0 0-50-16,0 0-48 0,0 0-42 16,0 0-62-16,0 0 13 15,0 25-10-15,0-25-11 0,0 0 15 16,0 0 43-16,0 0 62 15,0 0 29-15,-25-28 24 0,25 28 15 16</inkml:trace>
  <inkml:trace contextRef="#ctx0" brushRef="#br0" timeOffset="6223">3450 9882 208 0,'0'0'87'0,"0"0"19"16,-25-28-9-16,25 28-7 0,0 0 3 15,-25-28-43-15,25 28-24 0,0 0-26 16,0 0 2-16,0 0 27 15,0 0-19-15,0 0-1 0,0 0 19 16,0 0 4-16,0 0 25 16,0 0 65-16,0 0-23 0,0 0-14 15,0 0-32-15,13 42 10 16,-1-10-30-16,1-4 12 0,-1 1-27 16,-12-29 12-16,19 39-23 0,0-11 17 15,-19-28-20 1,0 0 10-16,25 32-32 0,-25-32 49 15,0 0-12-15,0 0 24 0,0 0-9 16,0 0 52-16,0 0-27 16,0 0 13-16,0 0-65 0,32-14 16 15,-32 14-40-15,31-29 34 16,-31 29-26-16,38-32-22 0,-13 4-63 16,-25 28-74-16,31-21-101 15,1 0-20-15,6 7-52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42:05.84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24621 3034 2746 0,'37'43'323'0,"-37"-43"25"16,0 0-72-16,0 0-113 0,0 0-94 16,0 0-129-16,0 0-177 15,0 0-298-15,0 0-615 0</inkml:trace>
  <inkml:trace contextRef="#ctx0" brushRef="#br0" timeOffset="2563">20818 0 906 0,'0'0'24'0,"0"0"28"15,0 0-3-15,0 0-8 16,0 0-3-16,-6 50-1 0,-7-8-52 16,-6 1 6-16,0-8 3 15,19-35-12-15,-25 39-24 0,25-39 11 16,0 0-1-16,0 0 8 15,0 0 1-15,0 0-47 0,0 0-12 16,0 0 32-16,-25-36 26 16,13-6 18-16,5 3 37 0,7 4 69 15,0 35 27-15,0 0 3 16,0 0-43-16,0 0-39 16,0 0 17-16,0 0 4 0,0 0-21 15,-50 60-48-15,6 0-59 0,6-3-162 16,1-4-128-1</inkml:trace>
  <inkml:trace contextRef="#ctx0" brushRef="#br0" timeOffset="-1889">27349 1645 900 0,'0'0'176'16,"0"0"12"-16,37 14-21 15,-5 3-10-15,12 1-47 0,6 7-40 16,13 0 15-16,0-1-46 15,6 1-14-15,-6-4-19 0,-7-3-6 16,-12-4 17-16,-6-7-15 16,-38-7 11-16,25 7 20 0,-25-7-24 15,0 0 1-15,0 0-8 16,0 0 4-16,-50 0 18 16,-7 4-20-16,1 3 21 15,6 7 16-15,-1 0 21 0,-5 7 8 16,12 4-7-16,6 0-17 15,38-25-9-15,-50 42-22 0,50-42-3 16,-44 43-17-16,44-43-163 16,-38 35-317-16,38-35-214 0</inkml:trace>
  <inkml:trace contextRef="#ctx0" brushRef="#br0" timeOffset="-1688">27166 1966 1433 0,'0'0'358'15,"0"0"34"-15,0 0-63 16,0 0-87-16,0 0-92 0,-31 36-72 16,-13-1-25-16,-13-3-70 15,-24-1-141-15,-20 5-181 0,-12-4-245 16,6 3-127-16</inkml:trace>
  <inkml:trace contextRef="#ctx0" brushRef="#br0" timeOffset="-1284">26324 2026 1876 0,'0'0'306'16,"-44"-10"-38"-16,13 10-84 16,-1 0-81-16,32 0-57 15,-50 0-14-15,12-4-18 0,1 1-21 16,37 3-31-16,-38-11-33 16,38 11-44-16,0 0-74 15,-25-39 31-15,25 7-16 0,0 32 5 16,31-39 80-16,7 18 2 15,0 11 44-15,-7 10 16 0,-31 0 40 16,50 17 2-16,-50-17 68 16,38 32 64-16,-38-32 30 0,31 35-1 15,-31-35-16-15,13 29-13 16,-13-29 5-16,0 0-33 16,0 0-36-16,-50 28-40 0,-7-10-22 15,-12-15-11-15,0 1-8 16,-7-4-13-16,1-4-78 0,0-3-86 15,5 0-133-15,1-4-161 16,0 1-167-16</inkml:trace>
  <inkml:trace contextRef="#ctx0" brushRef="#br0" timeOffset="-1032">25953 1107 1871 0,'0'0'113'0,"0"0"62"0,0 0 58 16,0 0-95-16,0 57-44 15,0 7-35-15,13 3-45 0,-1 3-4 16,1 1-6-16,6 0-113 15,0-4-95-15,0-7-150 0,-1-3-148 16,-11-8-49-16</inkml:trace>
  <inkml:trace contextRef="#ctx0" brushRef="#br0" timeOffset="-185">25658 1850 1554 0,'0'0'245'0,"0"0"-37"15,0 0-32-15,0 0-28 0,0 0-29 16,0 0-39-16,0 0-47 16,0 0 4-16,0 0-22 0,12 42-6 15,-12-42 10-15,0 0-22 16,-6 42 9-16,6-42-13 15,0 0-35-15,-44 32 2 0,44-32-10 16,-56 18-24-16,12-11 20 16,44-7-2-16,-57-7-15 0,57 7-14 15,-44-32-55-15,44 32 75 16,0 0 52-16,-31-42 5 0,31 42 46 16,0 0-51-16,0 0 13 15,0 0-12-15,0 0 42 0,0 0 83 16,0 0-5-16,0 0-6 15,-44 3-48-15,44-3 4 0,-51 25-29 16,14 0-24 0,-7-8 24-16,0 1-25 0,-7-11 11 0,7 0-7 15,0-3-16-15,7-1 26 16,37-3-32-16,-44-10-17 16,44 10-52-16,0 0-59 0,-32-46 57 15,20 3-8-15,12 43 34 16,18-39 15-16,-18 39 7 0,0 0 24 15,44-24-25-15,-44 24 31 16,0 0 17-16,0 0-14 0,0 0 45 16,0 0-41-16,26 49 22 15,-26-49-8-15,-7 43 23 0,7-43-5 16,0 0-16 0,-31 42 7-16,31-42-32 0,0 0 15 0,-50 39 1 15,6-11-15 1,44-28 25-16,-51 25-32 0,7-4 19 15,44-21 9-15,-50 14-16 16,50-14 27-16,0 0-37 0,-44 7 40 16,44-7-44-16,0 0-52 15,0 0 9-15,-38-49 15 0,38 49 51 16,-31-39 29-16,31 39 5 0,0 0 38 16,0 0-8-16,0 0-35 15,-57-21 58-15,1 21 6 0,6 10-7 16,-13 8 43-16,-13 7-6 15,1 6 6-15,-13-6-12 16,0 0-17-16,0-7-4 16,0-1-54-16,0-3-12 0,0-10-17 15,0-4 15-15,6-11-23 16,7-3 8-16,6-11-5 0,12-6-35 16,0-15-23-16,13-7-57 15,0-4-51-15,19 1 8 0,6 3-110 16,13 10-230-16,6 43-235 15</inkml:trace>
  <inkml:trace contextRef="#ctx0" brushRef="#br0" timeOffset="197">24187 1542 2831 0,'76'-3'55'0,"30"-1"-84"0,20-7-171 16,0-3-288-1,-1 0-325-15</inkml:trace>
  <inkml:trace contextRef="#ctx0" brushRef="#br0" timeOffset="405">23489 1712 2677 0,'0'0'41'0,"51"-7"-15"0,-1 0-26 16,7-4-107-16,-1 4-316 16,-6 0-359-16</inkml:trace>
  <inkml:trace contextRef="#ctx0" brushRef="#br0" timeOffset="875">21931 1857 1853 0,'0'0'341'15,"0"0"-21"-15,0 0-56 16,0 0-73-16,0 0-83 16,0 0-56-16,0 0-58 0,0 0-87 15,0 0-117-15,-13-32-99 16,13-4-32-16,13 1 3 0,12 7 59 15,6 3 107-15,7 7 90 16,12 11 32-16,0 14 26 16,7 8-9-16,-7 2 30 15,1 4 30-15,-14 1 73 0,-37-22 126 16,32 31 57-16,-32-31-60 16,0 39-39-16,0-39-72 0,-76 43-35 15,-12-8-15-15,-12-7-11 16,-13-3 16-16,-7-7-7 0,-12-4-22 15,0-7-15-15,0 0 10 16,6-7-5-16,20 0-28 0,11-3-34 16,20-5-126-16,6 1-252 15,18-7-389-15</inkml:trace>
  <inkml:trace contextRef="#ctx0" brushRef="#br0" timeOffset="1064">21887 1302 2642 0,'56'-18'67'0,"13"0"-44"15,7-6-21-15,5 6-191 16,1 0-373-16,-6 4-256 0</inkml:trace>
  <inkml:trace contextRef="#ctx0" brushRef="#br0" timeOffset="1447">21069 2012 1938 0,'0'0'222'16,"0"0"-40"-16,0 0-82 15,-31-39-30-15,18 4-53 0,7-8-24 16,0 1 15-16,6 3-24 16,6 0 4-16,0 0 4 0,-6 39-4 15,38-42-17-15,0 17 26 16,0 11 7-16,18 11-11 0,-6 6 9 15,1 8 0-15,-7-1-18 16,-7 8 10-16,-37-18-5 0,0 0-18 16,0 0 22-16,26 57 55 15,-39-19-4-15,13-38 1 16,-82 57 13-16,1-18-12 0,-7-4-36 16,-7-10 5-16,7-4-5 15,0-7-21-15,7-7 11 0,11-7-88 16,8-7-188-16,5-14-246 15,19-11-96-15</inkml:trace>
  <inkml:trace contextRef="#ctx0" brushRef="#br0" timeOffset="1676">20950 640 1437 0,'0'0'193'0,"0"0"20"0,0 0 40 16,0 0-51-16,13 46-31 16,-7 14-41-16,6 12-56 0,-5 9-28 15,-1 7-18-15,0 8-21 16,1-1 12-16,-1 1-14 0,0-5-23 16,0-2-92-16,1-8-228 15,-1-10-223-15,0-11-69 16</inkml:trace>
  <inkml:trace contextRef="#ctx0" brushRef="#br0" timeOffset="2163">20673 2086 557 0,'0'0'147'0,"0"0"-18"0,0 0-57 15,0 0-3-15,0 0 45 16,0 0 40-16,13-46-8 16,-7 4 15-16,-6 3-4 15,-6-3-74-15,0-1 49 0,-7 1-54 16,1-4 23-16,-7-4-21 15,6 5-40-15,1-8 22 0,-1-4-4 16,0-7-29-16,13-10-18 16,0-7-22-16,7-4 2 0,5 0 9 15,1 4-21-15,-1 14 10 16,1 7-91-16,0 10-57 0,-1 8-156 16,1-1-168-16,-7 5-91 15</inkml:trace>
  <inkml:trace contextRef="#ctx0" brushRef="#br0" timeOffset="3391">20893 1920 749 0,'0'0'151'0,"0"0"27"15,0 0-30-15,0 0-79 16,0 0-39-16,0 0-21 15,0 0-9-15,0 0-14 16,-31-42-59-16,18 3-51 0,7-3 49 16,0 6 21-16,0 1 26 15,6 7 24-15,0 28 8 0,-7-32-4 16,7 32-20-16,0 0-1 16,0 0 9-16,0 0 16 0,0 0-21 15,0 0 8-15,0 0 9 16,0 0 0-16,0 0-20 15,0 0-11-15,0 0 10 16,38 10 13-16,-38-10 1 0,0 0 4 16,38 0 8-16,-38 0-5 15,0 0-3-15,0 0 17 0,0 0-1 16,0 0-9-16,0 0 1 16,0 0 26-16,0 0-49 15,0 0 18-15,0 0 3 0,0 0 5 16,0 0 35-16,0 0 12 15,0 0 20-15,0 39 5 0,0-3-18 16,0-36 34-16,-13 46-52 16,13-46-5-16,-6 45-15 15,6-45-43-15,-6 46 35 16,6-46-198-16,-13 39-189 0</inkml:trace>
  <inkml:trace contextRef="#ctx0" brushRef="#br0" timeOffset="8272">17122 2344 981 0,'63'25'115'15,"6"-14"-55"-15,7-8-19 16,-1-6-56-16,-6-4-201 0,-12-4-182 16</inkml:trace>
  <inkml:trace contextRef="#ctx0" brushRef="#br0" timeOffset="7099">18649 1005 763 0,'0'0'184'0,"0"0"101"0,32 49-14 16,-7 15-27 0,-6 7-35-16,6 6-27 0,6 5-36 15,1-1-31-15,-1 0-46 16,13-3-21-16,-6-4-10 0,6-10-16 15,6-4-38-15,-12-7-161 16,-38-53-207-16,44 49-198 0,-44-49-29 16</inkml:trace>
  <inkml:trace contextRef="#ctx0" brushRef="#br0" timeOffset="7892">18580 1641 1160 0,'0'0'132'0,"0"0"80"16,0 0-39-16,0 0-34 0,0 0-40 15,0 50-29-15,7-15-45 16,-7-35 1-16,12 39 1 15,-12-39 1-15,0 0 2 0,0 39-15 16,0-39-21-16,0 0-55 16,-44 31-31-16,6-20-31 15,1-4 16-15,-1-10-37 0,0-5-44 16,38 8 11-16,-50-28 27 16,50 28 79-16,-31-28 51 0,31 28-5 15,0 0 35-15,0 0 11 16,0 0 49-16,0 0 0 15,0 0-3-15,0 0 11 0,0 0 26 16,0 0 1-16,0 0 3 16,0 0 14-16,0 0-4 0,0 0-9 15,0 0-42-15,-51 35-41 16,1-17-34-16,0-7-38 0,-7-8 12 16,-6-3-17-16,13-7-51 15,6-7-36-15,6-4-73 16,38 18 65-16,-37-35 65 0,37 35 13 15,0 0 31-15,0 0 11 16,0 0 54-16,0 0 24 16,0 0-2-16,0 0 58 0,0 0 32 15,0 0-12-15,0 0 4 16,0 0-34-16,0 0-46 0,0 0 1 16,0 0-41-16,-51 39-19 15,14-22-20-15,-1-6-38 0,38-11-16 16,-50 0-24-16,12-11-62 15,38 11-34-15,-38-24 59 0,38 24 80 16,0 0 69 0,-31-36 42-16,31 36-23 0,0 0 137 15,0 0 74-15,0 0-13 16,-38 14-45-16,38-14-19 0,-44 32-6 16,44-32-6-16,-44 32-14 15,44-32-29-15,-50 28-18 0,18-14-14 16,32-14-27-16,-44 0-13 15,44 0-14-15,-44-17-11 0,7-11 2 16,-1-8-27-16,0-10-55 16,1-17-21-16,-7-12-90 0,0-27-117 15,-7-15-175 1,14-6 6-16,-1 6 15 0</inkml:trace>
  <inkml:trace contextRef="#ctx0" brushRef="#br0" timeOffset="8101">17499 612 1105 0,'19'-43'171'0,"-19"43"-12"0,38-35-41 16,0 21-52-16,6 21-26 15,6 18-13-15,6 13 1 0,1 19-176 16,-1 7-208-16,-12 6-93 16</inkml:trace>
  <inkml:trace contextRef="#ctx0" brushRef="#br0" timeOffset="8947">16651 1394 459 0,'0'0'143'0,"0"0"-12"16,0 0-25-16,0 0-18 16,0 0-16-16,0 0-16 0,0 0-17 15,0 0-25-15,0 0 2 16,0 0-8-16,0 0-16 15,0 0 36-15,0 0-31 0,0 0 11 16,0 0-8-16,0 0 6 16,0 0-3-16,0 0 17 0,0 0 9 15,0 0-35-15,0 0-9 16,0 0 22-16,0 0 1 0,0 0 15 16,0 0-28-16,0 0 40 15,0 0 19-15,25 35 2 16,-25-35-25-16,0 0-5 0,0 0-32 15,0 0 18-15,0 0 26 16,6 39 26-16,-6-39-10 16,0 35-4-16,0-35-34 0,0 36 10 15,0-36-14-15,0 0 57 16,13 38-27-16,-13-38-33 0,0 0-16 16,0 0 16-16,44 29-15 15,-44-29 13-15,0 0-66 0,0 0-92 16,37 0-93-16,-37 0 75 15,0 0-12-15,0 0-5 0,0 0-8 16,0 0 31-16,0 0 36 16,0 0 40-16,0 0 13 15,0 0 25-15,0 0 31 16,26 39 68-16,-26-39 69 0,0 42 42 16,0-42 19-16,-13 42-34 15,13-42-11-15,0 0-51 0,-13 43-22 16,13-43-36-16,0 0-229 15,0 0-231-15</inkml:trace>
  <inkml:trace contextRef="#ctx0" brushRef="#br0" timeOffset="10303">16217 1514 915 0,'0'0'48'16,"0"0"38"-16,38 14 33 15,-38-14-4-15,37 32-3 16,-37-32-85-16,32 46 40 15,-7-7-35-15,-25-39-32 0,25 42 0 16,-25-42-12-16,13 35 61 16,-13-35-18-16,0 0 3 0,0 0-53 15,-13 36 9-15,13-36 0 16,0 0 54-16,0 0-44 0,0 0-110 16,0 0-4-16,-31-36-10 15,31-3 40-15,12 1 60 0,-5 6-38 16,-7 32 83-16,0 0-11 15,18-36 94-15,-18 36 23 0,0 0-18 16,0 0-43-16,-37 8-24 16,-7 9-11-16,-7 4-26 15,1 1-11-15,0-1-6 16,6 0 27-16,6-3 3 0,38-18-36 16,-38 21 24-16,38-21 27 15,0 0 16-15,0 0-4 0,0 0-9 16,0 0-16-16,19 35-11 15,-19-35-13-15,38 21 7 0,-38-21 7 16,0 0-7-16,0 0-15 16,0 0 36-16,0 0 58 0,0 0-6 15,0 0-33-15,0 39-5 16,0-39-22-16,0 0-8 0,-57 25 12 16,7-7-15-1,-6-11-1-15,-1-4-4 0,0-6-9 16,-12-4 21-16,0 0-12 15,-6 0-5-15,6-1 5 0,-1-2 3 16,8 3-3-16,-1 0 14 16,12-4-27-16,7 4-6 0,7 0-56 15,37 7 11-15,-51-14 20 16,51 14-2-16,-37-18 15 0,37 18 6 16,0 0-22-16,0 0 14 15,0 0 33-15,-38-28 11 0,38 28-30 16,0 0 6-16,0 0 4 15,0 0-2-15,0 0 19 0,0 0-2 16,0 0-26-16,0 0-4 16,0 0 11-16,0 0 10 15,0 0 3-15,0 0 0 16,0 0 13-16,0 0-7 0,0 0 45 16,0 0-39-16,0 0-22 15,0 0 7-15,-13 46 20 0,13-46-12 16,0 0 38-16,0 0-29 15,0 0-30-15,0 0-35 0,0 0 18 16,0 0-34-16,-44 18-35 16,44-18-71-16,0 0 49 0,0 0 13 15,0 0 74-15,0 0 31 16,-31-43-16-16,31 43 8 16,0 0 45-16,0 0 53 15,0 0 28-15,0 0 2 0,0 0-21 16,0 0-51-16,-31 53-2 15,31-53-10-15,-38 46 12 0,38-46-18 16,0 0-21-16,-44 46-3 16,44-46-9-16,0 0 0 0,-50 25 12 15,50-25-41-15,0 0-99 16,0 0-30-16,-38-18-21 0,38 18 11 16,-25-49 50-16,12 6 68 15,7 4 24-15,6 39 35 16,0 0 14-16,0 0 29 15,0 0 79-15,0 0 11 0,0 0-26 16,0 0-18-16,0 0 7 16,-50 22 5-16,50-22-14 0,-57 35-67 15,13-14 11-15,44-21-8 16,-50 18-5-16,50-18 4 0,-57 14-13 16,19-11-3-16,38-3-26 15,0 0 13-15,-37-35 7 0,12 3 17 16,25 32-24-16,-13-42 24 15,13 42-12-15,0 0 3 0,-6-32 8 16,6 32 19-16,0 0 76 16,0 0 27-16,0 0-37 15,-19 32-18-15,19-32-4 16,-25 53-42-16,6-14-1 0,19-39-6 16,-50 46-91-16,-1-18-114 15,-5-3-198-15,-1-11-119 0,-6-7-37 16</inkml:trace>
  <inkml:trace contextRef="#ctx0" brushRef="#br0" timeOffset="10488">15130 984 2196 0,'50'-7'42'0,"6"-11"-12"16,7-3-37-16,-6-4-176 16,6 4-257-16,-13 3-162 0</inkml:trace>
  <inkml:trace contextRef="#ctx0" brushRef="#br0" timeOffset="10647">14721 1245 2110 0,'0'0'73'0,"0"0"-38"16,0 0-54-16,0 0-315 0,0 0-314 16</inkml:trace>
  <inkml:trace contextRef="#ctx0" brushRef="#br0" timeOffset="11151">13156 1341 1574 0,'0'0'59'0,"25"17"86"0,-25-17 40 16,25 39-52-16,0 4-53 15,-12-1-36-15,6-3-30 0,-7 0-7 16,-5 0 9-16,-7-4 11 16,0-7-3-16,0-28-8 15,-7 32-19-15,7-32 3 0,0 0 0 16,-56 28-5-16,-1-21 5 15,1-3-12-15,-14-4 6 16,1 0 9-16,-6 3 4 0,-7 5 0 16,7 2-7-16,6 11 4 15,6 1-14-15,6 2 7 0,13 1-81 16,44-25-149-16,-38 35-242 16,38-35-83-16</inkml:trace>
  <inkml:trace contextRef="#ctx0" brushRef="#br0" timeOffset="11392">14325 276 2269 0,'0'0'68'0,"0"0"102"15,-13 42 64-15,-12-3-42 16,-19 4-62-16,-19 6-59 0,-31 11-36 16,-19 4-35-16,-25 10-105 15,-13 11-121-15,-19 8-217 0,-6 2-209 16,-12 1-40-16</inkml:trace>
  <inkml:trace contextRef="#ctx0" brushRef="#br0" timeOffset="11611">12037 675 1393 0,'0'0'208'15,"19"32"20"-15,-7 21 39 16,-12 22-66-16,0 17-38 15,0 7-64-15,-6 11-53 0,-6 3-14 16,-1 0-123-16,-6-7-282 16,-6 0-219-16,-6-14-89 0</inkml:trace>
  <inkml:trace contextRef="#ctx0" brushRef="#br0" timeOffset="11804">11685 1701 1699 0,'0'0'120'0,"-31"11"142"15,31-11 49-15,-38 35-63 16,6-3-93-16,-5 7-53 0,-14-4-54 16,-5 0-109-16,-7 1-129 15,-12-4-233-15,12-8-251 0,0-13 0 16</inkml:trace>
  <inkml:trace contextRef="#ctx0" brushRef="#br0" timeOffset="11968">11760 1242 2772 0,'0'0'93'16,"0"0"-21"-16,0 0-48 0,0 0-94 15,0 0-195-15,0 0-352 16,0 0-241-16</inkml:trace>
  <inkml:trace contextRef="#ctx0" brushRef="#br0" timeOffset="12479">10937 1235 1561 0,'0'0'97'0,"-6"56"59"16,-7-10-11-16,7 0-23 16,-13-4-36-16,-12 4-17 0,-13 4-22 15,-19-1-18-15,-6-3-8 16,-7-7-21-16,-5-3-13 0,11-12-22 15,1-10-10-15,19-7-13 16,0-7-34-16,6-14-75 16,44 14-46-16,-32-53 69 0,20-3 37 15,18-1 69-15,13 4-26 16,0 7 64-16,12 7-38 16,-31 39 38-16,32-35-25 0,-32 35 37 15,0 0-29-15,0 0 32 16,0 0 8-16,0 0 50 0,0 0-14 15,0 0-11-15,6 46-8 16,-6-46-9-16,-19 35 18 0,19-35-36 16,0 0-1-16,-44 43 32 15,6-11 2-15,7-4 45 16,-7 4 35-16,0-1 4 0,1 8 10 16,-1 0 12-16,0 4-16 15,1-1-22-15,-1 7-14 0,-6-3-34 16,0 0-33-16,0-10-12 15,0-1-21-15,-6-7-49 0,-7-6-147 16,0 2-182-16,-5-13-187 16,-1-8-52-16</inkml:trace>
  <inkml:trace contextRef="#ctx0" brushRef="#br0" timeOffset="12680">11000 202 2392 0,'0'0'33'16,"0"0"-9"-16,0 0-28 15,0 0-171-15,0 0-273 0,0 0-222 16</inkml:trace>
  <inkml:trace contextRef="#ctx0" brushRef="#br0" timeOffset="12892">10202 495 1935 0,'12'50'274'0,"-5"17"-96"0,-7 3-51 16,-13 12-54-16,0 3-30 15,-5 7-36-15,-8-3-194 0,8-1-257 16,-8-10-214 0</inkml:trace>
  <inkml:trace contextRef="#ctx0" brushRef="#br0" timeOffset="13072">10516 828 2528 0,'0'0'62'0,"38"-7"-19"15,-38 7-22-15,0 0-51 16,0 0-183-16,0 0-397 15,0 0-184-15</inkml:trace>
  <inkml:trace contextRef="#ctx0" brushRef="#br0" timeOffset="13463">9271 1581 1399 0,'0'0'53'0,"0"0"-32"15,51 35-1-15,-14-13-23 16,1-8 23-16,-38-14-25 0,38 7-72 16,-38-7-10-16,38 0 70 15,-38 0-14-15,0 0 82 0,0 0 5 16,0 0 70-16,12-32 37 15,-12 32-22-15,0 0-15 0,-31-28-6 16,-1 14-7-16,-12 6 51 16,0 8 13-16,7-3-18 0,-1-1-42 15,6 1-9-15,1-1 19 16,31 4 10-16,0 0-28 16,-31-31-39-16,12-1-41 0,12-11-20 15,1-17-17-15,6-21-34 16,6-14-25-16,1-8-26 0,5-7-73 15,-5 4-128-15,-1 7-189 16,6 7-238-16</inkml:trace>
  <inkml:trace contextRef="#ctx0" brushRef="#br0" timeOffset="14023">8511 849 794 0,'0'0'56'16,"0"0"101"-16,0 0 66 0,0 0-62 15,0 0-50-15,25 53-8 16,-19-7-51-16,1-3-1 0,-7-4-33 15,0 0-11-15,0-39 7 16,-7 42-43-16,7-42 14 16,0 0 6-16,-19 35-13 0,19-35 22 15,0 0 6-15,-37 14 16 16,37-14-15-16,0 0-19 0,-44-21-26 16,44 21 15-16,0 0-15 15,0 0 23-15,0 0-11 0,-32-35 17 16,32 35-13-16,0 0 31 15,0 0-24-15,0 0-8 0,0 0 17 16,0 0 9-16,0 0-12 16,0 0 5-16,0 0 11 15,0 0-27-15,-37 0 10 0,37 0 63 16,-51 32 46-16,1 3 21 16,0 11 36-16,-1 0 48 0,-11 3 10 15,-20 1-8-15,-6-1-34 16,-19 1-44-16,-12-8-38 0,-7-6-23 15,-6-12-3-15,0-6-13 16,6-11-21-16,7-10-16 0,12-8-2 16,6-14-8-16,7-10-47 15,6-11-78-15,13-7-53 0,5-4-119 16,1-3-249-16,13-3-196 16</inkml:trace>
  <inkml:trace contextRef="#ctx0" brushRef="#br0" timeOffset="14196">7731 191 2572 0,'0'0'48'0,"38"-7"-11"16,-38 7-66-16,0 0-182 0,0 0-463 15</inkml:trace>
  <inkml:trace contextRef="#ctx0" brushRef="#br0" timeOffset="14376">7260 2178 2545 0,'50'14'42'0,"19"-24"-20"16,19-15-2-16,7-10-162 0,-7-8-287 15,6-6-269-15</inkml:trace>
  <inkml:trace contextRef="#ctx0" brushRef="#br0" timeOffset="14568">7229 746 2444 0,'75'-14'104'0,"19"-7"-52"15,-6-4-31-15,0 4-79 16,-12 3-253-16,-13 0-315 0,-13 4-110 15</inkml:trace>
  <inkml:trace contextRef="#ctx0" brushRef="#br0" timeOffset="15315">6575 1443 822 0,'0'0'143'0,"0"0"-1"15,0 0-53-15,0 0-42 16,0 0 0-16,0 0-37 0,0 0 4 15,0 0 37-15,0 0-33 16,0 0 10-16,0 0 8 0,0 0 29 16,0 0-20-16,0 0 10 15,0 0-13-15,0 0-13 16,-32-3-52-16,32 3 1 0,0 0-61 16,-37-43 26-16,37 43 11 15,-32-49 24-15,32 49 9 0,-25-36 3 16,25 36-26-16,0 0 42 15,0 0 2-15,0 0 36 0,0 0 7 16,-12 57 30-16,-7-8-18 16,0 1 6-16,0-1-35 0,-6-3-9 15,6-3 5-15,19-43-20 16,-38 53-3-16,38-53-3 0,-37 46 11 16,37-46-1-16,0 0-19 15,0 0-17-15,-44 14-90 16,44-14-74-16,-32-39-36 0,13-7 33 15,7 0 116-15,5 7 39 16,7 39 41-16,-6-39-12 0,6 39 7 16,0 0 141-16,0 0 13 15,0 0-10-15,-12 46-36 0,-1 4-19 16,-6-1-36-16,0-3-15 16,0 4-24-16,19-50 7 0,-37 53 12 15,37-53-35-15,-32 42 4 16,32-42-12-16,0 0-69 0,0 0-39 15,-50-4-12 1,50 4 5-16,-25-53 65 0,6-10 51 16,6 6-4-16,7 1 128 15,6 13 39-15,-6 8-13 0,6 35-49 16,0 0-44-16,0 0-22 16,-50 0-12-16,-7 21 9 0,-12 15-8 15,-7 10-31-15,-12 3-162 16,7-3-151-16,-1 3-162 0</inkml:trace>
  <inkml:trace contextRef="#ctx0" brushRef="#br0" timeOffset="15492">6455 375 1920 0,'70'-21'-125'16,"-8"-4"-173"-16,1-3-123 0,-6-4-35 15</inkml:trace>
  <inkml:trace contextRef="#ctx0" brushRef="#br0" timeOffset="15667">5927 973 2604 0,'0'0'149'0,"-31"25"-60"0,31-25-81 16,0 0-170-16,0 0-285 15,0 0-339-15</inkml:trace>
  <inkml:trace contextRef="#ctx0" brushRef="#br0" timeOffset="16563">4576 1570 1160 0,'0'0'90'16,"0"0"-5"-16,0 0 58 15,0 0 19-15,0 0-69 0,0 0-43 16,0 0-41-16,0 0-74 15,0 0 34-15,-38 15-25 0,38-15-92 16,-44-15-93-16,13-13 34 16,12-4 99-16,19 0 46 15,13 1 36-15,-13 31 11 16,37-22 11-16,-5 15 57 0,6 18 43 16,-1 14 23-16,-12 7 48 15,0 10-16-15,-12 0-47 0,-7 1-41 16,-18-4-23-16,-1 0-7 15,-12-1 17-15,25-38-31 0,-50 46-5 16,0-14 21-16,6-11 1 16,0-7 5-16,-7-3-10 0,7 0-3 15,0-4 12 1,13-4 6-16,31-3 12 0,-44 21 3 16,44-21 27-16,0 0 2 15,-32 43-1-15,32-43-9 0,-31 46-18 16,31-46-31-16,-25 42 27 15,25-42 51-15,-25 43-23 0,25-43-32 16,-44 39-26-16,0-18-3 16,0-14-1-16,6-7 18 0,0-11 4 15,38 11 3-15,-44-42-10 16,19-4-21-16,6-11-29 0,13-10-37 16,12-11-25-16,7-3-25 15,12 7-24-15,0 10-174 16,7 11-272-16,-7 14-217 15</inkml:trace>
  <inkml:trace contextRef="#ctx0" brushRef="#br0" timeOffset="17372">5066 1620 841 0,'0'0'145'0,"19"35"48"0,-19-35-3 15,0 0-112-15,0 0-36 16,0 0 0-16,-38 21-51 0,38-21 41 15,-37 7-17-15,37-7-96 16,0 0 6-16,-38-42 45 16,32 0-18-16,12-4 23 15,13 3-18-15,19 8 32 0,-7 10-8 16,7 8 7-16,-1 9 0 16,-11 12 1-16,-26-4 68 0,0 0 56 15,25 53-26-15,-25-3 4 16,-13-5-8-16,-12 5-61 0,-13-1 5 15,1 4 10-15,-14 0-27 16,1 0 11-16,0 0 2 0,6-3-10 16,0-4-125-16,44-46-212 15,-57 49-140-15</inkml:trace>
  <inkml:trace contextRef="#ctx0" brushRef="#br0" timeOffset="18291">4381 658 633 0,'0'0'111'16,"0"0"-15"-16,0 0 7 0,0 0-12 16,0 0 75-16,0 0 14 15,0 0-55-15,0 0 0 0,25 35-32 16,1 14 4-16,-8 12-4 16,1 3-42-16,0 3-23 0,0 4 3 15,0 0-4-15,0-1-3 16,-7-3-20-16,7 1 16 0,0-8-23 15,6-4 32-15,0-3-19 16,0-7 3-16,0-7-28 16,-6-4 30-16,-19-35-13 0,25 36 1 15,-25-36-11-15,0 0 16 16,0 0-11-16,13 28 25 16,-13-28 21-16,0 0 50 0,0 0-34 15,0 0-5-15,0 0-48 16,0 0 9-16,0 0-18 0,0 0 10 15,0 0-14-15,0 0 21 16,0 0-12-16,0 28 0 0,0-28 1 16,0 0 3-16,-13 32-17 15,13-32 26-15,0 0 3 16,-25 35 24-16,25-35-16 0,-44 29-10 16,7-12-16-16,37-17 4 15,-57 11 6-15,7-4-14 0,6-3 13 16,0-4-7-16,0 0-6 15,0 3 4-15,0-3-12 0,6 0 7 16,38 0 2-16,-50 7 3 16,6 0-7-16,44-7 14 0,-44 11-3 15,44-11-4-15,0 0 3 16,0 0-15-16,-38 21 28 0,38-21 10 16,0 0 17-1,0 0 22-15,-19 46 10 0,19-46-23 16,7 35-18-16,-7-35-13 15,0 0-13-15,18 46-2 0,-18-46-6 16,0 0 11-16,19 50 5 16,-19-50 18-16,7 49 14 0,-7-49-4 15,-19 43 11-15,19-43-22 16,-32 46-6-16,32-46-16 0,-50 35 4 16,50-35-4-16,-50 21 2 15,50-21 27-15,-57 4 2 0,19-15 16 16,38 11-7-16,-31-46-20 15,12-3-21-15,7-8-10 16,12 1 0-16,6-8-8 0,13 0 8 16,6 4-23-16,0 4 5 15,6 3-34-15,-5 14-15 0,-8 3-72 16,-18 36-65-16,19-31-139 16,-19 31-132-16,0 0-131 15,0 0-12-15</inkml:trace>
  <inkml:trace contextRef="#ctx0" brushRef="#br0" timeOffset="19387">3526 1054 946 0,'0'0'55'0,"32"-21"24"16,-32 21 17-16,0 0 26 15,44 7 30-15,-6 11-38 0,-38-18 40 16,31 46-44-16,-6-4-41 15,-12 1-19-15,-13-4-9 16,0-1-11-16,-7-2-3 0,-5-1-24 16,12-35-14-16,-25 39 26 15,25-39-15-15,0 0 9 0,-32 18-39 16,32-18-40-16,0 0-37 16,-25-32 42-16,13-7-16 0,5-18 6 15,7-6 13-15,-6-1 44 16,0 11 41-16,-7 11 30 0,13 42-25 15,0 0-31-15,-38-4 29 16,1 22-5-16,5 17 38 0,1 11-22 16,-1 0 4-1,14 0-22-15,5-7 68 0,7 0 28 16,6-7-28-16,0-32-8 16,31 28-60-16,1-10 3 0,12-11-48 15,0-4 4-15,0-3-34 16,-13-3 40-16,-6 3-37 0,-25 0 18 15,0 0-1-15,0 0 41 16,0 0-18-16,-25 39 39 0,-19-8-31 16,-25 5 39-16,-7-8-12 15,-24 0 5-15,-7-3-37 0,-12-4 32 16,5-7-29-16,-5 0 19 16,6-14-29-16,0 0 34 15,6-14-12-15,19-7 3 0,6-11 25 16,13 1-44-16,12-5-1 15,20 1 19-15,37 35 11 0,-38-39 24 16,38 39-12-16,0 0-40 16,-31-35 4-16,31 35-7 15,0 0 9-15,0 0-14 0,0 0 52 16,0 0 0-16,-32 53-3 16,7-7-12-16,6-8-8 0,-12-2 10 15,31-36-3-15,-51 46-4 16,14-14-31-16,-1-8 38 15,38-24-29-15,-44 14 8 0,44-14-88 16,-31-14-20-16,31 14-39 16,-38-49 14-16,13-4 58 0,12 7 40 15,7 7 27-15,6 39 35 16,-6-39-44-16,6 39 19 0,0 0 74 16,0 0 29-16,0 0-7 15,12 57-40-15,-6-8-1 0,-6-6-19 16,0-1-5-16,-6-3-9 15,0-4-11-15,6-35-9 0,-25 43 18 16,25-43-31 0,-38 28-10-16,38-28-60 0,-44 7 39 15,6-11-38-15,38 4-9 16,-44-42 2-16,19-8 37 0,6-3 6 16,0 4 96-16,13 7 22 15,-6 13-16-15,12 29-48 0,0 0 20 16,0 0 80-16,0 0 17 15,0 0-68-15,-32 36 1 0,-6 6-36 16,-12 4-1-16,-6 3-37 16,-7 1-87-16,-13-8-127 0,7 1-76 15,0-19-97-15,12-6 5 16,13-7-29-16</inkml:trace>
  <inkml:trace contextRef="#ctx0" brushRef="#br0" timeOffset="19564">1986 456 1522 0,'70'-10'124'0,"-8"-5"-34"16,1 5-57-16,-12-8-9 15,-1 1-52-15,-6-5-212 16,-6 1-187-16,-13-4-102 0</inkml:trace>
  <inkml:trace contextRef="#ctx0" brushRef="#br0" timeOffset="19744">1421 718 1510 0,'0'0'125'0,"0"0"57"16,0 0-23-16,-25 21-65 0,25-21-94 16,0 0-134-16,0 0-226 15,0 0-181-15</inkml:trace>
  <inkml:trace contextRef="#ctx0" brushRef="#br0" timeOffset="20499">0 2981 821 0,'57'0'284'0,"12"-10"94"0,31-4-27 15,26-4-16-15,25-3-55 16,25-4-60-16,13 0-61 16,18-6-77-16,13 2-13 15,13-3-32-15,-1 4-20 0,1 0-17 16,-13 7 12-16,-19 3-53 15,-31 4-33-15,-20 3-38 0,-18 8-11 16,-18-1-76-16,-26 4-143 16,-19 0-151-16,-19 4 3 0,-19-1 116 15,-31-3 40-15</inkml:trace>
  <inkml:trace contextRef="#ctx0" brushRef="#br0" timeOffset="20775">905 3215 788 0,'-44'10'200'0,"44"-10"14"16,0 0-18-16,0 0-19 0,0 0-47 15,0 0 34-15,0 0 19 16,76 4-22-16,18-1 29 0,13-6 7 15,19-4-49-15,24-7-25 16,20-8-35-16,12-2-47 16,20-8-26-16,11 0 3 15,7 0-32-15,-6-3-143 0,-19 3-178 16,-19 0-148-16,-13 4-86 16,-12-7-32-16</inkml:trace>
  <inkml:trace contextRef="#ctx0" brushRef="#br0" timeOffset="22011">20083 2741 693 0,'0'0'80'15,"0"0"50"-15,0 0 20 16,0 0 22-16,31 0-37 0,-31 0-10 15,38 0-26-15,6 4-10 16,12-1 25-16,20-3-26 0,24 4 1 16,20-4 0-16,18 0-40 15,19 0-21-15,19 3 16 0,-6-3-8 16,6 0 8 0,0 0-24-16,-6 0-31 0,-7 0 26 15,-6-3-4-15,-19-1-31 16,-6 1 33-16,-31-1-9 0,-13 4-42 15,-25 0-48-15,-13 0-41 16,-50 0-93-16,38 0-41 16,-38 0-16-16,0 0 15 0,0 0 27 15,0 0 14-15,-50 14 31 16,-13-3 9-16</inkml:trace>
  <inkml:trace contextRef="#ctx0" brushRef="#br0" timeOffset="22335">19963 3148 491 0,'-56'3'117'0,"56"-3"94"16,0 0-22-16,-32 4 26 15,32-4 16-15,0 0-3 16,76-4-5-16,18 1-40 0,19-5-41 15,25 1-24-15,7 0-25 16,12 0 18-16,0 0-29 16,7 0-33-16,-1 0-4 0,-6 0-16 15,-6 0-20-15,-6 3-19 16,-20-3 18-16,-5 7-4 16,-20 0-10-16,-12 0-6 0,-19 0 12 15,-12 4-76-15,-7-1-123 16,-6 4-87-16,-44-7-49 0,38 11-63 15,-38-11-16-15,38 11-4 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28:22.19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2410 244 574 0,'0'0'170'15,"0"0"46"-15,0 0-22 0,0 0-43 16,0 0-28-16,0 0-12 16,0 0-17-16,0 0-40 15,0 0-51-15,0 0 6 0,0 0-16 16,0 0 0-16,0 0-9 16,-13-50 32-16,13 50-31 0,13-42 9 15,-13 42 10-15,0 0-33 16,0 0 17-16,0 0 16 15,50-11-10-15,-50 11-20 16,44 11 42-16,-44-11-6 16,0 0-6-16,44 28-9 0,-44-28-11 15,0 0 28-15,0 0 10 16,0 0 30-16,7 46-20 0,-7-46 14 16,0 0-8-16,-57 35 24 15,0-10-11-15,-12-14-14 16,0-4-23-16,-6 0 1 0,5-7-29 15,0-4 9-15,1-6-6 16,0-4 25-16,6-1-28 0,0-9 38 16,7-1-14-1,-1 0-14-15,7-3 10 0,0 0 6 16,6-1-25-16,0 5 13 16,44 24-11-16,-44-25 5 15,44 25-4-15,0 0 1 0,0 0 18 16,-38-32 9-16,38 32-10 15,0 0-5-15,0 0 3 0,0 0-23 16,0 0-3-16,0 0 15 16,0 0 8-16,0 0-16 15,0 0 5-15,0 0 14 0,0 0-17 16,0 0-11-16,0 0 24 16,0 0 3-16,0 0-10 15,0 0-17-15,57 35 25 16,-13-10-11-16,-44-25 28 0,50 32 7 15,0-11-21-15,-12 0-28 16,-38-21 28-16,56 29-24 16,-56-29 27-16,44 24-24 0,-44-24 7 15,0 0 30-15,44 25-33 16,-44-25 26-16,0 0 15 0,0 0-23 16,0 0 10-16,0 0-17 15,0 0-4-15,0 0-10 16,0 0 24-16,0 0 30 15,-50 28 40-15,6-3-2 0,-6 3 8 16,0 4-1-16,6 0-18 16,-7-4-15-16,1 4-6 15,6-7-17-15,-6 0-13 0,-1-4-8 16,6-4 8-16,8-6-3 16,5-4-13-16,32-7 0 15,-44 0-3-15,44 0 16 0,-37-14-10 16,37 14-47-16,0 0-105 15,-32-46-122-15,26 4-122 0,25-1-66 16,25 1-92-16</inkml:trace>
  <inkml:trace contextRef="#ctx0" brushRef="#br0" timeOffset="216">1969 604 1191 0,'50'46'323'15,"-50"-46"-3"-15,0 0-39 16,0 0-121-16,38 32-81 16,-38-32-38-16,0 0-19 0,0 0-48 15,0 0-274-15,0 0-218 16,44-7-74-16</inkml:trace>
  <inkml:trace contextRef="#ctx0" brushRef="#br0" timeOffset="1127">2265 99 678 0,'0'0'126'0,"0"0"-8"0,0 0-21 16,0 0-24-16,0 0-66 15,0 0 87-15,0 0-23 16,0 0-4-16,0 0-63 0,0 0-12 15,0 0 8-15,0 0-17 16,26-43-16-16,-26 43 33 0,0 0 25 16,0 0-19-16,0 0-39 15,18-42 46-15,-18 42 1 16,0 0-17-16,0 0-6 0,0 0 17 16,0 0-17-16,0 0-44 15,0 0 55-15,0 0 1 16,0 0-23-16,0 0 6 15,44-4 45-15,-44 4-15 0,44 15-2 16,-44-15-35-16,51 24 45 16,-51-24-24-16,50 29-8 15,-50-29 8-15,0 0 25 0,44 28-22 16,-44-28-34-16,0 0 51 16,0 0-14-16,0 0-23 15,0 0 35-15,0 0-1 0,0 0-44 16,44 25 16-16,-44-25 27 15,0 0 22-15,0 0-78 16,0 0 83-16,0 0-53 16,0 0-17-16,0 0 11 0,0 0 10 15,0 0 24-15,0 0-36 16,38 14 23-16,-38-14 6 16,0 0-18-16,0 0 7 0,0 0 21 15,0 0 7-15,0 0-39 16,0 0 56-16,0 0 22 0,0 0-30 15,0 0 29-15,0 0-14 16,0 0-22-16,0 0-11 16,0 0-40-16,0 0 50 15,0 0-29-15,0 0-18 0,0 0 24 16,0 0-13-16,0 46-19 16,0-46 59-16,0 0-6 15,0 0-30-15,-32 42 47 0,32-42-34 16,0 0 3-16,-50 46-1 15,50-46-17-15,-50 35-10 16,50-35-230-16,-44 25-262 0</inkml:trace>
  <inkml:trace contextRef="#ctx0" brushRef="#br0" timeOffset="1719">642 0 727 0,'0'0'129'0,"0"0"67"16,0 0-47-16,0 0 15 15,19 53-57-15,-7-7-7 16,-12-46-26-16,13 49-19 0,-13-49-21 16,0 53-16-16,0-53 13 15,-7 43-34-15,7-43 26 16,0 0-35-16,0 0 34 16,-50 35 5-16,50-35-19 0,-56 11-64 15,56-11-50-15,-51-18-1 16,51 18 13-16,0 0 90 15,-50-53-22-15,50 53 22 0,0 0-14 16,0 0 32-16,0 0 80 16,-45-18 94-16,45 18 28 0,0 0-40 15,-57 46-29-15,20-3-56 16,37-43-22-16,-51 56-45 16,7-10-18-16,0-7-21 0,-6-7-64 15,6-4-226 1,0-3-306-16,44-25-38 0</inkml:trace>
  <inkml:trace contextRef="#ctx0" brushRef="#br0" timeOffset="1888">0 851 1352 0,'62'43'137'0,"-5"-25"-26"15,6-15-71-15,6-10-8 16,6-4-16-16,-5-3-211 16,0 0-261-16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42:31.50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55 2045 0,'0'0'242'0,"0"0"24"16,0 0-54-16,0 0-103 15,0 0-51-15,0 0-47 16,0 0-8-16,0 0 6 0,58-25-23 15,-58 25-6-15,0 0 3 16,51-26 17-16,-51 26 9 0,0 0 11 16,0 0 1-16,0 0 20 15,0 0-13-15,0 0-16 0,0 0-24 16,0 0-11-16,-51 30-189 16,51-30-310-16,0 0-286 15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42:30.27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11259 1186 1752 0,'0'0'206'16,"0"0"-27"-16,0 0-55 15,0 0-60-15,0 0-33 0,0 0-9 16,0 0 13-16,7 28 23 16,12 0-27-16,6 5-9 15,0-5-7-15,6 0-15 0,-31-28-11 16,32 36 8-16,-32-36 6 15,31 32 7-15,-31-32 11 0,0 0 3 16,0 0 18-16,0 0-10 16,0 0-24-16,0 0-25 0,0 0-28 15,0 0-22 1,0 0-78-16,-31-36-85 0,12 4 30 16,19 32 103-16,-25-45 31 15,25 45 66-15,-38-36-12 0,38 36 39 16,-38-15 40-16,38 15 13 15,-44 4-8-15,44-4-9 0,0 0-31 16,0 0 1-16,0 0-25 16,-37 22 18-16,37-22 11 15,0 0 7-15,0 0 22 0,0 0 0 16,-38 39 8-16,38-39-9 16,-50 46-29-16,-7-15-4 15,13-6-13-15,-19-4-17 0,-12-7-2 16,-1-6 12-16,1-1-3 15,-1-7 3-15,7 0-2 16,0-7-10-16,13-1 5 0,5-2-9 16,7-8-1-16,44 18-75 15,-44-39-28-15,19 8-4 0,25 31 33 16,-6-46 42-16,0 10 17 16,6 36 4-16,12-36 23 0,-12 36-15 15,0 0 5-15,0 0 3 16,0 0-6-16,38-25-7 15,-38 25 2-15,0 0 3 16,38-3-14-16,-38 3 18 0,0 0 23 16,37 17 14-16,-37-17 10 15,0 0 12-15,32 40 15 0,-32-40 8 16,25 46-9-16,-13-11-4 16,-12-35-2-16,7 53 6 15,-7-10 17-15,-7-11-15 0,7-32 18 16,-25 49-1-16,0-6-17 15,-13-5-18-15,-6-2-23 0,-18-4-11 16,-8-8-8-16,-18-2 3 16,-18-5 0-16,-14-3-3 0,1-2-8 15,-1-9-3-15,13-3-4 16,7-3-25-16,12-12-53 16,12-6-108-16,7-8-130 15,19-6-242-15,12-7-215 0</inkml:trace>
  <inkml:trace contextRef="#ctx0" brushRef="#br0" timeOffset="908">8733 1377 1050 0,'0'0'261'0,"0"0"65"16,0 0-22-16,0 0-16 15,0 0-98-15,0 0-74 0,0 0-54 16,0 0-30-16,0 0-36 16,0 0-27-16,37-56-45 15,-5-1-61-15,-1 3-19 16,7 1 30-16,-7 7 51 0,-31 46 31 16,44-46 19-16,-44 46 4 15,51-21 8-15,-7 18-20 0,-44 3 33 16,56 24-3-16,-6 5 33 15,7 3-4-15,-7-1-15 0,13-2-3 16,0-1-2-16,0-3-1 16,0-7 3-16,-13-4-8 15,-6-7 0-15,-44-7 0 0,44-7-5 16,-44 7 23-16,0 0 3 16,31-32-11-16,-31 32 40 15,0-39 9-15,0 39-16 0,0 0-33 16,-56-25 17-16,-1 21 30 15,-6 15 53-15,1 10 8 16,-14 8-4-16,7 7-9 0,-13 6-17 16,1 4-31-16,5-3-5 15,1-1 5-15,6-3-4 0,-7 0 11 16,1-7-21-16,12-1-10 16,0-9-13-16,5-1-10 0,2-7 5 15,6-3-8 1,-1-4-7-16,7-7 2 0,44 0-2 15,-56-11-6-15,56 11 6 16,-51-25-9-16,51 25 2 0,-37-46-20 16,12 4 7-16,25 42 2 15,-7-53 1-15,1 10 4 0,6 43-14 16,13-45 10-16,-13 45-2 16,31-39-4-16,-31 39 23 15,0 0-10-15,50-32 1 0,-50 32 18 16,51-7-5-16,-51 7-4 15,50 7-8-15,-50-7 12 0,50 28-4 16,-50-28 9-16,50 46 42 16,-50-46 38-16,32 60-9 15,-26-7 2-15,-12 0-12 16,-19 0-24-16,-7 4-22 0,-12-1-22 16,-6-5 13-16,-13-2-6 15,0-6-33-15,-6-4-55 0,-6-4-51 16,-1-10-62-16,-5-8-101 15,5-10-192-15,7-7-262 0</inkml:trace>
  <inkml:trace contextRef="#ctx0" brushRef="#br0" timeOffset="1879">7418 1307 1378 0,'0'0'211'0,"0"0"-4"15,0 0-64-15,0 0-65 16,0 0 88-16,0 0-27 0,0 0-32 15,0 0-8-15,38 42-33 16,-7 1-6-16,-12-1 31 16,-19-42 24-16,6 60-24 15,-18-7-36-15,-26-7-20 0,-19-4-13 16,-18-6-10-16,0-1-45 16,-7-3-107-16,0-3-156 0,7-4-203 15,6-7-153-15,6-8 19 16</inkml:trace>
  <inkml:trace contextRef="#ctx0" brushRef="#br0" timeOffset="2176">6934 506 1153 0,'0'0'84'15,"0"0"162"-15,0 0 139 16,0 0-52-16,0 64-51 0,0 17-81 16,0 7-61-16,0 5-50 15,-6 3-27-15,6-5-29 16,0-2-19-16,0-8-7 15,6-6-14-15,-6-11-51 0,0-11-153 16,0-53-283-16,6 56-314 16</inkml:trace>
  <inkml:trace contextRef="#ctx0" brushRef="#br0" timeOffset="2904">6381 1367 913 0,'0'0'90'16,"0"0"8"-16,0 0 33 15,0 0 38-15,0 0-40 0,0 0 34 16,0 0 4-16,0 0-4 16,0 0-12-16,0 0-5 15,-19 49 11-15,19-49-10 16,-25 43-15-16,25-43-24 15,-44 35-28-15,44-35-28 0,-57 32-10 16,7-14 1-16,-7-4-2 16,1-4-11-16,-13-3-11 0,-7 7 0 15,-18-6-19-15,-7-1 8 16,-12 0 17-16,-12 0 29 16,11 0 11-16,1-4-11 0,6 4-13 15,13-3-1-15,6 3 1 16,6-3-8-16,7-4 2 0,6-4-3 15,-7-3-20 1,7-4-12-16,0 1-3 0,-6-1 3 16,6 1-11-16,6-5 6 15,0 5-6-15,6-4-5 16,7 0 1-16,6-1-11 0,13 8-11 16,31 7-2-16,-44-10-13 15,44 10 14-15,-44-14-11 0,44 14-40 16,0 0-125-16,0 0-313 15,-38-25-447-15</inkml:trace>
  <inkml:trace contextRef="#ctx0" brushRef="#br0" timeOffset="3097">4325 722 2380 0,'107'-36'49'15,"13"5"-15"-15,5-1-100 16,7 0-329-16,-6 4-293 16</inkml:trace>
  <inkml:trace contextRef="#ctx0" brushRef="#br0" timeOffset="4388">3948 1568 592 0,'0'0'86'16,"0"0"7"-16,0 0-31 16,0 0-21-16,0 0-18 15,0 0-20-15,0 0 14 16,0 0 49-16,0 0 36 0,0 0 40 15,0 0-4-15,0 0-52 16,0 0-3-16,0 0 28 16,-44 29 1-16,44-29 42 0,-44 42-34 15,44-42-29-15,-50 56-5 16,6-9-22-16,6-8-37 16,38-39 5-16,-50 57-12 0,50-57 17 15,-44 49 18-15,44-49-3 16,-31 43-20-16,31-43 11 0,0 0 12 15,0 0 33 1,0 0 31-16,0 0-61 0,-51 14-38 16,51-14-17-16,-44-18 2 15,44 18-1-15,-31-49-10 16,18-8-26-16,13 1 9 0,13-5 9 16,12 4 5-16,6 4-2 15,7 11-16-15,6-1-119 0,-44 43-190 16,57-53-346-16</inkml:trace>
  <inkml:trace contextRef="#ctx0" brushRef="#br0" timeOffset="5552">3106 718 1976 0,'44'21'53'16,"6"2"8"-16,-6 1 15 0,-6 5 22 15,0-1-52-15,-38-28-17 16,31 39 28-16,-31-39-19 15,6 49-16-15,-18-10-13 16,-32-7-46-16,-6-4-31 0,-13-7 17 16,0-7 12-16,13-3 18 15,6-7 7-15,44-4-46 16,-44-22-71-16,44 22 13 0,-7-60 48 16,26-3 30-16,13 3 40 15,12-4 4-15,0 7 8 0,-7 7-12 16,1 8-17-16,-19 10 76 15,-19 32-23-15,0-43-13 16,0 43-19-16,-38-14-4 16,-18 18 0-16,-7 17-24 0,-6 14 15 15,-7 8 5-15,12-1 27 16,8 9-6-16,5-5 11 16,20-4 32-16,6-3 18 0,12 0-6 15,13-39-37-15,13 39-8 16,-13-39 1-16,44 35-21 15,6-14 18-15,0-10-12 0,2-11-8 16,-15 0 0-16,1 0 1 16,-38 0-12-16,0 0 12 0,32-14 42 15,-32 14-16-15,0 0-16 16,0 0-6-16,-44 14 40 16,-19 7 55-16,-14 7 20 15,-4 8-42-15,-14 2 0 0,-5-2-55 16,-7-1 10-16,-6 1-35 15,0-7 12-15,-1-8-15 16,1-7 4-16,13-3-50 0,12-11-7 16,6-4-29-16,13-10 5 15,12-7-13-15,7-11 27 16,6-8 15-16,6 1 23 0,13-3-1 16,0 3 34-16,6 7-21 15,19 32 40-15,0 0-18 16,-19-35-14-16,19 35 10 15,0 0-14-15,0 0 5 0,0 0 8 16,0 0 11-16,-37 25-15 16,37-25 16-16,0 0-16 0,-51 42 17 15,14-10-2-15,-7-15-15 16,0 1 2-16,0-7 9 16,0-8 0-16,6-3-9 0,38 0-28 15,-44-25-65-15,44 25-23 16,-32-49 41-16,20 10 43 0,12 39 15 15,-6-39 24-15,6 39-29 16,0 0 47-16,0 0 129 16,0 0 11-16,0 0-28 15,6 53-33-15,-6 0-36 0,-6 0-26 16,-1 1-21-16,1-4-8 16,-7-8-4-16,-5-3-2 0,18-39-4 15,-32 39-51-15,32-39-12 16,-50 25-28-16,19-22-15 15,31-3-16-15,-44-28-63 0,6-11 0 16,13-14 23-16,6-7 73 16,6 2 101-16,1 12 89 0,-1 11-20 15,13 35-52 1,0 0 16-16,0 0 131 0,0 0-13 16,0 0-54-16,0 0-34 15,-31 60 3-15,-1 1-39 0,-12-8-9 16,-12 4-13-16,-13-4-10 15,-7-7-87-15,-6-11-121 16,1-3-189-16,12-14-279 0,12-15-140 16</inkml:trace>
  <inkml:trace contextRef="#ctx0" brushRef="#br0" timeOffset="5733">1521 201 2540 0,'63'-25'75'15,"12"-3"-47"-15,13 0-21 16,-6-4-43-16,0 0-188 0,-1 4-289 16,-11 0-283-16</inkml:trace>
  <inkml:trace contextRef="#ctx0" brushRef="#br0" timeOffset="5912">654 347 2779 0,'0'0'65'16,"0"0"-30"-16,0 0-19 0,0 0-96 15,0 0-272-15,0 0-433 16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42:42.17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8410 1438 1024 0,'0'0'6'0,"0"0"28"16,0 0 70-16,0 0 19 16,-6 53-1-16,12 0-33 0,13-3-11 15,0-5-39-15,6-2-21 16,-6-4 1-16,-19-39 1 0,18 39 2 16,-18-39 13-16,0 0 36 15,0 0-6-15,0 0-8 16,0 0-46-16,0 0-14 0,-37 28-33 15,-14-17 0-15,1-4-1 16,-6-4-3-16,-1 1 31 16,0 6 13-16,1 15-25 15,-1 3 43-15,1 8 20 0,12 2 4 16,6 1-10-16,7-3 2 16,31-36-15-16,-26 46-20 15,26-46-3-15,-18 38-48 0,18-38-80 16,0 0-132-16,0 0-153 15,0 0-146-15</inkml:trace>
  <inkml:trace contextRef="#ctx0" brushRef="#br0" timeOffset="264">9510 258 1414 0,'0'0'81'16,"0"0"106"-16,-32 42 90 0,-24 11-31 16,-13 11-94-16,-26 3-58 15,-11 4-41-15,-14 6-47 16,-6 5-75-16,-24 2-150 15,5 1-205-15,-6 0-111 0,7-4-51 16</inkml:trace>
  <inkml:trace contextRef="#ctx0" brushRef="#br0" timeOffset="644">7146 1795 1005 0,'0'0'71'16,"0"0"39"-16,0 0 38 0,0 0-7 16,-18 46-16-16,18-46-9 15,0 0-7-15,0 0-50 16,-7 35 18-16,7-35-40 0,0 0 26 15,0 0-34-15,0 0-16 16,0 0 1-16,-44 29-4 0,7-22-18 16,37-7 4-16,-51-11 13 15,14 0-23-15,37 11 16 16,-51-3 9-16,7 6 17 16,7 15 72-16,5 7 68 0,-6 3-55 15,7 4-44-15,6 3-44 16,0 4 1-16,12-4-12 15,13-35-134-15,-6 46-220 0,6-46-289 16,6 36-142-16</inkml:trace>
  <inkml:trace contextRef="#ctx0" brushRef="#br0" timeOffset="805">6996 2272 2185 0,'0'0'134'16,"0"0"36"-16,0 0-64 16,0 0-87-16,37 11-206 15,-37-11-334-15,0 0-344 0</inkml:trace>
  <inkml:trace contextRef="#ctx0" brushRef="#br0" timeOffset="1060">5820 1424 1763 0,'25'-18'240'15,"0"22"47"-15,7 13 1 0,-7 15-34 16,0 11-23-16,0 10-54 15,-12 10-38-15,-7 1-46 0,-6-1-38 16,-19 5-17-16,-12-5-41 16,-19-3-89-16,-7-10-94 15,-12-1-178-15,-13-13-235 16,7-5-285-16</inkml:trace>
  <inkml:trace contextRef="#ctx0" brushRef="#br0" timeOffset="1800">5562 1035 1385 0,'0'0'118'0,"0"0"80"16,-18 57-6-16,-1 10 24 15,6 11-70-15,1 10-51 16,-1 4-53-16,0-4-29 0,1-3 18 16,-13-11-35-16,0-7 14 15,-7-14-7-15,-6-7-62 0,38-46-26 16,-50 39-37-16,50-39-37 16,-50 18 8-16,50-18 2 0,-50-21-4 15,50 21-38-15,-26-57 50 16,8 4 106-16,11 14 67 0,7 39 17 15,0 0 8 1,0 0 6-16,0 0 181 0,0 0-21 16,0 0-20-16,0 0-74 15,-19 53-8-15,-6 0-57 0,-6-3 9 16,6-8-35-16,-7 1-19 16,32-43 16-16,-44 38-28 0,44-38 16 15,-37 22-23-15,37-22 12 16,0 0-38-16,-38-29-26 15,19-13-41-15,6-15 7 0,13-24-23 16,7-14-24-16,-1-18 4 16,0-8 40-16,7 15 58 0,-7 22 88 15,0 20 0-15,-6 18-18 16,0 46 31-16,0 0 60 0,0 0 1 16,-18 74-30-16,-1 11 18 15,6 18-21-15,-6 3 5 16,13 3-7-16,0-3-14 15,-1-3-7-15,7-4-29 0,7-4-10 16,-14-7-13-16,7-6-20 16,-12-8 15-16,-13-7-12 0,-13-3 3 15,-25-11-5-15,-12-7-15 16,-13-11 11-16,-13-7-10 0,-6-10 18 16,-6-18-22-16,-6-11 14 15,6-14-6-15,12-13-11 0,13-15 28 16,19-7-19-1,12-4-7-15,32 0-5 0,25-3 6 16,25 0 18-16,32 7-84 16,31 0-82-16,19 7-182 0,18 3-253 15,1 8-187-15</inkml:trace>
  <inkml:trace contextRef="#ctx0" brushRef="#br0" timeOffset="1956">4657 2859 2464 0,'76'-4'82'16,"24"-17"-38"-16,7-11-86 0,13-10-376 16,-14-11-373-16</inkml:trace>
  <inkml:trace contextRef="#ctx0" brushRef="#br0" timeOffset="2528">2923 1777 1898 0,'0'0'232'0,"0"0"-29"0,0 0-68 16,0 0-56-16,0 0-28 16,0 0-27-16,0 0-14 0,0 0-36 15,0 0-58-15,0 0-37 16,0 0-24-16,0-35-6 0,25 0 38 15,-25 35 68-15,50-39 18 16,-6 10 8-16,0 12 2 16,-6 10 8-16,-38 7 20 15,37 7 30-15,-37-7 76 0,26 28 29 16,-20 11-28-16,-25 3-10 16,-12 8 24-16,-20 6 9 15,-12 12 2-15,-12-1-12 0,-7 7-28 16,1-3-54-16,5-1-32 15,1-3-40-15,6-7-104 0,12-7-164 16,7-10-240-16,12-25-263 16</inkml:trace>
  <inkml:trace contextRef="#ctx0" brushRef="#br0" timeOffset="2701">2860 1173 2917 0,'0'0'24'15,"0"0"-7"-15,0 0-56 0,0 0-189 16,0 0-316-16,0 0-265 16</inkml:trace>
  <inkml:trace contextRef="#ctx0" brushRef="#br0" timeOffset="3092">2049 1745 1572 0,'0'-42'170'0,"12"7"-39"15,1 6-56-15,-13 29-33 16,31-28-29-16,-5 11 1 15,5 13-14-15,-31 4-47 0,38 7 20 16,-13 7 0-16,-25-14-20 16,0 0 32-16,38 36 15 15,-38-36 31-15,18 35 38 0,-18-35-6 16,7 32 12-16,-7-32-42 16,-32 31-30-16,-5-9 20 15,-7-5-7-15,0-6-16 0,0-4 5 16,6-3 5-16,6-4 6 15,1-7 62-15,31 7 13 0,-31-25-1 16,12-11-39-16,6-10-27 16,7-17-27-16,6-18-26 0,0-15-35 15,6-10-5-15,7-3 14 16,6 6-7-16,-7 11-56 0,-6 14-105 16,1 11-199-16,-1 14-133 15</inkml:trace>
  <inkml:trace contextRef="#ctx0" brushRef="#br0" timeOffset="3312">3042 0 2367 0,'-13'56'81'16,"-31"15"-25"-16,-12 17-27 16,-20 11-13-16,1 7-22 0,-7 11-84 15,1 7-198-15,-7-1-288 16,6 4-128-16</inkml:trace>
  <inkml:trace contextRef="#ctx0" brushRef="#br0" timeOffset="3820">1521 1268 1696 0,'0'0'231'0,"0"0"48"0,0 0-7 16,25 39-56-16,-12 4-64 15,-20 3-60-15,-5 7-37 0,-20 0-30 16,-5 0-15-16,-7 0-15 16,-13-7-8-16,-6-8-36 0,0-9 4 15,-12-8-25-15,6-14-18 16,0-7-15-16,6-11-28 16,12-13-12-16,1-8 33 15,12-3 65-15,38 35 59 0,-31-36-26 16,31 36-9-16,0 0-2 15,0 0 64-15,0 0 54 0,19 36 33 16,6 13 6-16,-6 8-30 16,0 10-23-16,-13 10-26 0,0 1-18 15,-12 3-3-15,-13-6-6 16,-12-1 8-16,-13-7-7 0,-19-7-14 16,-13-10-23-16,-5-15 15 15,-7-14-12-15,0-17 5 16,0-18 11-16,0-18-5 0,12-18-12 15,13-17-24-15,19-14 9 16,13-11 50-16,25 0-1 16,12-3-7-16,13 6-15 0,19 1-6 15,12 7-32-15,6 3-124 16,7 4-227-16,-6 7-372 0</inkml:trace>
  <inkml:trace contextRef="#ctx0" brushRef="#br0" timeOffset="3989">842 809 2421 0,'0'0'112'0,"0"0"-49"15,0 0-51-15,0 0-206 0,0 0-409 16,0 0-239-16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42:49.39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35 2625 0,'0'0'183'16,"0"0"-83"-16,31-35-61 0,-31 35-54 16,0 0-191-16,0 0-319 15,0 0-317-15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42:46.51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6549 651 2009 0,'0'0'166'0,"-19"38"8"16,6-2-1-16,-6-1-26 0,0 4-53 15,-12 0-38-15,-7 0-29 16,-6 0-27-16,-6-8 13 0,0-2 0 16,-7-12 17-16,13-6 38 15,-6-15-1-15,12-6-1 16,38 10-22-16,-44-57-18 0,13-10-17 15,18-11 6-15,7-13-13 16,12-12 9-16,0 1-3 0,7 3-26 16,6 7-19-16,0 10-51 15,-7 15-12-15,1 7-33 0,-7 18-81 16,-6 42-37-16,0 0-114 16,0 0-48-16,0 0-21 15,-50-18-20-15</inkml:trace>
  <inkml:trace contextRef="#ctx0" brushRef="#br0" timeOffset="180">6303 1308 2245 0,'0'0'209'16,"0"0"7"-16,0 0-75 15,0 0-88-15,0 0-109 0,0 0-159 16,0 0-314-16,0 0-292 16</inkml:trace>
  <inkml:trace contextRef="#ctx0" brushRef="#br0" timeOffset="499">5775 103 1332 0,'0'0'253'0,"0"0"-1"0,0-43-42 16,0 43-51-16,0 0-59 15,0 0 1-15,0 0 120 0,0 0-36 16,7 53-64-16,5 8-39 15,-5 13-25-15,-7 7-16 16,6 7-24-16,-12 4-6 0,-7-3 4 16,-12 2-4-16,-7-6-23 15,-5-3-53-15,-14-12-29 0,1-6-51 16,0-15-44-16,0-10-89 16,6-11-101-16,-7-17-165 0,14-11-32 15</inkml:trace>
  <inkml:trace contextRef="#ctx0" brushRef="#br0" timeOffset="744">5398 53 1409 0,'0'0'182'0,"0"0"15"0,0 0 103 15,0 0-25-15,0 0-57 16,19 46-78-16,0 7-36 16,-6 7-52-16,-1 4-12 0,1 3-20 15,-7 0-3-15,-6 0-17 16,0-3-56-16,-13 3-151 16,1-3-181-16,-7-4-252 0,-6-4-67 15</inkml:trace>
  <inkml:trace contextRef="#ctx0" brushRef="#br0" timeOffset="1188">5084 732 1259 0,'31'-11'200'16,"-31"11"79"-16,0 0 26 15,0 0-108-15,0 0-49 0,0 0-36 16,-18 29-14-16,-14 9-3 16,-6 5-2-16,-12 10 7 0,6 10 1 15,-6 5-7-15,0 2-36 16,-7 4-31-16,7 4-5 15,-1 0-4-15,1 0-8 0,0-8-4 16,6-6-6-16,-6-15 11 16,6-6-3-16,-7-15 9 15,1-7 9-15,50-21 19 0,-69 4 15 16,19-15-14-16,50 11-16 16,-57-63-6-16,26-12-7 0,6-13-12 15,18-7-8-15,14-8 3 16,11-10-13-16,14 7-5 0,18 7-13 15,13 14-74-15,0 11-82 16,0 18-147-16,-1 10-257 0,14 17-251 16</inkml:trace>
  <inkml:trace contextRef="#ctx0" brushRef="#br0" timeOffset="1622">6065 1523 1607 0,'0'0'298'0,"0"0"-110"0,0 0-42 15,0 0-88-15,0 0-20 16,0 0-6-16,0 0 11 0,0 0 11 16,0 0-35-16,0 0 6 15,0 0-28-15,0 0 27 16,0 0-5-16,50 29-22 0,-50-29 25 15,44 0-25-15,-44 0 31 16,38-25-12-16,-38 25 63 0,0 0 53 16,6-39-26-16,-6 39-11 15,0 0-56-15,-38-10-5 16,38 10-34-16,-50 10-29 16,0 11-156-16,50-21-408 0,-57 43-389 15</inkml:trace>
  <inkml:trace contextRef="#ctx0" brushRef="#br0" timeOffset="2088">3638 986 2294 0,'-6'36'250'0,"-6"-1"-16"0,-20 4-76 15,1 3-48-15,-20 4-37 16,1 0-38-16,-13 4-26 16,0 3-89-16,1 0-161 15,-1 0-254-15,6-11-247 0,7-3-4 16</inkml:trace>
  <inkml:trace contextRef="#ctx0" brushRef="#br0" timeOffset="2692">3154 937 1639 0,'0'0'18'15,"0"0"19"-15,-44-25-7 0,44 25-11 16,-44-25 13-16,44 25-32 15,-31-35-39-15,12-7-44 16,19-1-45-16,13 1 88 0,12-4-18 16,0 7 50-16,-25 39-20 15,57-39 28-15,-7 14-33 0,-12 11 17 16,-38 14 46-16,44 14 94 16,-44-14-3-16,18 50-1 15,-18 6-8-15,-12-3-20 16,-20 4-45-16,-12-4-38 0,-18 0-3 15,-1-7 19-15,-19-4-11 16,7-6 11-16,-7-8-41 0,6-10 5 16,14-8-21-16,5-10-66 15,7-10-60-15,12-15-5 16,7-14-10-16,18-3 73 0,0-1 70 16,13 8 52-16,0 35 17 15,0 0 5-15,0-36-29 0,0 36 114 16,0 0 123-16,0 0-76 15,0 0-57-15,-31 50-42 16,0-8-41-16,-7-3 12 16,-6 4 13-16,0-8 17 0,-6-7 5 15,-1-3-8-15,7-11-5 16,7-3 16-16,37-11 33 16,-51-11-11-16,51 11-17 0,-44-53-43 15,25-14-40-15,7-14 12 16,18-15-20-16,0-6 9 0,13-4-29 15,-6 0-66-15,6 10-45 16,-7 12-67-16,1 13-110 0,-1 18-219 16,-5 10-110-16</inkml:trace>
  <inkml:trace contextRef="#ctx0" brushRef="#br0" timeOffset="3041">2350 234 2068 0,'69'-46'212'16,"6"0"-124"-16,1 0-35 0,-7 7-120 15,-6 7-278-15,-13 7-316 16</inkml:trace>
  <inkml:trace contextRef="#ctx0" brushRef="#br0" timeOffset="3284">1426 1110 1346 0,'0'0'284'15,"0"0"51"-15,0 0-32 16,-38 39 77-16,13 0-103 0,0 7-118 16,-7 7-77-16,1 7-42 15,-7 3-22-15,1 8-38 16,-7 0-120-16,-7 3-119 0,1 0-242 15,0-3-235-15</inkml:trace>
  <inkml:trace contextRef="#ctx0" brushRef="#br0" timeOffset="3648">1049 848 2111 0,'0'0'20'0,"0"0"-7"0,0 0-19 15,0 0 48-15,-51 15 7 16,-5 20 41-16,-7 18 23 0,-6 21 16 16,-7 11 0-16,7 7-20 15,-6 3-17-15,12 1 13 0,6-4-19 16,7-4-26-16,0-14-18 15,6-10-7-15,6-11-13 16,0-11-6-16,38-42-1 16,-62 39-4-16,11-18-5 0,51-21-6 15,-50-10-8-15,50 10 1 16,-44-67 1-16,19-8 1 0,12-13-12 16,7 0 0-16,12-1-27 15,7 4-76-15,-7 8-124 16,7 17-219-16,6 7-305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42:52.27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3108 0,'0'0'199'0,"0"0"-51"0,38 25-60 16,-38-25-79-16,0 0-206 15,0 0-405-15,0 0-652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42:52.43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0 159 2660 0,'120'-49'-7'15,"18"-4"-230"-15,6-4-481 16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42:54.85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3570 869 1800 0,'0'0'364'15,"25"18"19"-15,-18 14-50 16,-14 13-76-16,-11 16-71 15,-20 13-36-15,-12 11-60 0,-13 10-37 16,0 4-39-16,0 3-44 16,-6-6-53-16,12-8-70 0,7-21-99 15,6-14-170-15,13-17-267 16,5-19-185-16</inkml:trace>
  <inkml:trace contextRef="#ctx0" brushRef="#br0" timeOffset="216">3080 0 2397 0,'0'0'111'15,"-13"60"31"-15,1 10 19 0,-1 12 7 16,-6 6-66-16,13 8-60 15,0 2-16-15,-7 5-131 16,-6-1-205-16,-6-6-296 0,-6-11-139 16</inkml:trace>
  <inkml:trace contextRef="#ctx0" brushRef="#br0" timeOffset="564">2420 972 1943 0,'0'0'109'16,"-19"38"34"-16,7 1 8 0,5-3-43 15,1 6-17-15,-7-7-57 16,1 1-14-16,-13-4-4 0,25-32-96 16,-44 35-43-16,0-14-2 15,6-10-2-15,38-11 16 16,-44-18-22-16,44 18-40 0,-38-64-66 15,20-6 23-15,11 3 110 16,7 14 131-16,7 10 78 0,-7 43-4 16,6-35 167-16,-6 35 64 15,0 0-31-15,6 39-84 0,-6 10-45 16,-19 1-37-16,-6 6-68 16,-13 4-22-16,1-3-21 0,-7-1-28 15,-7-6-50-15,-5-8-110 16,-1-13-156-16,7-12-268 15,6-13-146-15</inkml:trace>
  <inkml:trace contextRef="#ctx0" brushRef="#br0" timeOffset="729">2175 434 2354 0,'13'-42'141'0,"-13"42"-5"16,12-35-47-16,-12 35-65 16,0 0-163-16,0 0-287 0,0 0-371 15</inkml:trace>
  <inkml:trace contextRef="#ctx0" brushRef="#br0" timeOffset="928">1678 81 2391 0,'0'67'233'0,"7"11"-60"16,-1 14-48-16,-6 7-69 15,-6 14-27-15,-7 3-132 0,-12 1-210 16,-13-7-339-16,-6-8-153 15</inkml:trace>
  <inkml:trace contextRef="#ctx0" brushRef="#br0" timeOffset="1117">1113 1071 2269 0,'0'0'238'15,"19"38"-45"-15,-13 12-70 16,-12 3-43-16,-13 10-40 0,-6 1-33 16,-13 3-116-16,-6-3-170 15,-6-8-247-15,-7-13-152 16</inkml:trace>
  <inkml:trace contextRef="#ctx0" brushRef="#br0" timeOffset="1472">1037 480 1670 0,'13'64'41'16,"-13"-4"-17"-16,-13-3 66 0,1-1 15 15,-13-3-56-15,-1-10-26 16,-5-1 5-16,-13-10-16 0,6-8-72 15,-6-6-64-15,0-14-72 16,0-11-11-16,44 7 34 0,-56-50 12 16,12-6 39-16,19 3 88 15,6 10 79-15,19 43 95 16,-13-49-2-16,13 49 129 16,0 0 198-16,0 0-80 0,-12 60-107 15,-7 10-55-15,-13 8-67 16,1 3-57-16,-19 4-28 0,-1-3-39 15,-5-8-25-15,-7 0-36 16,0-14-123-16,-6-10-210 0,6-15-319 16,0-14-177-16</inkml:trace>
  <inkml:trace contextRef="#ctx0" brushRef="#br0" timeOffset="1661">673 53 2755 0,'0'0'257'0,"31"-11"-26"15,-31 11-79-15,0 0-77 16,0 0-49-16,0 0-103 0,0 0-124 16,0 0-219-16,0 0-372 15,0 0-196-15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42:51.15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11178 1370 973 0,'-38'4'-16'0,"-6"3"4"15,-6-3 2-15,-1-4 13 16,1-4 11-16,6-3 2 0,44 7 2 15,-38-21-29-15,38 21-19 16,-18-39 12-16,24 0 18 16,13-1-26-16,18 5 13 0,1 10-1 15,6 4 35-15,-44 21 30 16,57-11 67-16,-13 18 100 0,-44-7 80 16,0 0-11-16,31 50-80 15,-18-8-56-15,-7 2-55 16,-19-6-32-16,13-38-18 0,-44 39-6 15,-6-10-18-15,-6-12-13 16,-7-13-20-16,0-4 13 16,6-14 11-16,1-7 1 15,12-8-8-15,12-10-6 0,7-15-21 16,13-6 21-16,12-17-29 16,6-12-36-16,6-10-46 15,14 0-62-15,-8 0-185 0,1 11-265 16</inkml:trace>
  <inkml:trace contextRef="#ctx0" brushRef="#br0" timeOffset="169">11153 444 1979 0,'81'-22'120'0,"-12"4"-52"16,-6-4-45-16,-12 8-282 16,-51 14-382-16</inkml:trace>
  <inkml:trace contextRef="#ctx0" brushRef="#br0" timeOffset="933">9833 1080 1934 0,'0'0'237'0,"0"0"-28"16,0 0-40-16,0 0-6 0,0 35-41 16,0-35-27-16,-13 46-47 15,1-11-18-15,12-35-27 0,-44 39-3 16,0-10 8-16,0-14 6 15,6-8-6-15,0-7-5 16,38 0-3-16,-44-30 0 16,13-1-27-16,18-19-15 0,7-14-11 15,18-10 1-15,1-4 22 16,12-3 13-16,0 14 22 16,-12 11 1-16,-1 17-6 0,-12 39 5 15,0 0-10-15,0 0 9 16,0 0 50-16,-56 39-43 15,12 10 2-15,-6 11 1 0,6 0-8 16,0 0-6-16,12-3 10 16,7-8-5-16,0-3-10 0,12-10-1 15,13-36 0-15,0 0 13 16,0 0-7-16,0 0 25 16,0 0-13-16,0 0-50 15,0 0 15-15,0 0 3 0,0 0 7 16,7-43 19-16,-7 43-6 15,0 0-6-15,0 0-9 16,0 0 15-16,0 0 20 0,0 0-15 16,0 0 10-16,-32 50-1 15,7-1-6-15,6-2-8 16,0-5 0-16,0-3-12 0,-6-7 12 16,0-4 13-16,25-28-35 15,-50 29-49-15,6-19 3 16,0-10 11-16,6-10 5 15,0-15 28-15,1-7 10 0,5-7-9 16,-5 4 6-16,37 35 110 16,-38-39-1-16,-6 20-41 0,-6 16 45 15,-20 25 34-15,-5 10 4 16,-19 7 5-16,-7 10-17 16,-12 8-4-16,-13-4-32 0,-12 0-26 15,-13-7-26-15,-6-11-22 16,0-10-3-16,19-15-12 0,-1-13-22 15,7-11-27-15,19-15-28 16,13-6-42-16,12-7-55 16,18-11-154-16,20-11-210 15,25-10-270-15</inkml:trace>
  <inkml:trace contextRef="#ctx0" brushRef="#br0" timeOffset="1450">7243 663 2146 0,'107'-43'37'15,"12"15"-50"-15,1 7-247 0,-13 3-365 16</inkml:trace>
  <inkml:trace contextRef="#ctx0" brushRef="#br0" timeOffset="1936">5521 882 2769 0,'-25'35'35'16,"25"-35"-20"-16,0 39-15 0,0-39-4 15,12 39 12-15,-12-39-103 16,0 0-55-16,0 0-9 16,0 0-19-16,0 0 30 0,0 0 44 15,50-7 88-15,-50 7 0 16,44-53 11-16,-6 0-4 0,-13 0 6 16,-12 7 141-16,-1 7 39 15,-12 39-63-15,0 0-54 16,0 0 6-16,-75 18 66 15,-13 24 14-15,-13 18-7 16,-5 4-53-16,-20 6-25 0,-6-2-25 16,-19-8-12-16,-19-7-3 15,-18-11-21-15,-13-14 4 0,-1-13 11 16,8-18 12-16,18-16 3 16,25-16-1-16,13-15-14 15,24-10 13-15,20-21-8 0,25-11 10 16,12-14-11-16,20 4 27 15,18 3-32-15,19 7-5 0,0 11-44 16,12 12-99-16,1 9-112 16,0 14-227-16,-1 11-317 15,-12 35-38-15</inkml:trace>
  <inkml:trace contextRef="#ctx0" brushRef="#br0" timeOffset="2142">3874 146 2513 0,'31'-32'251'0,"-6"-3"-42"0,7 3-105 16,6 3-50-16,18 15-29 16,1 11-25-16,-7 17-36 15,0 14-124-15,-18 18-38 16,-20 18-106-16,-18 6-101 0,-25 5-204 15,-32 9-88-15</inkml:trace>
  <inkml:trace contextRef="#ctx0" brushRef="#br0" timeOffset="2753">2491 737 1922 0,'0'0'126'0,"0"0"71"16,44-4-25-16,0 18-53 0,0 15-45 15,-6 6-50-15,-19 4 20 16,-7 3-31-16,-18 1-8 0,-19 6-36 16,-13-10-13-16,-6-4-2 15,-12-10-16-15,12-7 44 16,0-11-25-16,6-11-60 0,38 4-53 15,-19-38 45-15,19-15 18 16,13-15-72-16,5-13 6 16,1-11 69-16,-12 14 60 0,5 15 39 15,-12 13 39-15,0 50-66 16,0 0 55-16,-69 11 50 16,0 21 5-16,6 17 17 0,6 15-32 15,1-4-11-15,18 4 5 16,13-11 7-16,12-4-40 0,20-10-11 15,18-7-23-15,6-15-9 16,20-6-38-16,-1-7-18 0,-12-4 50 16,-1 0-20-16,-37 0 23 15,0 0 93-15,25 28-8 16,-37 4 18-16,-13-4-27 16,-26 4-18-16,-11-4-17 0,-8-10-14 15,1-4-19-15,0-11 2 16,6-10 0-16,7-7-14 15,5-11 12-15,14-6-62 0,12-12-11 16,6-6 34-16,6-8-14 16,13 1 41-16,-6 10 70 0,6 10-11 15,0 36 3-15,0 0-22 16,0 0 19-16,0 0 49 0,-44 36-57 16,-13 20-6-16,1 15-33 15,-13 10 0-15,-7 0-85 0,1-2-196 16,-1-8-359-1</inkml:trace>
  <inkml:trace contextRef="#ctx0" brushRef="#br0" timeOffset="3146">423 875 1838 0,'0'0'308'16,"0"0"80"-16,0 0-75 15,0 0-47-15,19 42-87 0,6 0-69 16,7 1-61-16,-1-8-26 15,-6-3-13-15,-25-32-42 0,19 35-15 16,-19-35-5-16,-13 32-22 16,-31-11-18-16,-18-6 20 15,-14-8 33-15,-12-7 31 0,0-15 4 16,13-6 4-16,6-14 16 16,25-4 21-16,25-3-19 15,31-8-9-15,32 4-9 0,25-3 0 16,19 6-84-16,7-3-147 15,5 11-334-15,-5 3-300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42:57.40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374 136 765 0,'0'0'60'15,"0"0"61"-15,51-10 55 16,-1 6-29-16,13 1-26 16,13-2 40-16,31 2 22 15,12 3-44-15,26-4 2 0,13 4-37 16,11-7-25-16,20 3 21 15,6-6-14-15,0-1-38 0,1-3-11 16,-8 4-37-16,-18-1 12 16,-13-1-9-16,-18 2-18 0,-26 3-28 15,-25 3-105-15,-25-3-24 16,-19 7 47-16,-44 0-30 0,0 0 2 16,0 0-19-16,-31 21-34 15,-7-2-41-15,0-1-27 0,1-4-31 16</inkml:trace>
  <inkml:trace contextRef="#ctx0" brushRef="#br0" timeOffset="384">28 548 1219 0,'-44'0'161'15,"44"0"63"-15,0 0-10 0,0 0-118 16,0 0-43-16,44-7 58 16,38-4-23-16,44-7-1 0,44 0 9 15,31-3 8-15,32-1 23 16,6 5-27-16,13-2-57 16,0-2-6-16,-20 7-17 0,-23-1-50 15,-40 1-109-15,-30 6-108 16,-39-2-146-16,-18-1-197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29:18.31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3941 1187 837 0,'56'11'54'16,"1"-4"-17"-16,18 0-29 0,1-3 20 15,-1-4-22-15,-6 3-32 16,-12-3-121-16,-1 4-110 0</inkml:trace>
  <inkml:trace contextRef="#ctx0" brushRef="#br0" timeOffset="-741">5883 403 523 0,'0'0'125'0,"0"0"-4"16,0 0-13-16,0 0-31 15,0 0 6-15,0 0-2 0,0 0-41 16,0 0-35-16,0 0 5 0,0 0-16 15,0 0 17-15,0 0-6 16,0 0-2-16,0 0-6 16,0 0-9-16,0 0 3 0,0 0 17 15,0 0-5-15,0 0-9 0,0 39 1 16,0-39 20-16,13 35-5 16,-13-35-6-16,12 32 0 0,-12-32-16 15,13 28 12-15,-13-28 14 16,0 0-19-16,0 0-6 0,12 32 25 15,-12-32-32-15,0 0 13 0,7 28 15 16,-7-28-21-16,0 0 23 16,0 0-2-16,0 0-6 0,6 32-25 15,-6-32 23-15,0 0 4 16,0 0-15-16,0 0 18 16,0 0-3-16,0 0-11 0,0 0 8 15,0 0 3-15,0 0-6 0,0 0-10 16,0 0-3-16,0 0 27 15,0 0-17-15,0 0-17 0,0 0 16 16,0 0 16-16,0 0 5 16,0 28-10-16,0-28-1 0,0 0-6 15,0 0-4-15,0 0 4 0,0 0-7 16,-19 29 7-16,19-29 11 16,0 0-17-16,0 0 1 15,0 0 5-15,0 0 0 0,0 0 13 16,0 0-18-16,0 0 21 15,0 0-10-15,-38 24 3 0,38-24-19 16,-37 22-4-16,37-22 29 0,-32 17-33 16,32-17 32-16,-38 11-14 15,38-11-4-15,0 0 13 0,-31 10-7 16,31-10-2-16,0 0-4 16,-31 15-7-16,31-15 1 0,0 0 24 15,-26 10 0-15,26-10-10 0,-31 4-4 16,31-4 11-16,0 0 10 15,-31 7-14-15,31-7 2 0,-32 0-6 16,32 0 0-16,0 0 7 16,-25 0 1-16,25 0-11 0,0 0 13 15,-44-7-24-15,44 7-13 16,-31-18 27-16,31 18 16 0,-38-11-19 16,38 11-11-16,-32-10 20 15,32 10-16-15,0 0 23 0,0 0-13 16,0 0 4-16,-25-21-2 0,25 21-5 15,0 0-11-15,0 0 11 16,0 0-13-16,0 0 0 0,-25-29-7 16,25 29 30-16,0-28 1 0,0 28-25 15,0 0-4-15,13-28 13 16,-13 28 9-16,0 0 5 16,0 0-16-16,25-35 10 0,-25 35-10 15,31-25-11-15,-31 25 5 0,32-18 15 16,-32 18-17-16,31-18 28 15,1 11-6-15,-32 7-5 0,31-7-25 16,-31 7 11-16,31-7 1 16,-31 7 18-16,0 0-1 0,26 0-16 15,-26 0 10-15,0 0-9 0,0 0 9 16,0 0 0-16,31 18 4 16,-31-18-13-16,0 0 9 0,0 0 0 15,25 28 14-15,-25-28-25 16,0 0 11-16,19 36-3 0,-19-36 8 15,0 0 6-15,0 0-21 16,0 0-3-16,-13 28 35 0,13-28-22 16,0 0 5-16,-37 28 10 0,-1-10-24 15,0-8 4-15,1-6 15 16,-7-1-10-16,0 1-4 0,0-4 8 16,-7-4-19-16,7 4 18 15,0-7 9-15,7 0-12 0,-1-3 8 16,13-1-19-16,25 11 28 0,-38-18-36 15,38 18 28-15,-31-28-25 16,31 28 10-16,-19-25 3 16,19 25-19-16,-7-35 22 0,7 35 0 15,-6-35 11-15,6 35-3 16,0 0-13-16,0 0 10 0,0 0-12 16,0 0-7-16,0 0-3 0,0 0 9 15,0 0 8-15,0 0-9 16,0 0 12-16,0 0-11 0,0 0 21 15,-12 31 1-15,5-2-14 0,7-29 8 16,0 28 9-16,0-28 5 16,0 39-20-16,0-39 20 0,-6 28-22 15,6-28 17-15,-6 25-8 16,6-25-1-16,0 0 2 16,-44 28 6-16,0-10-16 0,0-11-15 15,12 0 15-15,-5-7 0 0,37 0 21 16,-38-7-3-16,0 0-33 15,7-4 25-15,31 11-6 0,-38-24 3 16,38 24-5-16,-25-29-8 0,25 29-26 16,0 0 35-16,-25-32-3 15,25 32 14-15,0 0-3 0,0 0-26 16,0 0 3-16,-7-28 12 0,7 28-26 16,0 0 31-1,0 0 1-15,0 0-12 0,0 0-10 16,32-14 16-16,-32 14 0 0,31 7 5 15,-31-7-14-15,38 0 2 16,-38 0 7-16,31 14 9 0,-31-14 1 16,0 0 2-16,0 0 4 0,19 32 9 15,-19-32-14-15,-19 39 11 16,-6 0-8-16,-6-11-11 0,-1-3 25 16,-5 7 2-16,-1-8-13 15,0-2-17-15,7-1 24 0,-7-7-8 16,38-14-33-16,-44 18 24 0,13-4 11 15,31-14-18-15,-32 3-157 16,32-3-43-16,-31-3-44 0,31 3-74 16</inkml:trace>
  <inkml:trace contextRef="#ctx0" brushRef="#br0" timeOffset="-516">4953 403 605 0,'25'-14'71'0,"6"7"-17"0,7 0-18 16,0 0-9-16,12 0-10 15,-6 7-17-15,-6 7 8 0,-1-7-18 16,-5 0 14-16,-32 0-12 0,25 3-58 15,-25-3-118-15</inkml:trace>
  <inkml:trace contextRef="#ctx0" brushRef="#br0" timeOffset="-193">4557 558 559 0,'0'0'104'15,"0"0"-23"-15,0 0-26 16,0 0-27-16,-25-14-12 0,25 14 21 16,0 0-3-16,-38 0 49 0,38 0-2 15,-32 14-5-15,1 1 33 16,31-15-41-16,-44 35 8 0,13-3-6 15,-1-4 6-15,7 0-26 16,25-28-10-16,-44 39-31 0,13-4 9 16,-1-6-12-16,32-29 21 15,-50 32-27-15,18-11 11 0,-12-4-166 16,7-2-104-16,5-8-63 16,32-7-26-16</inkml:trace>
  <inkml:trace contextRef="#ctx0" brushRef="#br0" timeOffset="1319">3545 760 573 0,'0'0'155'0,"0"0"34"0,0 0-68 15,0 0-57-15,0 0-40 16,0 0-1-16,0 0-23 0,0 0-36 16,6-32 18-16,-6 4 13 15,0 28-24-15,19-39 9 0,-19 39 2 16,25-43 5-16,-6 8-11 16,-19 35 17-16,25-32 7 0,-25 32 11 15,0 0-28-15,38-21 22 16,-38 21-8-16,37 4 3 0,-37-4-5 15,44 21 18-15,-44-21-10 0,44 25-13 16,-44-25 25-16,38 28-25 16,-38-28-1-16,0 0 22 0,0 0-11 15,38 28 0-15,-38-28 9 0,0 0-5 16,0 0 14-16,0 0-8 16,0 0-17-16,0 0 17 0,0 0-6 15,0 0 7-15,0 0-27 0,0 0 16 16,0 0-4-16,0 0 26 15,-38 4-22-15,38-4 11 16,0 0 4-16,-44 7-3 0,6 3 13 16,7 1-19-16,-7 0 19 15,1-8-15-15,-1 4 10 0,0-3-12 16,-6-8 10-16,6 4 13 0,1 0 16 16,5-3 17-16,32 3 16 15,0 0-15-15,-44-25-39 0,44 25 7 16,0 0-19-16,-31-43-8 0,18 8-9 15,7 0-5-15,6-1 8 16,0 36-7-16,0-53 2 16,6 29 5-16,1-8 10 0,-1-3-4 15,0 3-20-15,0 4 23 0,-6 28-7 16,7-32-23-16,-7 32-77 16,0-32-92-16,0 32-38 0,0-18-95 15</inkml:trace>
  <inkml:trace contextRef="#ctx0" brushRef="#br0" timeOffset="1512">3639 293 1011 0,'0'0'149'16,"0"0"-1"-16,0 0-40 0,0 0-69 15,0 0-3-15,0 0-31 16,31 0-91-16,-31 0-99 0,0 0-109 16,0 0-69-16</inkml:trace>
  <inkml:trace contextRef="#ctx0" brushRef="#br0" timeOffset="2095">3086 371 684 0,'0'0'61'16,"0"0"-18"-16,0 0-27 0,0 0-5 15,0 0 26-15,0 0-25 0,0 0 4 16,6 35 15-16,7 4 3 15,-13 0 4-15,0 4-28 16,0 6-6-16,-7-14 25 0,7-35-33 16,-12 39 20-16,12-39-25 0,-13 29 12 15,13-29 0-15,0 0 16 16,0 0-23-16,0 0 4 0,0 0-9 16,-37 10 3-16,37-10 1 15,0 0-15-15,-32-10 15 0,32 10-21 16,0 0 16-16,0 0 19 0,0 0-26 15,0 0 24-15,-31 7-14 16,31-7 7-16,-32 24 10 0,32-24-20 16,-25 36 25-16,25-36-15 15,-25 35-7-15,6-3 7 0,19-32-13 16,0 0 13-16,0 0-6 0,-19 32 12 16,19-32 3-16,0 0 37 15,0 0-26-15,0 0-6 0,-31 7-4 16,31-7-10-16,-44-7 23 15,12 0-28-15,1-4 13 0,31 11-8 16,-44-21 5-16,6 10 3 0,1 8 3 16,-1 6 39-16,-6 8 51 15,0 14 22-15,0-4-19 0,-6 14-10 16,-1-7-41-16,7 4-28 16,7-4-25-16,-7 1-8 0,12-5 8 15,32-24-39-15,-38 29-212 0,38-29-129 16,-31 17-57-16</inkml:trace>
  <inkml:trace contextRef="#ctx0" brushRef="#br0" timeOffset="2376">3652 0 524 0,'0'0'100'0,"0"0"18"16,0 0 21-16,-32 11-19 15,-12 10-36-15,-6 4 6 0,-13 6-42 16,0 1-12-16,0 4-20 0,-6-1-6 15,-6 0-37-15,-1 1-138 16,1-8-114-16,6-3-94 0</inkml:trace>
  <inkml:trace contextRef="#ctx0" brushRef="#br0" timeOffset="2636">2319 474 669 0,'0'0'74'15,"0"0"-30"-15,0 0-20 16,63 14-18-16,-7-11 0 0,7-3-6 15,-6 0-11-15,-7 0-9 16,-6-3-56-16,-12 3-55 0,-32 0-54 16,0 0 6-16</inkml:trace>
  <inkml:trace contextRef="#ctx0" brushRef="#br0" timeOffset="3051">2218 654 558 0,'0'0'122'0,"0"0"-4"16,0 0-24-16,0 0 4 0,0 0-22 16,0 0 5-16,0 0-32 15,0 0 6-15,0 0-25 0,0 0 5 16,0 0-16-16,0 0-7 0,-37 21 1 15,-7-3-5-15,0 3-2 16,0 11 7-16,0 3 15 0,0 7-1 16,6 4 17-16,0 0-41 0,7 4 41 15,12-4-5-15,-6 0-12 16,6-7-20-16,13-1 18 16,6-38-8-16,0 0 8 0,-19 39-7 15,19-39 35-15,0 0-14 0,0 0-10 16,0 0-20-16,-38 25 13 15,38-25 31-15,0 0-19 0,-38-7-9 16,38 7-8-16,-25-42 0 0,19-1-26 16,12-24-23-16,7 3-37 15,6 18-64-15,0 1-128 0,12 6-15 16,-6 0-56-16,-25 39-42 0</inkml:trace>
  <inkml:trace contextRef="#ctx0" brushRef="#br0" timeOffset="3292">1521 781 892 0,'0'0'177'0,"0"0"-68"0,0 0-26 16,0 0-45-16,0 0 11 15,0 0 2-15,-44 18 7 0,44-18-20 16,-44 39-7-16,-7-1-31 16,-5 1 9-16,-7 0-42 0,6 0-78 15,1-4-106-15,6 1-49 16,6-8-15-16</inkml:trace>
  <inkml:trace contextRef="#ctx0" brushRef="#br0" timeOffset="3767">1150 580 462 0,'0'0'86'15,"0"0"5"-15,6 42-10 16,-12-3-27-16,6 0-23 0,0-7-1 16,-6-4-7-16,6-28-15 0,-7 39-11 15,7-39 3-15,-19 35 6 16,19-35-6-16,0 0 15 0,-37 18-18 16,37-18 3-16,-38 7 14 0,7-14-29 15,31 7-8-15,-38-25-3 16,13-7 14-16,25 32-5 15,-19-42 17-15,19 42 15 0,-13-28-9 16,13 28-6-16,0 0 0 0,0 0 14 16,0 0 47-16,0 0 55 15,-37 24-12-15,5 12 1 0,1 2 36 16,-7 1-21-16,-6 0-35 0,-6-3-24 16,-7-1-47-16,-6-3-1 15,7-8-2-15,-7-9-6 0,0-1 1 16,0-11-6-16,7-3 3 0,-1-7-13 15,7-3 10-15,-1-5-36 16,14-9-116-16,37 24-58 16,-44-53-34-16,19-7-82 0</inkml:trace>
  <inkml:trace contextRef="#ctx0" brushRef="#br0" timeOffset="3956">1194 389 808 0,'0'0'77'0,"0"0"84"16,0 0 1-16,0 0-80 0,0 0-19 16,0 0-41-16,0 0-11 0,0 0-143 15,0 0-128-15,0 0-97 16</inkml:trace>
  <inkml:trace contextRef="#ctx0" brushRef="#br0" timeOffset="4323">1100 138 592 0,'0'0'50'0,"0"0"40"0,31-18-6 15,-31 18-17-15,0 0-23 16,0 0-4-16,0 0 35 0,0 0-39 16,-31 28 6-16,-7 4-45 0,0 0 9 15,-6-4 8-15,-6 1-2 16,0-8-6-16,-7-3-6 0,13-11-3 16,6 7 3-16,7-7-21 0,31-7-31 15,-32 3-29-15,32-3 8 16,0 0 18-16,0 0 37 0,-12-24 12 15,18-5 6-15,0 1 0 0,-6 28 29 16,13-32 14-16,-13 32 16 16,0 0-2-16,0 0-3 15,0 0 3-15,0 0-7 0,0 0-24 16,-57 11-8-16,1 7-18 0,-1 6 0 16,1 1-8-16,-7-4-190 15,13 0-154-15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43:00.83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2106 986 794 0,'0'0'290'0,"0"0"91"15,0 0 31-15,0 0-9 16,0 0-85-16,0 0-121 0,0 0-78 15,0 0-71-15,0 0-8 16,0 0-30-16,0 0-105 16,0 0-223-16,0 0-383 0,-25-39-183 15</inkml:trace>
  <inkml:trace contextRef="#ctx0" brushRef="#br0" timeOffset="896">1905 0 901 0,'0'0'334'0,"0"0"-4"16,0 0 15-16,0 0-90 0,0 0-79 15,0 0-101-15,0 0-49 16,31 7 12-16,-31-7-27 0,0 0 15 15,38 53-30-15,-19-4 22 16,-13-3-22-16,7-3 8 16,-13 6-16-16,0 1-41 0,-6 10-62 15,-1 3-86-15,-5 5-204 16,-7 2-204-16</inkml:trace>
  <inkml:trace contextRef="#ctx0" brushRef="#br0" timeOffset="1391">1836 1230 856 0,'0'0'157'0,"-38"28"56"15,38-28-5-15,0 0-40 0,0 0-23 16,-6 35-57-16,6-35-42 16,0 0-30-16,38 29 10 15,-38-29-7-15,44 10-19 0,-44-10 23 16,37-10 0-16,-37 10-26 16,0 0 13-16,38-43-38 0,-25 1-23 15,-13 42-24-15,0-46 55 16,0 46 8-16,0 0 8 15,0 0-1-15,0 0 9 16,-51-18 6-16,7 25 2 0,44-7 27 16,-50 32 26-16,50-32-34 15,-44 35 7-15,44-35-24 0,0 0 5 16,0 0-5-16,0 0-26 16,0 0 21-16,0 0-32 15,0 0 33-15,0 0 9 0,0 0-26 16,0 0 21-16,0 0-21 15,0 0 23-15,0 0 47 0,0 0-7 16,0 0-7-16,0 0-28 16,0 0-62-16,0 0-9 0,0 0-93 15,0 0-229-15,0 0-151 16</inkml:trace>
  <inkml:trace contextRef="#ctx0" brushRef="#br0" timeOffset="1807">1113 173 766 0,'0'0'154'0,"0"0"70"16,0 0 48-16,0 0-43 15,0 0-53-15,0 0 11 16,0 0 122-16,0 32-67 16,6 7-92-16,1 14-16 0,5 0-44 15,1 7-11-15,-1 0-9 16,1-4-50-16,-1-3-3 0,1 0-2 16,-7-7-89-16,1 4-144 15,-7-8-228-15,-13 1-324 16</inkml:trace>
  <inkml:trace contextRef="#ctx0" brushRef="#br0" timeOffset="2168">918 1537 1641 0,'0'0'71'16,"0"0"73"-16,0 0-44 16,0 0-31-16,0 0 0 0,0 0-27 15,0 0-4-15,38 18-23 16,-7-11-1-16,1-11-17 0,-32 4 12 16,31-21 3-16,-31 21-27 15,32-35 33-15,-14-4-24 16,-18 39-8-16,7-43 23 15,-1 12 57-15,-6 31 39 0,0 0-57 16,0 0-12-16,0 0-12 16,-50 3-24-16,12 8 17 15,7 6-13-15,31-17-4 0,-38 32-18 16,38-32-80-16,-19 29-55 16,19-29-110-16,0 0-293 0</inkml:trace>
  <inkml:trace contextRef="#ctx0" brushRef="#br0" timeOffset="2511">252 124 1754 0,'0'0'272'16,"0"0"21"-16,-38 56-61 0,13-3-73 15,12-3-27-15,7 3-74 16,6 3-25-16,6 4-7 0,1 0-29 16,-1 0-126-16,0 4-232 15,1-4-373-15,-7-3-75 0</inkml:trace>
  <inkml:trace contextRef="#ctx0" brushRef="#br0" timeOffset="2943">0 1410 1399 0,'0'0'209'0,"0"0"9"16,0 0-26-16,0 0-32 15,38 14-98-15,-38-14-9 16,32-14-34-16,-32 14 3 0,0 0 25 15,37-25 32-15,-37 25 52 16,0 0 5-16,0 0-43 16,0 0-39-16,19-35 8 0,-19 35 0 15,0 0-34-15,0 0-9 16,0 0-4-16,0 0-15 16,0 0 7-16,0 0-15 0,0 0 11 15,0 0 7-15,0 0-4 16,-38 35 19-16,38-35-11 0,0 0-19 15,0 0 23-15,0 0-12 16,0 0 2-16,0 0-3 16,51 0-11-16,-14-7 20 15,-37 7-9-15,0 0 5 0,32-39 4 16,-32 39-14-16,0 0 14 16,0-32-14-16,0 32-16 0,0 0-40 15,-50 4-136-15,6 14-213 16,6 3-401-16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44:06.12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1379 993 0,'0'0'88'15,"0"0"91"-15,0 0 22 16,0 0-58-16,0 0-38 0,25-32-68 16,13 3 1-16,12 1-10 15,7-4-28-15,12-6 15 0,12-5 9 16,7-13-17-16,7-4-7 15,12-15-6-15,18-6 6 16,20-14 22-16,19-4-19 16,12 3-6-16,13 11 6 0,18 8 3 15,1 13-6-15,-1 15-6 16,-6 17-6-16,-6 7 25 0,-25 11-17 16,-13 10-15-16,-19 8 9 15,-18-1 22-15,-6 8-16 0,-14 0-2 16,-12-4-19-16,-19 3 13 0,-12-6-30 15,-13-1-22-15,-44-3 15 16,0 0 32-16,38 7-67 0,-38-7 4 16,0 0-76-1,0 0 12-15,31-17 8 0,-31 17-1 16,0 0 1-16,0 0-22 16,25-36 1-16,-25 36-5 0</inkml:trace>
  <inkml:trace contextRef="#ctx0" brushRef="#br0" timeOffset="357">3371 0 340 0,'0'0'62'0,"0"0"13"16,0 0-23-16,0 0-22 16,0 0 45-16,0 0 32 0,0 0-35 15,0 0 12-15,0 0-19 16,63 57 8-16,6-11 27 15,-6-11-16-15,6-3-22 0,0-7-14 16,6-4-19-16,-5 0-29 16,-8-7 0-16,-5-3-13 0,-7-4 26 15,-12-7 37-15,-38 0 63 16,0 0 35-16,0 0-58 0,0 0-6 16,0 0 7-16,0 0-50 15,0 0-26-15,0 0-15 0,-50 0 6 16,-1 7-9-16,7 11 3 15,-6 3 11-15,6 4 19 16,6-1-10-16,38-24-5 0,-50 36-26 16,12-5 17-16,38-31 6 15,-31 39-114-15,31-39-193 0,-19 36-133 16,7-8-70-16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44:08.93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2621 640 360 0,'0'0'176'0,"38"7"-53"16,-7 7-11-16,-6-3-17 15,13 7-5-15,-7 6-4 0,-5 1-24 16,11 0-51-16,-5-4-4 15,-7 0 17-15,-25-21-13 0,0 0-11 16,0 0 22-16,0 0-17 16,25 32 14-16,-25-32-1 0,0 0-10 15,-25 35-18-15,0-10 16 16,-13 0 12-16,7 0-27 16,-7-1 16-16,-6 5-10 0,19-1-23 15,-19-3 46-15,19-1-20 16,25-24-17-16,-38 32 33 15,38-32-29-15,-32 25-46 0,1-11-156 16,12-11-154-16</inkml:trace>
  <inkml:trace contextRef="#ctx0" brushRef="#br0" timeOffset="241">2627 347 652 0,'0'0'191'16,"0"0"-29"-16,0 0-4 15,0 0-104-15,0 0-20 0,0 0-28 16,0 0-10-16,0 0-166 15,32-18-95-15,-32 18-57 0</inkml:trace>
  <inkml:trace contextRef="#ctx0" brushRef="#br0" timeOffset="505">2414 1082 1067 0,'0'0'260'0,"0"0"17"16,0 0-57-16,0 0-72 0,0 0-44 16,0 0 33-16,0 0-27 15,-26 25-47-15,-11 10-37 0,-14 4-13 16,1 0-23-16,12 3-90 15,-6-3-139-15,0-7-222 16,7 0-28-16,5-8-25 0</inkml:trace>
  <inkml:trace contextRef="#ctx0" brushRef="#br0" timeOffset="924">2263 262 928 0,'0'0'326'15,"25"49"-19"-15,-19 4-23 0,-6 0-58 16,0 8-75-16,-6 2-60 16,0 1-40-16,6-4-34 0,0-4-17 15,0-3-40-15,0-7-201 16,0-7-204-16,-7-3-123 0</inkml:trace>
  <inkml:trace contextRef="#ctx0" brushRef="#br0" timeOffset="1196">2030 852 767 0,'0'0'232'0,"0"0"7"15,0 0-16-15,0 0-77 16,0 0-29-16,-19 46 40 0,0-7 6 15,19-39-76-15,-56 39-53 16,-1-11-2-16,-18-3 0 0,-13-8-23 16,-6-6-23-16,-7-4 11 15,-6-7-28-15,0-3-65 16,7-8-107-16,5-7-59 0,20-3-66 16,6 3-30-16,12-3-47 15</inkml:trace>
  <inkml:trace contextRef="#ctx0" brushRef="#br0" timeOffset="1377">1144 675 828 0,'50'-21'151'0,"7"4"27"0,-1-5-38 16,13 1-55-16,-6 7-35 15,0-4-44-15,0-6-161 0,-6 2-121 16,5-2-77-16</inkml:trace>
  <inkml:trace contextRef="#ctx0" brushRef="#br0" timeOffset="1869">478 852 762 0,'0'0'138'0,"0"0"29"16,0 0-30-16,0 0-55 16,25-56-42-16,12-1-28 0,1 0-28 15,12 1 26-15,-6 6-7 16,-44 50 5-16,51-42-22 0,-51 42-1 15,56-7 2-15,-56 7 26 16,44 39-8-16,-12 7 1 16,-20 7 7-16,-5 3-13 0,-7-3-14 15,-7-7 22-15,-12-3 2 16,-6-4 10-16,25-39-37 0,-56 35 32 16,-1-14-20-16,1-10-1 15,-1-11 6-15,7-7 8 0,-1-7-18 16,1-8-16-16,50 22-1 15,-44-53-6-15,13 0 6 0,18 7 42 16,13 46-24-16,-6-53 0 16,6 53-17-16,0 0 34 0,0 0 49 15,0 0 1-15,0 0 30 16,0 0 67-16,-13 50 14 0,1-4-12 16,-13 7-2-16,-7-4-58 15,-6-3-74-15,1-7 7 16,-7 0-5-16,0-11-87 15,44-28-189-15,-57 25-180 0,7-14-84 16</inkml:trace>
  <inkml:trace contextRef="#ctx0" brushRef="#br0" timeOffset="2073">830 170 1262 0,'31'-35'193'15,"-31"35"27"-15,0 0-50 0,0 0-76 16,0 0-73-16,0 0-28 16,0 0-139-16,38-25-278 0,-38 25-109 15</inkml:trace>
  <inkml:trace contextRef="#ctx0" brushRef="#br0" timeOffset="2324">346 0 915 0,'0'0'244'16,"0"0"48"-16,0 0-12 16,0 61-71-16,0 2-82 0,-7 11-25 15,1 1-38-15,0 2-44 16,-1 8-20-16,-5 0-3 16,6-7-229-16,-13-4-226 15,6-3-89-15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43:52.52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2301 1541 1047 0,'-26'39'263'0,"-11"28"59"0,-7 21-40 16,0 29-61 0,6 14-84-16,-6 10-34 0,6 4-60 15,7-7-1-15,-7-4-21 16,7-10-13-16,-1-15-14 0,1-10-143 16,6-14-140-16,0-14-138 0,6-22-53 15,6-14 85-15,13-35 71 16</inkml:trace>
  <inkml:trace contextRef="#ctx0" brushRef="#br0" timeOffset="427">2074 1930 718 0,'38'-85'147'16,"0"10"-11"-16,12 15 26 0,13 4-8 15,6 3-28-15,6 10 6 0,13 5-37 16,7-2-29-16,12 8-5 15,-1 7-11-15,8 15 25 0,-1 13 2 16,-6 15-15-16,-7 14-1 0,-12 13 44 16,-13 20-20-16,-18 6-23 15,-32 10-39-15,-25 4-5 0,-25 3-9 16,-25 1-22-16,-19-5-36 16,-13-2 2-16,0-12-19 0,1-10-21 15,5-10 6-15,7-8 16 16,12-10-14-16,20-11 20 0,37-21-75 15,-38 22-52-15,38-22 64 0,0 0 7 16,38-4 49-16,18-7 41 16,13 8 14-16,7 13 14 0,6 12 27 15,6 13 76-15,-7 14 19 16,1 8 12-16,-13 7 9 0,-12 3-22 16,-26 0-11-16,-12 0-46 0,-38-3-18 15,-19-1-23-15,-18-6-11 16,-20-4-6-16,-18-11 8 15,0-3-8-15,-7-4-31 0,1-6-90 16,12-8-63-16,12-10-67 0,13-4-111 16,13-11-120-16</inkml:trace>
  <inkml:trace contextRef="#ctx0" brushRef="#br0" timeOffset="661">4438 2590 1746 0,'31'39'167'0,"0"0"34"16,-12 3 16-16,0 8-21 0,-13-1-68 15,-6 1-46-15,-6 3-32 0,-13 0-25 16,0-7-35-16,1 3-119 15,-14-6-149-15,-6-4-158 0,38-39-82 16,-56 35-35-16</inkml:trace>
  <inkml:trace contextRef="#ctx0" brushRef="#br0" timeOffset="829">4834 2060 1690 0,'37'-7'8'16,"-37"7"-33"-16,0 0-132 0,0 0-22 15,0 0-57-15,25 32-45 0,-25-32-85 16</inkml:trace>
  <inkml:trace contextRef="#ctx0" brushRef="#br0" timeOffset="1360">5261 2474 1401 0,'0'0'203'0,"0"0"76"0,0 0-90 15,0 0-114-15,0 0-27 16,0 0-27-16,-31-4-21 0,-7 4 8 15,-6 11-18-15,-6 10-2 0,6 11 16 16,0 7-4-16,0 7-8 16,12 0 14-16,7-4-3 15,6-3-16-15,13 0 13 0,12-7 3 16,-6-32-42-16,25 35-77 0,13-17 23 16,0-11 16-16,-1-11-18 15,14-10 46-15,-1-7 4 0,0-11 16 16,7-7 23-16,-7-7 24 0,0-7-41 15,-6-3 35-15,-6 3 64 16,-6 10 36-16,-1 11-24 0,-31 32-22 16,0 0 137-16,13 36-51 0,-13 20-67 15,-7 25 3-15,-5 22 38 16,5 14-3-16,1 17-40 16,-6 18-33-16,-1 10-23 0,-6 12-15 15,0-1-1-15,0-7-2 0,7-14-3 16,-1-18-6-16,1-21 3 0,-1-28 5 15,1-18 2-15,5-21-1 16,-12-18-27-16,19-28-33 0,-50-10-22 16,0-29 11-16,0-28 13 0,6-22 4 15,0-24-12-15,12-14 1 16,13-11-40-16,13 0-18 0,25 4-85 16,12 3-133-16,26 15-192 0,12 6-96 15</inkml:trace>
  <inkml:trace contextRef="#ctx0" brushRef="#br0" timeOffset="2055">6990 1937 1432 0,'0'0'18'0,"0"0"-13"15,0 0 64-15,25-36 21 0,-25 36 52 16,0 0 217-16,19 57-124 16,-19 24-86-16,-7 18-65 15,-18 18-25-15,-6 6-25 0,-1 1-14 16,-5-7-7-16,5-11-5 0,1-11 3 16,12-10-7-16,-6-14-4 15,12-15-66-15,7-14-95 0,6-42-30 16,0 0-39-16,0 0-75 0,0 0-15 15,0 0 91-15,0 0 37 0,25-45 34 16,-6-16 23-16,6-16 40 16,-6-12 20-16,-7-20 52 0,7-11 23 15,-6 3 77-15,6 4 75 0,-7 7 28 16,13 18 35-16,1 13-26 16,-1 15-11-16,6 11-32 0,7 14-35 15,6 6-19-15,12 12-6 16,7 6-26-16,6 7-28 0,7 11-13 15,-1 1-12-15,1 2 2 16,-1 8-12-16,-12 0-3 0,-6-1-6 16,-20-3-45-16,-37-14-28 0,0 0 14 15,0 0 45-15,0 0 5 16,-37 36 5-16,-20-12 7 0,-6-9 6 16,-6-12-12-16,12-3 8 0,13 0 3 15,7-7 9-15,37 7-130 0,0 0-41 16,-7-35 55-16,7 35 36 15,63-18 52-15,13 25 9 16,5 18 0-16,1 14 54 0,0 17-2 16,-7 15 77-16,1 7 23 0,-13 3 12 15,-7-3 3-15,-6-4-29 16,-18-3-12-16,-13-11-17 0,-19-11-29 16,-13-7-30-16,-31-6-15 0,-25-8-9 15,-19-10-12-15,-19-8-9 16,-6-10-23-16,0-7-6 0,0-7-24 15,6-7-28-15,19-7-47 0,12-4-55 16,14-3-35-16,24 10-49 16,38 25-57-16,0 0-99 15</inkml:trace>
  <inkml:trace contextRef="#ctx0" brushRef="#br0" timeOffset="2511">9146 2559 1548 0,'0'0'25'0,"12"-39"20"16,-12 39 147-16,0 0 26 15,25-32-86-15,-25 32-53 0,0 0-64 16,0 0 0-16,-37 3-8 0,-14 19-3 15,-12 9-4-15,1 1 5 0,-1 11 35 16,0-8 24-16,6 4-27 16,13 0-6-16,7-7-23 0,11-1 3 15,14-2 2-15,12-29-1 0,12 35 5 16,-12-35 1-16,44 35-26 16,7-17-59-16,-1-7-44 0,7-11-6 15,-1-11-43-15,13-7 20 0,-6-14 32 16,0-6-48-16,0-19-16 15,6-14 94-15,-12-6 34 0,-1-1 149 16,-18 14 60-16,-7 15 7 16,-12 13-96-16,-19 36 1 0,0 0 159 15,0 0-93-15,-6 50-66 16,-7 3-35-16,-6-4-21 0,1 4-2 16,5-3-10-16,0-1 0 0,1-3-9 15,12-3-59-15,0-11-187 0,0-32-173 16,6 38-126-16,-6-38 9 15</inkml:trace>
  <inkml:trace contextRef="#ctx0" brushRef="#br0" timeOffset="3448">10151 2650 1796 0,'0'0'43'0,"0"0"-4"0,0 0 16 15,38-31-28-15,-7 9-33 0,13 8 8 16,0 0-2-16,13 11 6 16,-7 3-2-16,7 3 2 0,-13 8-17 15,0 10 34-15,-13 4 121 0,-12 10 30 16,-6 7-20-16,-13 1-72 0,-7-1-28 16,-5 1-27-16,-7-8-6 15,-6 0-21-15,-7-6-15 16,1-5-24-16,31-24-22 0,-32 25-11 15,32-25-10-15,0 0 13 0,0 0-63 16,0 0-37-16,0 0 67 16,0 0 40-16,32-56 28 0,12-1-39 15,6-10-37-15,19-7 19 0,7-8 55 16,-1 19 8-16,-12 10 15 16,-13 17-9-16,-6 22 48 0,-44 14 104 15,32 25 9-15,-32-25-23 0,6 57-30 16,-12-1-36-16,-13-6-23 15,0-1-21-15,0-7 1 0,7-6-1 16,12-36-11-16,-13 42-6 16,13-42-16-16,0 0 8 0,0 0 12 15,0 0-74-15,63 18-75 0,0-18-57 16,12-18-65-16,1-17 16 16,12-15-4-16,6-10 103 0,0 4 102 15,-12 3 48-15,-13 10 29 0,-25 12 20 16,-44 31 58-16,0 0 102 15,0 0 23-15,0 0-9 0,-50 42-34 16,-7-3-44-16,7-4-66 16,0 0-24-16,50-35-18 0,0 0-21 15,-44 50-3-15,44-50 25 16,0 0-34-16,0 0 9 0,0 0 0 16,0 0-23-16,0 0-75 0,50 11-66 15,6-29-10-15,14-25-60 0,5-20 36 16,13-25 84-16,6-18 52 15,1 3 75-15,-14 11 129 0,-12 21 32 16,-25 18-32-16,-44 53 151 0,0 0 14 16,0 0-47-16,-25 71-73 15,-19 14-7-15,-12 10-30 0,-1 8 36 16,7 3 11-16,6 3-21 16,6 5-9-16,13 9 0 0,12 11-33 15,7 4-40-15,12 7-42 16,7 7-24-16,-7 4-16 0,7 6-3 15,-7 4-6-15,0 0-7 0,-12-7-2 16,0-10-9-16,-19-14-4 16,0-15-11-16,-13-17-7 0,-19-18-6 15,1-22-13-15,-13-20-5 0,-1-15 2 16,-11-21-9-16,-1-21-9 0,0-25-25 16,-6-14 0-16,13-25 12 15,-1-28-2-15,14-18 8 0,5-18 23 16,26-6 28-16,5-4 22 0,26 10 46 15,13 8-24-15,25 7-15 16,18 17-20-16,20 11-53 16,12 18-86-16,12 17-153 0,7 8-162 15,0 6-31-15,12 15 7 0</inkml:trace>
  <inkml:trace contextRef="#ctx0" brushRef="#br0" timeOffset="5379">14576 1204 1239 0,'7'-53'95'16,"-7"53"-33"-16,-13-42-62 16,13 42 5-16,0 0 6 15,-75-29 9-15,-7 12 7 0,0 6 56 16,-12 8-12-16,-7-1 17 15,-12-3-11-15,-13 0 9 0,-12-4-37 16,-25-6-15-16,-26-1-23 0,-37 0 19 16,-38-3-43-16,-38-4-2 15,-18 1 56-15,-32-5-1 0,-38 1 24 16,-31 0-23-16,-13 0 31 0,-6 3 55 16,6-3-18-16,7 6-32 15,6-2-46-15,6 6-15 0,0-7-16 16,7 0 14-16,-7 1-21 0,-13-5 10 15,-5-2 0-15,5-1 5 16,-12 0-12-16,-6-3 4 16,6-1 6-16,19 1 2 0,31 0-8 15,38 6 0-15,32 5 0 0,30-1 8 16,33 7 4-16,5 1-10 16,20 2-2-16,5-6-10 0,26 4 20 15,6-1 3-15,7 0-13 16,12 1-3-16,0-1 6 0,12 0 10 15,20 1-6-15,12-1-7 0,25 7-13 16,25 1 3-16,26-1 24 16,12 8-7-16,44 3-21 15,-44-8 22-15,44 8-6 0,0 0-8 16,0 0-6-16,0 0-10 0,0 0 15 16,0 0 18-16,0 0-11 15,-32 39-10-15,13-3 10 0,7-1 5 16,-1 4 1-16,-6-4-6 0,7 4-11 15,-13 0 25-15,0 0-23 16,-1 7 6-16,8 0 7 0,-14 7 0 16,13 7-13-16,0 10 0 0,13 12 16 15,6 13 6-15,6 22 18 16,13 17 25-16,0 18-8 16,13 28-28-16,-14 19-20 0,8 17 8 15,-14 6 9-15,1 5-17 0,-7-5 0 16,13-6 4-16,0-1 8 15,0-6-15-15,-1-1 3 0,8-10 15 16,-8 7-3-16,-5-7-12 0,-7-4 10 16,-6-13-10-16,0-15-5 15,0-17 16-15,-6-15 2 0,0-13-11 16,-1-15 5-16,-5-7-16 16,6-11 9-16,-1-10 0 0,7-4-4 15,0-10-29-15,7 6-58 0,5-10 31 16,7-7 47-16,6-7-2 15,-6-7 4-15,6 0 4 0,-25-39 4 16,44 57-4-16,0-22 13 16,0-7-6-16,19-3 9 0,0-4-9 15,19-3-10-15,18 3 10 16,20-7 0-16,30-3-3 0,26-1-9 16,19-3 0-16,32-3 12 0,11-4-21 15,14 3 16-15,-1 4-4 16,7 1 9-16,6 6-5 0,13 3-3 15,-1 5 5-15,1-5-1 0,5 4 4 16,8 1 0-16,11-5 0 16,14 5 3-16,24-12 0 0,7-6-70 15,18-8-33-15,13-6 46 16,26 2 27-16,5-6 9 0,7 11 5 16,0-1 2-16,-6 4 7 0,-7 0 4 15,-12 0 0-15,-13 4-9 16,-19-1 2-16,-12 4 24 0,-20 4-9 15,-5 0-5-15,-19-4-3 0,-1-7 15 16,1 0-15-16,-13-4 2 16,-12-6-2-16,-13 6-17 0,-13-7 20 15,-18 1-6-15,-7-1-4 0,-18-6 14 16,-14-1 4-16,-18 0-11 16,-18 0 7-16,-20 1 11 15,-12-1-18-15,-20 4 17 0,-11 0-17 16,-7-4 0-16,-19 1 6 0,-6-1 22 15,-7-3 16-15,-12-4-24 16,0 0-5-16,-44 25-19 0,57-42 34 16,-57 42 14-16,50-46 5 0,-50 46-23 15,44-50 17-15,-44 50-17 16,44-38-5-16,-44 38-17 0,44-46-10 16,-44 46 19-16,57-50-13 0,-13 11 19 15,-44 39-14-15,56-56 11 16,-5-1-7-16,-14-6-12 0,-5-15-2 15,-7-14 12-15,-6-21-14 16,6-18 7-16,-19-24 3 0,7-9-1 16,-7-13-10-16,7-3 22 0,5 0 3 15,-5-4-12-15,12 0 32 16,-6 8 21-16,6 6-10 0,-6 7 2 16,6 11-26-16,-12 4-17 0,6 3 10 15,-1 0-24-15,1 7 23 16,-6 8-2-16,-7 2 30 0,-6 12-9 15,0 13-17-15,0 11-7 0,-6 15 3 16,0 13-14-16,6 11-3 16,0 53 8-16,-7-53-3 15,7 53-8-15,0 0-1 0,0 0 11 16,0 0-4-16,-6-49-15 0,6 49-1 16,0 0 9-16,0 0 7 15,0 0-12-15,0 0 18 0,0 0-2 16,0 0-12-16,0 0-4 0,0 0 23 15,0 0-16-15,0 0-6 16,0 0 20-16,0 0-20 0,0 0 11 16,0 0 3-16,0 0 0 0,0 0 1 15,0 0-4-15,0 0 5 16,0 0 4-16,0 0-17 0,0 0 8 16,0 0 10-16,0 0-3 15,0 0-14-15,0 0 9 0,0 0-2 16,0 0-11-16,0 0-31 0,0 0-4 15,-6-51 24-15,6 51 6 16,0 0 3-16,0 0 13 0,0-49 0 16,0 49-15-16,0 0 23 0,0 0 0 15,-7-46-18-15,7 46 0 16,0 0-63-16,0 0-59 0,0 0 18 16,0 0-39-16,-69-46-20 0,13 25-89 15,-7 17-125-15,-19 15-95 16,0 6-7-16</inkml:trace>
  <inkml:trace contextRef="#ctx0" brushRef="#br0" timeOffset="21276">7084 1954 249 0,'0'0'54'15,"0"0"-12"-15,0 0 2 16,-19-14 1-16,19 14-32 0,0 0 2 15,0 0 0-15,0 0-20 16,0 0 1-16,0 0-4 0,0 0-6 16,0 0 19-16,0 0-1 0,0 0-14 15,0 0-17-15,-19-21 18 16,19 21 9-16,0 0 35 16,-12-28-4-16,12 28-22 0,-13-29 6 15,13 29-9-15,0 0-2 16,-6-31 11-16,6 31-29 0,0 0 11 15,-7-29 13-15,7 29-13 0,0 0-2 16,19-32 8-16,-19 32-14 16,0 0 18-16,25-28-3 0,-25 28-4 15,26-35 0-15,-26 35 0 16,31-32-11-16,-31 32 21 0,25-32-4 16,-25 32-16-16,25-32 10 15,-25 32 2-15,32-31-7 16,-32 31 2-16,31-25 8 0,-31 25-5 15,38-25-10-15,-7 6 22 0,-31 19-20 16,32-17 8-16,-32 17 12 16,37-14-25-16,-37 14 23 0,32-11-13 15,-32 11 0-15,0 0-1 16,31-11 7-16,-31 11-22 0,32-3 33 16,-32 3-6-16,31 0-21 15,-31 0 22-15,32 0-5 0,-32 0-14 16,37 0 10-16,-37 0 3 15,32 0-11-15,-32 0 14 0,0 0-1 16,25 0-5-16,-25 0-8 16,0 0 23-16,31 11-2 0,-31-11-16 15,32 14 10-15,-32-14-1 16,0 0-3-16,31 24-48 0,-31-24 76 16,0 0 22-16,25 37-13 15,-12-9 5-15,-7-3-4 0,0 0-14 16,-6-4 3-16,0-21-9 0,0 28-9 15,0-28-12-15,0 25 16 16,0-25-4-16,0 0-2 0,0 0 16 16,0 0-17-16,-12 28 2 15,-7-3 4-15,-6 3 6 0,0 0-16 16,0 1 0-16,-1-1-5 16,-5 4-15-16,0-4 20 0,-1 0 4 15,-6 0-1-15,7-6-22 16,31-22 9-16,-38 24-7 0,38-24 2 15,-37 18-8-15,37-18-1 16,-32 7-20-16,32-7 2 0,0 0-13 16,0 0 17-16,-31-21 15 0,31 21 8 15,0 0-6-15,0 0-1 16,0 0-5-16,0 0 5 0,0 0 14 16,0 0-3-16,-7-21 9 15,7 21 0-15,0 0-17 16,0 0 17-16,0 0-3 0,0 0 2 15,0 0-72-15,0 0-89 16</inkml:trace>
  <inkml:trace contextRef="#ctx0" brushRef="#br0" timeOffset="21576">7436 1975 256 0,'0'0'58'15,"25"8"-34"-15,-25-8-21 0,0 0 12 16,0 0-4-16,0 0-14 16,19 7-5-16,-19-7 16 0,31 0-47 15,-12 3-47-15,-19-3-33 16</inkml:trace>
  <inkml:trace contextRef="#ctx0" brushRef="#br0" timeOffset="21996">7587 1551 108 0,'0'0'0'15,"0"0"7"-15,-32-14-47 16</inkml:trace>
  <inkml:trace contextRef="#ctx0" brushRef="#br0" timeOffset="22449">6990 1504 287 0,'0'0'76'0,"0"0"-37"15,18 44-1-15,-11-5-27 0,-1-4-7 16,0-3 15-16,-6 0 2 0,0-4-16 16,0 4 5-16,0-32 3 15,-6 39-18-15,6-4 14 0,0-7 0 16,0-28-19-16,0 36 17 15,0-36-7-15,0 31-4 0,0-31-4 16,0 0-5-16,0 25-8 16,0-25-1-16,0 0-10 0,0 0-26 15,0 0-30-15,0 0 2 16</inkml:trace>
  <inkml:trace contextRef="#ctx0" brushRef="#br0" timeOffset="23123">6964 1855 149 0,'-6'-32'36'15,"6"32"2"-15,0-35-27 16,0 7-11-16,0 28 15 0,0-39-15 15,0 39 4-15,13-46 3 0,-7 7-17 16,-6 39 5-16,13-39 17 16,-13 39-12-16,0 0 9 0,18-39 14 15,-18 39 16-15,0 0-17 16,0 0 3-16,19-31-12 0,-19 31-9 16,0 0-14-16,0 0 26 15,0 0-19-15,0 0 3 0,0 0 15 16,38-37 5-16,-38 37-13 15,50-21-4-15,-6 3 4 0,-6 8-2 16,0-1 1-16,-1 4 18 16,1-3 1-16,0 6-11 0,-38 4-3 15,44-7 5-15,-44 7-19 0,0 0-4 16,38 0 4-16,-38 0 8 16,0 0 67-16,0 0-8 0,25 32-39 15,-25-32-21-15,19 39 15 0,-7-11-15 16,-6 1-9-16,-6-29 17 15,19 36 2-15,0-8-20 16,-19-28 15-16,19 32-3 0,-19-32-17 16,0 0 5-16,0 0 19 15,25 28-13-15,-25-28 6 0,0 0 44 16,19 32 22-16,-19-32-2 0,13 35 1 16,-13-35-22-16,0 32-29 15,0-32-8-15,6 32 14 0,-6-32-26 16,0 0-10-16,0 0 14 15,0 0 2-15,0 0-6 0,0 0-9 16,0 0 20-16,0 0-7 0,0 0-10 16,0 28-2-16,0-28 13 15,0 0-5-15,0 0-9 16,0 0 26-16,0 0-22 0,0 0-27 16,0 0-30-16,0 0 24 15,0 0-76-15,-32 32-60 0,14-11-68 16</inkml:trace>
  <inkml:trace contextRef="#ctx0" brushRef="#br0" timeOffset="24027">7398 1458 94 0,'32'-10'-6'0,"5"3"-2"16,-5-14 36-16,5 10-8 15,1 7 20-15,-38 4 6 0,44-7-22 16,-6 7 1-16,-13-3 1 0,-25 3-1 15,0 0-16-15,31 3 7 16,-31-3 20-16,0 0-9 0,32 15-7 16,-32-15 21-16,31 21-19 15,-31-21-9-15,32 24 19 0,-32-24-8 16,0 0 0-16,31 39-21 0,-31-39 17 16,32 33 7-16,-32-33-21 15,31 28 14-15,-31-28 3 16,0 0-3-16,31 32-17 0,-31-32 4 15,0 0 18-15,19 29-12 16,-19-29 20-16,0 0 17 0,0 0-39 16,0 0 9-16,0 0 2 0,0 0 3 15,-12 35-21-15,12-35 14 16,-19 32 15-16,19-32-33 0,-32 31 32 16,32-31 33-16,-31 36-26 0,12-4-36 15,19-32 20-15,-25 35 4 16,25-35-35-16,-19 32 2 0,19-32 23 15,0 0-12-15,-12 28-11 16,12-28 11-16,0 0 11 16,0 0-25-16,0 0 21 0,0 0 6 15,0 0-18-15,-38 25-21 0,38-25 25 16,-32 14 15-16,1-3-26 16,0-1-30-16,-1-3 4 0,-6 4-1 15,-6-1-5-15,7 5 10 16,-1-5-10-16,0 1-25 0,7-1-40 15,31-10-25-15,-25 7-56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44:31.93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4129 0 486 0,'0'0'70'0,"0"0"32"15,0 0-14-15,0 0 0 16,0 0 11-16,0 0-9 0,0 0 55 16,0 0-34-16,0 0-53 15,0 0-26-15,-51 18-27 0,-5-4 11 16,-13-4-14-16,0-6-19 16,-7 3 53-16,-12-3-31 15,6-4 17-15,-12 0-41 16,6-4 16-16,-6 0 3 0,6 1 6 15,-7-1-13-15,0-3 23 16,1 4-7-16,0 3-1 0,-1 3-3 16,-5 1 0-16,6 3 6 15,-7 11 1-15,-6-1-12 0,0 4-17 16,7 8 10-16,-13-1 21 16,6 4-21-16,0-4 7 0,0 4 0 15,6-4 16-15,1 0-16 16,-1-3 0-16,7 0-3 15,0-4 3-15,6 0-27 0,0 0 29 16,5 4-5-16,8 0 13 16,-1 3-13-16,1 1-17 15,6-1 20-15,-1 4 11 0,1 3-23 16,6-3 5-16,1 7 13 16,5-4-15-16,13 4 6 0,-6 0 0 15,12 0 7-15,0-4-4 16,1 4 5-16,5 0-11 0,1-4-4 15,6 7-3-15,-1 3 17 16,8-2-9-16,-1 3 12 16,6 0-7-16,1 0 22 0,5 0-27 15,1-4 23-15,0-3-21 16,6 0-6-16,6-4-10 16,-6-35 30-16,6 35-16 0,1-3-13 15,-1-4 45-15,-6-28-5 16,6 39 7-16,0-3 20 0,7-8 21 15,0 0-13-15,5 4-22 16,8 0-7-16,5 0 12 0,0 3-24 16,7-3 8-16,6 0-24 15,6 3 0-15,-6 0 16 0,0-7-16 16,7 4-20-16,-14-3 35 16,14-5 9-16,-7-2 3 0,12-5-4 15,-5-3-13-15,5-7-10 16,7-3 4-16,0-4 1 15,0-4 16-15,6 1 15 0,14-1-6 16,5-6-2-16,6 3-22 16,0-4-6-16,-12 4 34 0,0-4-69 15,-7 4 31-15,0 0 4 16,-12 4 0-16,0-4 14 0,-6 0-10 16,12-4-4-16,0 0-18 0,6-6 24 15,1-1-22-15,12-3 19 16,0 0-3-16,0 3 19 0,6 0-8 15,0 1-1-15,1-5-2 16,-7 5-16-16,-7-4-7 16,-5-1 3-16,-13 1 9 0,0 0 20 15,-7 3-4-15,-6 4-2 16,8-4-5-16,-8 1 3 0,1-4-12 16,-1-4-11-16,0-3 24 15,-6-4-10-15,0 3 8 0,0 5 8 16,0-5-12-16,-6 1-8 0,0 0 18 15,-1 3-30-15,-5-3 13 16,-32 28 6-16,44-42 14 0,-7 6-20 16,-37 36-16-16,44-49 8 15,-6 13 1-15,-38 36 22 16,44-42-7-16,-12 7 10 0,-1 3-7 16,-6 0-15-16,7 1-14 15,-7-1 14-15,6 1-23 0,-6-1 16 16,0 0-9-16,-6 4 12 15,0-8-1-15,-6 5-1 0,-7-1 13 16,0-4 0-16,0 5-10 0,-6 2-3 16,0 1 7-16,0 0 18 15,-6-4-12-15,6 0 6 0,-6-3-1 16,0 0-5-16,6-1-18 16,0 1-1-16,0 35 5 15,0-43 14-15,0 43 14 0,6-42 1 16,-6 42-23-16,6-39 11 15,-6 39-3-15,6-35 0 0,-6 35-7 16,0 0 31-16,0 0 0 16,0 0 13-16,13-32 5 0,-13 32-9 15,0 0 15-15,0 0-56 16,-6-42 16-16,6 42-14 0,-25-32 6 16,25 32-25-16,-32-43 25 0,13 12-4 15,19 31 8-15,-37-39 0 16,37 39 6-16,0 0-32 15,-38-32-46-15,38 32-105 0,0 0-173 16,-38-18-215-16</inkml:trace>
  <inkml:trace contextRef="#ctx0" brushRef="#br0" timeOffset="676">3638 562 780 0,'0'0'9'16,"0"0"17"-16,0 0-19 15,0 0 47-15,0 0 46 0,0 0-44 16,-6 32-19-16,-6-4-21 15,-7 4 2-15,0 3 2 16,-13 0-18-16,-12 4 3 0,-6 0 3 16,-6 0-13-16,-7-4 9 15,0-3-4-15,6-11 3 16,12-6-17-16,1-5 10 0,7-10-16 16,5-10-49-16,13-12 14 15,13-6 15-15,6 0 26 0,13-1 29 16,-13 29-12-16,18-35 24 15,-18 35 0-15,0 0-34 0,32-21 50 16,-32 21 46-16,0 0 10 16,0 0-16-16,0 0-34 15,0 28-23-15,-13 0-7 0,13-28-27 16,-37 39 16-16,-1-7-2 16,6-11-2-16,-5-3-8 0,-1-4 53 15,13-10-22-15,25-4 3 16,-38-4 48-16,38 4 26 0,-31-28-1 15,18-4-13-15,7 0-6 16,12-3-47-16,7-4-16 0,-1 0 11 16,7 4-30-16,0 0-12 15,6 3-63-15,-25 32-183 16,25-32-180-16,-25 32-125 16</inkml:trace>
  <inkml:trace contextRef="#ctx0" brushRef="#br0" timeOffset="865">2739 1246 1112 0,'56'-7'192'0,"7"-7"13"0,0-3-42 15,6-1-87-15,-19 0-33 16,1 1-17-16,-20-1-226 15,-31 18-207-15,0 0-50 0</inkml:trace>
  <inkml:trace contextRef="#ctx0" brushRef="#br0" timeOffset="1216">2236 795 464 0,'0'0'79'15,"0"0"41"-15,0 0 22 16,37-14-26-16,-11 14-36 0,-26 0-24 16,37 14-10-16,-37-14 10 15,25 25 5-15,-25-25 20 0,19 32-27 16,-19-32-41-16,-6 39 3 15,-13-8 1-15,19-31-2 0,-44 39-15 16,0-14 3-16,0-11-7 16,6-7 16-16,7-7-24 0,31 0-11 15,-38-21 29-15,38 21-31 16,-19-35 11-16,26 6 14 16,12 1 7-16,12 3 4 0,0 1-11 15,7 2-59-15,-6 8-185 16,-7 4-133-16</inkml:trace>
  <inkml:trace contextRef="#ctx0" brushRef="#br0" timeOffset="1905">1450 1123 627 0,'0'0'141'0,"0"0"40"15,0 0-3-15,0 35-6 16,0-35-54-16,0 0-20 0,0 0-51 16,0 0-4-16,0 0-84 15,0 0-59-15,31-49-98 0,-5 0-10 16,-8 3 79-16,1 7 59 15,-6 11 27-15,-13 28 17 0,31-25 21 16,-31 25-18-16,32-3 18 16,-32 3 17-16,37 7 16 0,-37-7-19 15,26 21-1-15,-26-21-15 16,0 0 13-16,0 0-14 16,31 28 0-16,-31-28-1 0,0 0 24 15,0 0 1-15,0 0-1 16,0 0-3-16,-6 36-8 0,6-36 7 15,-32 42 25-15,32-42 21 16,-44 41 6-16,7-5-7 0,37-36 23 16,-44 32-4-16,44-32 44 15,-38 24 27-15,38-24 9 0,0 0 37 16,0 0-89-16,0 0-2 16,0 0-57-16,-38-28-15 0,13-4-15 15,12-14-14-15,1-6-32 16,6-8-37-16,-7 4 21 15,0 3 14-15,7 10-4 0,0 4-40 16,6 39-143-16,-6-28-63 16,6 28 43-16,0 0-20 0,-13 46-68 15</inkml:trace>
  <inkml:trace contextRef="#ctx0" brushRef="#br0" timeOffset="2176">1525 1377 750 0,'0'0'60'15,"0"0"76"-15,0 0 42 16,0 0-6-16,0 0-65 0,0 0 0 16,0 0-44-16,0 0-58 15,0 0 17-15,0 0 11 0,51 0-33 16,-14 0-4-16,-37 0-6 15,32 0 10-15,-32 0 0 0,0 0 50 16,0 0 50-16,0 0-51 16,0 0-28-16,6 39-62 0,-6-39-72 15,-31 39-82-15,-1-18-80 16,-12-3-33-16,7-4-34 16</inkml:trace>
  <inkml:trace contextRef="#ctx0" brushRef="#br0" timeOffset="2564">1199 908 388 0,'0'0'51'0,"0"0"66"0,0 0-4 15,0 0 1-15,0 0 37 16,0 0 2-16,0 0-27 15,0 0-33-15,18 39-25 0,-18-39-9 16,13 46-16-16,-7-4 14 16,-6-42-12-16,7 45-10 0,-7-45-15 15,0 39-8-15,0-39-12 16,-13 39 10-16,13-39 17 0,0 0-33 16,0 0-1-16,-50 28 7 15,12-14 5-15,38-14 15 0,-38 0-34 16,38 0-8-16,-37 11 43 15,37-11 61-15,-33 39-9 16,2 0-21-16,12 3 13 16,6 1-26-16,1-8-39 0,5 0-4 15,7-3-3-15,7 0-86 16,-7-32-144-16,25 28-116 0,-25-28-46 16,31 11-36-16</inkml:trace>
  <inkml:trace contextRef="#ctx0" brushRef="#br0" timeOffset="3008">663 1360 611 0,'0'0'94'0,"0"0"-9"15,0 0-14-15,0 0 5 0,0 0-2 16,0 0-29-16,0 0-30 16,0 0 8-16,0 0 9 15,38 0-32-15,-38 0-14 0,44-18 21 16,-44 18 4-16,31-18 13 15,-31 18-36-15,0 0-36 0,0 0 25 16,0 0 13-16,0 0 27 16,-31-14-35-16,-7 7 42 0,7 0-7 15,-1 10 20-15,32-3-26 16,-37 0 48-16,37 0 11 0,0 0 36 16,0 0-36-16,-38-7-12 15,38 7 3-15,0 0-41 0,-6-39-1 16,6 8-46-16,6-1 16 15,-6 32-66-15,25-50-101 16,0 8-72-16,0 4-91 0,-6-4-20 16</inkml:trace>
  <inkml:trace contextRef="#ctx0" brushRef="#br0" timeOffset="3776">657 1039 169 0,'0'0'41'16,"0"0"22"-16,0 0 1 0,0 0 1 15,0 0 3-15,0 0 4 16,0 0 7-16,0 0-40 0,0 0-2 15,0 0-19-15,0 0-29 16,0 0 21-16,0 0-16 16,0 0-7-16,0 0-10 0,0 0-12 15,0 0 31-15,0 0-6 16,0 0 12-16,31-14 6 0,-31 14-12 16,0 0 15-16,26-25-11 15,-26 25 0-15,0 0 28 0,0 0 24 16,0 0 32-16,0 0-5 15,12-28-22-15,-12 28-15 0,0 0-34 16,0 0 8-16,0 0-16 16,-44 7 7-16,6 0 32 0,-6-4 0 15,7 5 22-15,-1-5 50 16,7-3 57-16,31 0 8 16,-32-7-18-16,32 7-9 0,-31-21-41 15,31 21-50-15,-13-43-34 16,7-3-18-16,12-3-6 0,7-4 5 15,6-4-23-15,6 4 1 16,6 0-34-16,1 4-58 0,-1 7-144 16,-6 3-126-16,-6 3-116 15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45:51.43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289 965 643 0,'0'0'109'0,"0"0"18"16,0 0-77-16,0 0-20 15,0 0-83-15,0 0-118 0,44-14-152 16</inkml:trace>
  <inkml:trace contextRef="#ctx0" brushRef="#br0" timeOffset="331">0 227 332 0,'0'0'0'0,"0"0"2"0,0 0-2 16,0 0 0-16,0 0 4 15,0 0 6-15,0 0 14 0,0 0-33 16,0 0 23-16,0 0-17 16,0 0 3-16,0 0 0 0,0 0-4 15,0 0 9-15,0 0-18 16,0 0 15-16,0 0-5 16,0 0 3-16,0 0-52 0,0 0-33 15,0 0-26-15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46:01.78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4384 629 1124 0,'12'57'337'0,"13"10"34"15,13 7-58-15,0 11-16 0,6 14-43 16,6 10-57-16,-12 8-74 16,-1 7-38-16,-18 3-38 15,-12 0-22-15,-26 11-17 0,-25 3-5 16,-25 1 10-16,-19-1-4 16,-13-7-4-16,-6-3-73 0,-6-11-147 15,12-17-206-15,1-15-292 16,24-21-90-16</inkml:trace>
  <inkml:trace contextRef="#ctx0" brushRef="#br0" timeOffset="1476">3397 1209 901 0,'37'-7'162'0,"-37"7"-26"16,0 0 51-16,0 0-35 0,0 0-63 15,0 0-19-15,-37 7 13 16,-20 14-4-16,-12 11 2 0,-6 14-3 16,-1 10 7-16,7 1-47 15,6-1-7-15,19 1-1 16,13-8-1-16,12 1 0 0,25-4-7 15,19-15-26-15,19-6 4 16,13-7-5-16,12-8-24 16,0-10-15-16,0-3-11 0,-12-4 9 15,-19 0-43-15,-38 7 2 16,0 0 27-16,0 0 13 0,-38-14 24 16,-25 14 34-16,-12 3-11 15,-13 8 12-15,0-8-15 0,0 1-17 16,0-1 28-16,6-3-8 15,6-3 10-15,14-8 5 0,5-3-26 16,13-11 18-16,6-3-7 16,1-11 0-16,11-3-3 0,8-8-24 15,5 1 3-15,0-1 1 16,1 8 1-16,6 3-2 16,6 4-3-16,0 35 2 0,0-36 33 15,0 36 4-15,0 0 4 16,0 0-29-16,0 0 0 0,0 0 1 15,0 0 24-15,0 0-3 16,0 0-2-16,0 0-7 0,0 0-13 16,0 0 39-16,0 0-5 15,0 0 21-15,0 0-2 0,-13 50-29 16,0-4 18-16,1 0 1 16,-1-7-21-16,7 3 6 15,0-7-15-15,6-35 0 16,-19 46 8-16,19-46-8 0,-25 36 7 15,25-36 0-15,0 0-7 16,0 0-9-16,-38 14 23 0,38-14 0 16,0 0-14-16,0 0-25 15,-31-36 25-15,31 36-15 0,-19-35 4 16,19 35 13-16,0 0 17 16,0 0-15-16,0 0-9 0,0 0-11 15,0 0-5-15,0 0 49 16,0 0-2-16,-7 43-14 15,7-43-29-15,-12 42 12 0,12-42 37 16,-25 42-11-16,25-42-27 16,-44 29 12-16,44-29-11 0,-44 21 1 15,44-21 14-15,-44 0-26 16,44 0-42-16,0 0-37 0,-32-43 23 16,13 12 37-16,19 31 23 15,0 0-3-15,0 0 15 0,0 0-4 16,0 0 10-16,0 0 14 15,0 0 23-15,19 46-18 0,-12-4 44 16,-7-7-87 0,0-35 2-16,-7 46 30 0,-12-7-2 0,19-39-2 15,0 0-20 1,-44 32 10-16,44-32-16 0,-44 7-4 16,44-7 17-16,0 0 8 15,-37-28-5-15,37 28-8 0,-32-43-12 16,32 43 4-16,-19-35-2 15,19 35 15-15,0 0 15 0,0 0 31 16,0 0-14-16,-6 39 18 16,6 3-22-16,6 8-8 0,1 6 11 15,-1 4-5-15,0 0-6 16,-6-7-26-16,-6-7 18 0,-13-3 21 16,19-43-6-16,-50 49-7 15,-7-21-13-15,-6-17-26 16,1-11 31-16,-14-18-1 0,1-10-2 15,-1-14 7-15,1-15-19 16,12-17-7-16,6-14-6 0,13-1 27 16,19-3 22-16,25 1-30 15,19 9-11-15,25 1 14 0,13 14 4 16,12 7-22-16,13 10-248 16,-1 4-237-16,14 4-96 0</inkml:trace>
  <inkml:trace contextRef="#ctx0" brushRef="#br0" timeOffset="1688">3881 0 1037 0,'-63'53'35'15,"-25"4"-35"-15,-32 10 13 16,-18 0 22-16,-19 3-42 0,-13 12 4 16,-12 3-54-16,0 3-189 15,-13 7-110-15</inkml:trace>
  <inkml:trace contextRef="#ctx0" brushRef="#br0" timeOffset="2060">336 816 793 0,'0'0'228'15,"37"-10"29"-15,-37 10 7 16,0 0-48-16,0 0-62 0,-56 56-8 16,5 11-6-16,-5 11 6 15,6 14-23-15,-7 14-30 0,13 7-34 16,13 7-7-16,5 4-32 15,20 7-11-15,19-4-1 16,12 0 0-16,6-7-8 0,13-3-43 16,7-11-260-16,-1-11-310 15,0-10-82-15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45:32.83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10102 4096 2793 0,'0'0'120'0,"57"4"-15"16,12-22-43-16,25-17-36 0,7-22-139 16,6-6-290-16,6-22-386 15</inkml:trace>
  <inkml:trace contextRef="#ctx0" brushRef="#br0" timeOffset="-5641">23220 1990 512 0,'0'0'179'0,"0"0"25"16,0 0 54-16,0 0-39 15,0 0-15-15,0 0-11 0,0 0-22 16,0 0-9-16,0 0-32 16,0 0-72-16,0 0 36 0,38 0 4 15,0 14-54-15,-7 7-16 16,1 11 10-16,5 0-11 15,-5 7-2-15,6 0-12 0,6 7 7 16,-7-8-26-16,-5-2 12 16,-1-4 7-16,-6-4-6 0,-25-28 5 15,19 32-4-15,-19-32 13 16,0 0-2-16,0 0-7 0,0 0-7 16,0 0-5-16,0 0-19 15,-38 10-6-15,-12-10-21 16,6-10-20-16,0-4-14 0,0-4-8 15,0-3 31-15,44 21 7 16,-44-39 30-16,44 39 9 16,-38-39 4-16,38 39 4 0,-31-35 3 15,31 35 8-15,0 0-12 16,0 0 4-16,0 0-21 0,-25-32 24 16,25 32-22-16,0 0 0 15,0 0 39-15,0 0-29 16,0 0 2-16,0 0 11 0,0 0-4 15,0 0-11-15,0 0 11 16,0 0 5-16,0 0 16 0,0 0 8 16,0 0 11-16,0 0-13 15,-6 35 8-15,6-35-17 16,0 0 10-16,-32 43-11 0,32-43 0 16,-50 28-11-16,6-7-6 15,6-10 8-15,38-11-24 0,-44 0-6 16,44 0-12-16,-38-11-20 15,38 11-16-15,0 0-17 0,-31-35 35 16,31 35 14-16,-19-39 16 16,19 39 0-16,0 0 7 15,0 0-8-15,0 0 5 0,0 0 10 16,0 0-2-16,0 0-7 16,0 0 5-16,0 0 32 0,0 0-10 15,0 0 26-15,0 0 11 16,25 39-11-16,-25-39-2 15,25 39-4-15,-25-39-14 0,0 0-5 16,19 38 4-16,-19-38-10 16,0 0 12-16,0 0 5 15,0 0-11-15,0 0 6 0,0 0 0 16,0 0-17-16,0 0 0 0,0 0-10 16,-37 22 3-16,37-22-17 15,-51 7 14-15,14-7 10 16,37 0-11-16,-44 0 16 0,44 0-19 15,0 0 6-15,-32-4 28 16,32 4-9-16,0 0-4 16,0 0-29-16,0 0 27 0,0 0-23 15,0 0 18-15,0 0 5 16,0 0-10-16,0 0 0 0,0 0 1 16,0 0 0-16,0 0-8 15,0 0-5-15,0 0 14 0,0 0-2 16,0 0-6-16,0 0 11 15,0 0 0-15,0 0 11 16,0 0-15-16,0 0-6 0,0 0 13 16,0 0-3-16,0 0 23 15,0 0-23-15,0 0 0 0,0 0 12 16,0 0-16-16,0 0 8 16,0 0 0-16,0 0 0 15,0 0-9-15,0 0 1 0,0 0 7 16,0 0-14-16,0 0 14 15,0 0 6-15,0 0-9 0,0 0 0 16,0 0-22-16,0 0 36 16,0 0-11-16,0 0-3 15,0 0-9-15,0 0 9 0,0 0 15 16,0 0-20-16,0 0 12 16,0 0 2-16,0 0 6 0,0 0-4 15,0 0-3-15,0 0-8 16,0 0-4-16,0 0 4 15,0 0-3-15,0 0-2 0,-6 28 16 16,6-28 25-16,0 0 4 16,0 36 9-16,6-8 29 0,-6-28-21 15,0 42-20-15,0-6 2 16,0-1 31-16,0 0 14 16,-12 1-5-16,-1 3 1 0,-12 0-21 15,-25-1-18-15,-26 1-17 16,-18-3-14-16,-13-5-54 0,0-6-98 15,0-4-104-15,19-3-173 16,13-7-222-16,18-11-97 16</inkml:trace>
  <inkml:trace contextRef="#ctx0" brushRef="#br0" timeOffset="-4933">22598 1951 1009 0,'0'0'152'0,"0"0"-34"16,-38-11-16-16,1 11-5 15,-7 11-22-15,0 10 34 16,0 8 14-16,0-1-10 0,12 4-41 16,32-32-34-16,-31 46-3 15,18-8 4-15,13-38-5 0,13 46-14 16,-13-46-25-16,44 43-60 16,0-15 16-16,0-10-30 0,0-11 57 15,-13-4 27-15,-31-3-5 16,0 0-14-16,38 0 17 0,-38 0 8 15,0 0-7-15,0 0-1 16,-63-7 7-16,0 7 2 16,-12 0 15-16,0 0 28 0,-1 4-13 15,1-1-3-15,6-3-39 16,-1 0 14-16,8-3 10 16,5-1-4-16,13-10-14 0,0 0 4 15,44 14-29-15,-44-28-75 16,44 28-45-16,-31-39 41 0,18 3 29 15,13 36 16-15,0 0 20 16,0-42-8-16,0 42 23 0,0 0 25 16,0 0 46-16,0 0 100 15,0 0-15-15,0 0 5 0,0 0-33 16,13 35-11-16,-13-35-18 16,0 50-12-16,6-11 25 15,-12 0-7-15,-7-4 11 0,0-7 1 16,-18 4-19-16,-7-7-8 15,-18-4-13-15,-13-3-21 16,-19-1-9-16,-13-13-29 0,-6-4 13 16,-6-11-9-16,-6-3 11 15,-1-7-9-15,7 3-6 0,19-3-11 16,6 3 11-16,25 1-6 16,6-1-34-16,13 0-95 0,44 18-205 15,-31-35-397-15,25 0-187 16</inkml:trace>
  <inkml:trace contextRef="#ctx0" brushRef="#br0" timeOffset="-4756">20505 1820 2015 0,'19'-39'175'0,"25"11"8"0,25 3-35 15,32 8-80-15,18 6-21 16,13 1-120-16,-12 2-301 0,-7-6-358 16</inkml:trace>
  <inkml:trace contextRef="#ctx0" brushRef="#br0" timeOffset="-4174">19361 2138 1504 0,'0'0'348'15,"0"0"46"-15,0 0-23 16,0 0-76-16,0 0-99 0,0 0-31 16,0 0-15-16,-75 7-24 15,-7 4-21-15,-25 0-34 0,-19-1-34 16,-18 1 0-16,-26-4-32 16,-18 0 4-16,-26-3 1 0,0-8-16 15,0 4 11-15,7-4-9 16,12-3-11-16,13 4-2 15,12 3-7-15,19-4 16 0,19 4-18 16,13 0-2-16,12 0 4 16,19 4-11-16,19-4 11 15,6 0-5-15,13 0-16 0,12 0-4 16,38 0-11-16,-38 0 19 16,38 0 5-16,0 0 0 0,-25 0 21 15,25 0-18-15,0 0 3 16,0 0 8-16,0 0-16 15,-31 0 20-15,31 0-2 0,0 0-17 16,0 0 24-16,-32 0-14 16,32 0 2-16,0 0 3 0,0 0-24 15,0 0-9-15,0 0-35 16,0 0-77-16,-37-7-42 0,37 7-14 16,0 0-43-16,0 0-28 15,0 0-39-15,-32-39 6 16,32 39 32-16,6-32-10 15</inkml:trace>
  <inkml:trace contextRef="#ctx0" brushRef="#br0" timeOffset="-3841">16539 1933 1025 0,'44'-7'255'0,"-44"7"80"0,0 0 1 16,0 0-80-1,0 0-83-15,0 0-54 0,0 0-37 16,0 0-31-16,0 0 4 16,0 0 4-16,-57 46-24 0,-6-7 2 15,-6-7-14-15,0-4-23 16,-13 0 25-16,-6-3-18 0,13-4-3 16,6-3 3-16,12-7-7 15,20-4 9-15,5 0-12 0,32-7 67 16,0 0 0-16,0 0-26 15,0 0 15-15,0 0 1 16,38 35 6-16,12-3 4 16,7-4-5-16,6 4 0 0,6 0-14 15,6 0-20-15,1-4-32 16,-14 0-192-16,-5-3-326 0,-13-7-551 16</inkml:trace>
  <inkml:trace contextRef="#ctx0" brushRef="#br0" timeOffset="-2477">15118 1976 709 0,'0'0'132'0,"0"0"-40"15,0 0-8-15,0 0-34 0,0 0-27 16,0 0 8-16,0 0-12 16,0 0-16-16,-44-14-3 0,44 14 60 15,0 0-20-15,0 0-51 16,-25-43-1-16,25 43-33 15,0-49-8-15,0 49 36 0,25-43 17 16,-25 43-28-16,38-24 20 16,-6 17 8-16,-32 7 19 0,44 14 10 15,-44-14 63 1,37 39 22-16,-37-39 21 0,19 46-38 16,-19-46-40-16,-12 42-13 15,12-42-22-15,-32 42-1 0,-12-17-8 16,-6-7-5-16,-7-8-19 15,-12-3 18-15,-6-7-13 16,-1-3 0-16,7-4 10 0,6-4-35 16,13 4 19-16,12-3 26 15,38 10-19-15,0 0-22 0,-37-8 53 16,37 8 11-16,0 0-2 16,0 0 15-16,0 0 37 15,0 0 3-15,-7 50 5 16,14-8 7-16,-1 1 54 0,0-1-17 15,-6 1-12-15,0-1 11 16,-19-7-17-16,-12 4-48 16,-32-3-43-16,-12-5-53 0,-13-6-129 15,-7-7-167-15,1-11-264 16,12-7-120-16</inkml:trace>
  <inkml:trace contextRef="#ctx0" brushRef="#br0" timeOffset="-2280">14842 1552 2365 0,'44'-14'115'0,"-44"14"-36"0,0 0-50 16,0 0-124-16,0 0-202 15,0 0-280-15,0 0-69 0</inkml:trace>
  <inkml:trace contextRef="#ctx0" brushRef="#br0" timeOffset="-1861">13830 2054 1512 0,'0'0'167'0,"0"0"-3"16,0 0-57-16,-13-50-72 0,13 8-3 16,13 6-17-16,-13 36-15 15,25-35-13-15,13 10 6 0,6 15-4 16,0 10 0-1,0 10 11-15,0 8-12 0,0 3 21 16,-7 7-9-16,-37-28-11 16,44 43 17-16,-44-43 9 0,26 42 16 15,-26-42 28-15,6 43-11 16,-6-43-20-16,-44 28-14 0,-6-18-9 16,-13-6 25-16,0-8 16 15,6-6 14-15,7-1 3 0,6-10 15 16,6-4 13-16,38 25-6 15,-37-49-31-15,18-1-31 0,12 4-18 16,7-3-24 0,13-4-47-16,6-4-95 0,-7 1-149 15,14-4-204-15,-8 0-155 16</inkml:trace>
  <inkml:trace contextRef="#ctx0" brushRef="#br0" timeOffset="-1633">14735 742 1778 0,'0'0'249'15,"13"43"23"-15,-13-4-85 0,-26 7-71 16,-11 10-37-16,-7 4-40 15,-7 15-19-15,-5-1-30 0,-7 7-111 16,-6 0-260-16,-7 8-260 16,1-5-71-16</inkml:trace>
  <inkml:trace contextRef="#ctx0" brushRef="#br0" timeOffset="-1110">13390 1633 1112 0,'0'0'93'0,"44"-35"119"16,-44 35 56-16,0 0-64 15,0 0-49-15,0 46-27 0,-13 7-52 16,-12-4-12-16,-19 4-13 15,-6-3-25-15,-7-1 6 16,-6 1-45-16,-6-8 27 0,0-3-11 16,-6-11 11-16,12-3-8 15,0-15-30-15,13-3-5 0,6-10 1 16,44 3-13-16,-44-25-29 16,44 25 12-16,0 0 43 0,0 0-38 15,-32-39 42-15,32 39 8 16,0 0-14-16,0 0 24 0,0 0-7 15,51 29 24-15,-14 9-2 16,1 15 51-16,0 8-30 0,-13 6 38 16,-6 3-31-16,-13 1 0 15,-12 3-15-15,-13-7-18 16,-19-3 19-16,-18-7-29 0,-14-15 16 16,1-10-23-16,-12-18 8 15,-1-14-15-15,0-21 26 16,7-15-12-16,6-20 0 0,12-11-14 15,7-8 92-15,18-6 38 16,13 0-38-16,19-4-29 0,19 4-54 16,6-4-26-16,26 0-176 15,-1-3-233-15,13 7-338 0</inkml:trace>
  <inkml:trace contextRef="#ctx0" brushRef="#br0" timeOffset="-937">13038 1078 2508 0,'0'0'118'0,"0"0"3"16,0 0-70-16,0 0-23 0,0 0-153 15,0 0-242-15,0 0-443 16</inkml:trace>
  <inkml:trace contextRef="#ctx0" brushRef="#br0" timeOffset="-341">11976 1375 1775 0,'0'0'52'16,"0"0"-10"-16,0 0 52 0,0 0 35 16,25 42 0-16,-13-3-36 15,-5-3-29-15,-14 3-34 16,-5-1 1-16,-13 1-2 0,-1-3-29 16,26-36 0-16,-50 42-61 15,12-14 20-15,38-28-25 0,0 0-3 16,-50 7-94-16,50-7-54 15,0 0 13-15,0 0 99 0,-38-49 79 16,38 49 32-16,0 0 6 16,0 0-12-16,0 0-33 0,0 0 95 15,0 0 13-15,0 0 36 16,0 0-11-16,0 0 16 0,0 0-45 16,-31 49 5-16,6-3-36 15,-7-7 22-15,-12 0-19 0,-12 0-12 16,-13 0-18-16,-19-4 2 15,0-3 1-15,-19-4-29 16,0-10 33-16,0-8-16 16,0-10-4-16,0-7-28 0,7-14-30 15,-1-4-2-15,13-3 47 16,19 3-7-16,13 1 63 0,5 6-20 16,14 7 44-16,37 11-6 15,-44 0 19-15,6 8 18 0,38-8 30 16,-57 35-17-16,13 0-20 15,0 4-17-15,0 7-14 0,-12 3-17 16,-1 4-11-16,-6 1-12 16,-6-9-14-16,6-2-44 15,-6-8-79-15,13-7-104 0,-1-3-92 16,7-7-91-16,6-11-188 16</inkml:trace>
  <inkml:trace contextRef="#ctx0" brushRef="#br0" timeOffset="-169">11165 2700 2072 0,'19'39'175'0,"-19"-39"-17"15,0 0-59-15,0 0-29 16,0 0-145-16,0 0-378 0,0 0-425 15</inkml:trace>
  <inkml:trace contextRef="#ctx0" brushRef="#br0" timeOffset="220">10989 880 2747 0,'6'-95'89'0,"13"-1"-41"0,19 8-17 16,18 10-17-16,13 15-10 16,7 17-20-16,-7 21-12 0,-6 18-69 15,-19 25-33-15,-19 24 31 16,-31 18 7-16,-26 14-114 0,-24 15-125 15,-20 3-163-15,-24-1-39 16</inkml:trace>
  <inkml:trace contextRef="#ctx0" brushRef="#br0" timeOffset="360">10084 1241 1793 0,'50'35'72'0,"13"-17"-72"0,6-15-134 16,6-6-176-16,1-4-161 16</inkml:trace>
  <inkml:trace contextRef="#ctx0" brushRef="#br0" timeOffset="1435">19254 1000 517 0,'0'0'97'15,"0"0"-15"-15,0 36 8 16,0-36-5-16,0 0-39 0,-6 39 6 15,6-39-12-15,0 0-16 16,-25 39-13-16,25-39 4 16,0 0-23-16,-38 24-1 15,38-24 9-15,0 0-21 0,-38 7 18 16,38-7 14-16,0 0-17 16,0 0-11-16,0 0 17 0,0 0 0 15,0 0-13-15,0 0 30 16,0 0-41-16,0 0 15 0,-37 11 73 15,37-11 14-15,0 0 43 16,-32 46-18-16,32-46-36 0,-44 53 42 16,0-14-29-16,-6-4-69 15,0-7 29-15,-19-6-12 16,-1-5-5-16,-11-3-59 0,-7-10 44 16,-13-4-38-16,-6-11-27 15,-6-3-20-15,6-11 10 16,0 1 44-16,19-5 10 0,13 8 17 15,12 0-25-15,19 7 29 16,6 7 35-16,38 7 23 0,-44 10 59 16,44-10 0-16,-37 36 7 15,5-1-4-15,13 4-43 0,1 0-39 16,18-39-35-16,-26 53 26 16,8-14-33-16,18-39-162 0,0 0-226 15,-44 42-181-15</inkml:trace>
  <inkml:trace contextRef="#ctx0" brushRef="#br0" timeOffset="1616">18921 1661 2341 0,'44'18'186'0,"-44"-18"-68"0,0 0-57 16,0 0-101-16,0 0-272 0,0 0-419 16</inkml:trace>
  <inkml:trace contextRef="#ctx0" brushRef="#br0" timeOffset="1787">18236 2145 2387 0,'0'0'52'15,"0"0"6"-15,57-7-25 0,5-17-41 16,1-15-316-16,0-11-357 16</inkml:trace>
  <inkml:trace contextRef="#ctx0" brushRef="#br0" timeOffset="1988">18607 170 1593 0,'50'-46'118'0,"13"7"4"0,0 4-44 15,6 7-64-15,-6 13-5 16,-7 5-5-16,-12 10-84 15,-44 0-175-15,32 17-34 0,-45 15-22 16,-31 11-18-16,-37 13 40 16</inkml:trace>
  <inkml:trace contextRef="#ctx0" brushRef="#br0" timeOffset="2116">17664 735 1274 0,'0'0'259'16,"38"4"-66"-16,25-8-68 15,31-13-57-15,6-1-28 16,7-10-102-16,-6 0-280 16,-7 6-204-16</inkml:trace>
  <inkml:trace contextRef="#ctx0" brushRef="#br0" timeOffset="2774">7085 661 825 0,'-18'21'125'0,"11"11"61"0,14 18 122 16,5 13-39-16,13 15-20 15,0 17-43-15,13 4 14 0,6 18-32 16,-6 3-36-16,-7 11-15 15,-12 10-21-15,-19 4-23 0,-31 4-24 16,-32-1-26-16,-25-3-18 16,-19-7-7-16,-12-15-11 0,-7-17-22 15,13-17-163-15,0-19-217 16,18-24-393-16</inkml:trace>
  <inkml:trace contextRef="#ctx0" brushRef="#br0" timeOffset="3819">5948 1792 1774 0,'0'0'0'15,"0"0"56"-15,0 0 33 16,0 0-66-16,31-39-35 0,-31 39-9 16,0 0-59-16,13-46-82 15,-7 7-65-15,-6 39 19 0,25-49 82 16,7 3 51-16,-32 46 31 16,62-46 32-16,-5 14-16 0,0 11 16 15,-13 14 12-15,-44 7 4 16,50 3 44-16,-50-3 49 0,0 0-9 15,0 0 16-15,19 57-19 16,-19-57-46-16,-25 60-28 16,25-60 8-16,-70 57-5 0,1-22-39 15,6-14-61-15,7-7-1 16,6-10-2-16,6-8-30 16,44 4-23-16,-51-28-62 0,14-4-32 15,11-10 79-15,26 42 108 16,-12-43 45-16,12 43 1 0,0 0 11 15,0 0 21-15,0 0 75 16,0 0 42-16,0 0-53 0,0 0 1 16,0 0-22-16,-32 60-13 15,7-10 23-15,25-50-33 16,-37 53-6-16,37-53 11 0,-38 46-23 16,38-46 10-16,-44 32 2 15,44-32-9-15,0 0 15 0,0 0-27 16,-44-21 15-16,44 21-43 15,-25-68-51-15,18-9-10 0,7-12-21 16,7-6 15-16,12-8 28 16,-7 11 42-16,7 8-11 0,-6 17 26 15,-1 17 2-15,-6 11 5 16,-6 39 0-16,0 0-16 0,0 0 66 16,0 0 15-16,0 0-20 15,13 50 6-15,0 3 35 16,-7 3-28-16,0 4-8 0,-6 4 48 15,6-4-22-15,-6 0-22 16,-6 0-9-16,-6-3-10 16,-7-4-15-16,-6 3-3 0,-19-6-16 15,-7-4-12-15,-18-7-8 16,0-8-76-16,-13-6 3 0,1-11-2 16,-1-7 23-16,13-10 3 15,6-15-17-15,6-10-34 0,57 28 17 16,-44-64 17-16,19 11 60 15,19 7-2-15,6 46-23 16,12-46-5-16,-12 46 52 0,44-32-49 16,0 15 24-16,-44 17 13 15,57 0-9-15,-19 7 9 0,-38-7-24 16,44 18-39-16,-44-18 9 16,0 0 50-16,0 0-3 0,0 0 27 15,0 0-22-15,-57 42-16 16,-6-14 41-16,7-10-19 0,5-4 2 15,-5 7 35-15,-1 0 21 16,7 11 98-16,6 4 24 0,6 13 50 16,7 11-31-16,12 11-9 15,0 14-58-15,19 3-52 0,0 11-32 16,19 0-12-16,0 0-25 16,6-7-13-16,6-7-41 15,1-18-196-15,-1-14-182 0,7-29-237 16</inkml:trace>
  <inkml:trace contextRef="#ctx0" brushRef="#br0" timeOffset="4035">6205 619 2605 0,'0'0'60'0,"0"0"80"16,0 0-55-16,0 0-47 0,7-25-14 15,-7 25-59-15,0 0-142 16,0 0-281-16,0 0-149 0,0 39-62 16</inkml:trace>
  <inkml:trace contextRef="#ctx0" brushRef="#br0" timeOffset="4220">5464 2651 1980 0,'0'0'188'0,"-13"32"56"15,13-32-71-15,0 0-80 16,38 14-50-16,6-14-13 0,12-4-147 15,1-10-254-15,0-11-365 16</inkml:trace>
  <inkml:trace contextRef="#ctx0" brushRef="#br0" timeOffset="4523">4219 919 1608 0,'0'0'71'0,"0"0"43"15,0 0 156-15,-56 32 44 16,-7 25-42-16,-13 24-80 15,1 18-78-15,12 17-36 0,13 22-24 16,12 18-22-16,13 3-14 16,19 10-7-16,12 1-30 0,13 0-78 15,12-8-140-15,1-10-240 16,5-18-387-16</inkml:trace>
  <inkml:trace contextRef="#ctx0" brushRef="#br0" timeOffset="8759">23780 5276 319 0,'0'0'104'0,"0"0"-10"0,31 25-6 16,-31-25 13-16,0 0-8 16,0 0 33-16,0 0 15 0,0 0-28 15,0 0 40-15,0 0 6 16,38 21-47-16,-38-21-60 15,0 0 9-15,0 0-34 0,0 0-14 16,0 0-27-16,0 0-47 16,31-46-22-16,-5 11-60 15,-14 0 20-15,1 3 16 16,-13 32 53-16,25-42 36 0,-25 42 10 16,0 0-5-16,0 0-1 15,0 0 4-15,0 0 13 0,31-4-3 16,-31 4 38-16,0 0-20 15,44 32 36-15,-44-32-18 16,38 35-36-16,-38-35 20 0,44 25-3 16,0-4-1-16,-13-7 25 15,7-3-41-15,0-8-13 0,0-3 5 16,-1 0 8 0,-5 4-7-16,-32-4 31 0,44 3-29 15,-44-3 15-15,44 15-13 16,-44-15-16-16,0 0-8 0,0 0 52 15,0 0 6-15,0 0 48 16,0 0-39-16,0 0-24 16,0 0-22-16,-44 10 2 0,0-3 22 15,-7-3 4-15,-11-1-27 16,-1-6-2-16,0-4-1 0,-13 0 2 16,7-4-20-16,-6 0-11 15,12 4 7-15,6-7 12 16,13 4-29-16,44 10 69 15,-50-14-16-15,50 14 2 0,0 0-31 16,0 0-32-16,0 0-21 16,-44-11 45-16,44 11-7 15,0 0 11-15,0 0 29 0,0 0-19 16,0 0-2-16,0 0 24 16,0 0 11-16,0 0-2 0,0 0-18 15,0 0-20-15,0 0 35 16,0 0 27-16,0 0-13 15,0 0 11-15,0 0-15 16,0 0-6-16,0 0-41 0,0 0 39 16,0 0 21-16,0 0 22 15,0 0 4-15,38 42-11 16,-38-42 32-16,0 0 17 0,38 53-7 16,-38-53-22-16,25 53 0 15,-25-53-15-15,12 43 31 0,-12-43-21 16,0 0-1-16,-31 49-17 15,31-49-31-15,-63 36-6 0,0-12 12 16,-6-2-66-16,6-12-129 16,7-3-122-16,5-3-126 15,51-4-137-15</inkml:trace>
  <inkml:trace contextRef="#ctx0" brushRef="#br0" timeOffset="8951">23906 5704 2345 0,'0'0'205'16,"44"28"-54"-16,-44-28-72 15,0 0-64-15,0 0-197 0,0 0-309 16,44 4-357-1</inkml:trace>
  <inkml:trace contextRef="#ctx0" brushRef="#br0" timeOffset="9160">23560 4831 1793 0,'6'-35'36'15,"-6"35"-36"-15,0 0 26 0,0 0-137 16,0 0-242-16,0 0-145 16</inkml:trace>
  <inkml:trace contextRef="#ctx0" brushRef="#br0" timeOffset="9630">23101 5072 971 0,'0'53'107'0,"0"-53"-41"16,13 42 0-16,-13-42 11 15,0 0-39-15,12 42 39 0,-12-42-61 16,0 0 29-16,-25 46-70 16,25-46-20-16,-44 25-37 15,44-25 13-15,-57 14 8 0,57-14-8 16,-44 0-6-16,44 0-65 16,-44-21 8-16,44 21 22 0,-18-32 43 15,18 32 42-15,0 0 11 16,0 0 54-16,0 0 19 15,0 0 29-15,0 0 5 16,0 0 28-16,0 0 9 0,0 0 2 16,0 0-48-16,-7 53 4 15,7-53-44-15,0 0-15 16,-56 43-10-16,12-15-11 0,-7-14 16 16,7-11-20-16,44-3-14 15,-56-7 54-15,56 7 58 0,-50-24 13 16,50 24-75-16,-32-50-18 15,20 1-12-15,5-4 13 16,14 3-17-16,-1 1-66 0,0 3-145 16,0 3-151-16,1 5-150 15</inkml:trace>
  <inkml:trace contextRef="#ctx0" brushRef="#br0" timeOffset="10067">23019 4301 762 0,'0'0'107'16,"0"0"10"-16,0 0-34 16,0 0 40-16,0 0-23 0,0 0 2 15,0 0-82-15,0 0 4 16,25 57 16-16,-25-57-27 16,13 49-40-16,-13-49 23 0,13 50 37 15,-13-50-18-15,0 0-15 16,0 0-40-16,0 0 40 15,0 0 29-15,0 0-29 16,0 0-21-16,50 24 23 0,-50-24 1 16,0 0 13-16,0 0 12 15,0 0-11-15,0 0-36 0,0 0-17 16,0 0 47-16,0 0 10 16,0 0-28-16,0 0 9 15,12 53-25-15,-5-10-217 0,-14-4-171 16</inkml:trace>
  <inkml:trace contextRef="#ctx0" brushRef="#br0" timeOffset="10336">22692 5729 1609 0,'0'0'240'16,"0"0"-46"-16,0 0-92 15,0 0-62-15,51 32-14 16,-1-15-179-16,0-10-304 0,-6-3-139 15</inkml:trace>
  <inkml:trace contextRef="#ctx0" brushRef="#br0" timeOffset="11199">22158 5188 444 0,'0'0'97'0,"0"0"-21"16,0 0-6-16,7 39 17 16,-7-39-12-16,0 0-3 0,0 0 5 15,0 46 18-15,0-46-2 16,6 42-35-16,-6-42 9 0,0 0 10 16,0 43 39-16,0-43 40 15,0 0-25-15,0 0-49 16,-57 46-29-16,7-18 23 0,-13-10-26 15,0-4-8-15,-6-7-12 16,-13 0-16-16,-12-7 26 0,-6 3-18 16,-7-6-13-1,6-4 2-15,1 3-14 0,12-3 11 16,6 0-1-16,13 4 6 16,18-1-13-16,51 4-9 0,-50-3-7 15,50 3-122-15,0 0-197 16,-38-11-282-16</inkml:trace>
  <inkml:trace contextRef="#ctx0" brushRef="#br0" timeOffset="11416">21234 5064 1428 0,'63'-14'189'0,"6"0"20"15,7 4-79-15,5-5-50 0,-5 8-102 16,-7-7-163-16,-6 4-219 16,-19-5-197-16</inkml:trace>
  <inkml:trace contextRef="#ctx0" brushRef="#br0" timeOffset="13996">18726 3965 1254 0,'38'-49'61'16,"-38"49"-54"-16,63-46 30 0,-7 25-47 15,-56 21 27-15,57-7-44 16,-57 7 46-16,50 10-59 15,-50-10-38-15,0 0-62 0,0 50-25 16,0-50-23-16,-81 60-11 16,-7-18 11-16</inkml:trace>
  <inkml:trace contextRef="#ctx0" brushRef="#br0" timeOffset="14111">18060 4192 774 0,'0'0'284'15,"0"0"-71"-15,0 0-23 16,0 0-53-16,0 0-61 0,63 7-54 15,12-4-1-15,7-3-59 16,0-7-331-16,-7 4-192 16</inkml:trace>
  <inkml:trace contextRef="#ctx0" brushRef="#br0" timeOffset="12283">19751 5492 1123 0,'0'0'52'16,"0"0"52"-16,-57 14-5 16,7-3 11-16,-13-8-27 0,-6 1 4 15,-19-1-35-15,-19 1-7 16,-19-1-12-16,-24 1 19 16,-20-4 4-16,-31-7 48 0,-19 3-45 15,-7-3-14-15,7 0-31 16,13 0-14-16,6 0 6 0,12 4 5 15,7-4-38-15,6-4 21 16,13 4 6-16,18-7 18 16,13 3-18-16,25 1-4 15,13 2 0-15,18 5 0 16,20-1-3-16,12 1 4 0,44 3 7 16,-38 0-17-16,38 0-1 15,0 0 20-15,0 0-9 0,0 0-6 16,-44 10 36-16,44-10-10 15,-38 11-17-15,38-11 0 16,-44 11-10-16,7-4 10 0,37-7-22 16,-44 0-62-16,44 0-66 15,-44-4-74-15,44 4-20 0,-38-7-93 16,38 7-11 0</inkml:trace>
  <inkml:trace contextRef="#ctx0" brushRef="#br0" timeOffset="12558">16482 5255 961 0,'0'0'132'0,"0"0"45"0,-56 36-26 15,-7-8-64-15,6-10-26 16,1-4-32-16,-1 0-14 15,13 0 20-15,0 4-9 16,44-18 26-16,-44 17 62 0,44-17 45 16,0 0-21-16,-19 39-52 15,19-39-17-15,25 46-25 0,13-11-22 16,12-3-7-16,7-7-11 16,18 0-57-16,7-8-81 0,6-6-228 15,13 0-215-15</inkml:trace>
  <inkml:trace contextRef="#ctx0" brushRef="#br0" timeOffset="13419">19273 4453 404 0,'0'0'79'16,"0"0"-12"-16,0 0-44 15,0 0 27-15,0 0 37 0,0 0-49 16,0 0-8-16,0 0 12 16,0 0-27-16,-6 39 0 15,6-39 2-15,0 0-11 0,0 0 0 16,0 0 1-16,0 0-12 16,0 0-14-16,-44 32 31 0,44-32-3 15,0 0-37-15,0 0 39 16,-38 10-16-16,38-10 5 15,0 0 14-15,0 0-26 0,0 0-3 16,0 0 24-16,0 0-9 16,0 0-7-16,0 0 14 15,0 0-14-15,0 0 0 16,-31 25 7-16,31-25 25 0,-44 39 12 16,44-39-1-16,-44 49 12 15,12-13 9-15,32-36-28 0,-37 42 8 16,37-42-8-16,-44 43-12 15,6-15 14-15,38-28-13 16,-57 21-33-16,13-7 33 0,-6-3-8 16,0-11-10-16,6 0 8 15,-13-4-8-15,1-10-18 0,-1-4 26 16,0-6-12 0,7-1-36-16,0 4 21 0,12 7 39 15,0 0-44-15,38 14 35 16,-50 7 79-16,0 7 77 0,12 14 45 15,-6 4-14-15,0 3-39 16,6 4-45-16,-12 0-29 16,6 0-46-16,-6-7-17 0,6 3-2 15,-6-7-12-15,-1-3-12 16,7 0-130-16,44-25-162 0,-50 21-230 16,50-21-73-16</inkml:trace>
  <inkml:trace contextRef="#ctx0" brushRef="#br0" timeOffset="13591">19191 5195 1443 0,'44'11'138'16,"-44"-11"-55"-16,0 0-58 0,0 0-211 15,0 0-183-15</inkml:trace>
  <inkml:trace contextRef="#ctx0" brushRef="#br0" timeOffset="13775">18802 5457 1972 0,'0'0'30'0,"0"0"-18"0,63-14-6 15,-1-8-119-15,1 1-270 16,-12-11-116-16</inkml:trace>
  <inkml:trace contextRef="#ctx0" brushRef="#br0" timeOffset="27183">11058 7022 1046 0,'0'0'39'16,"38"-39"-25"-16,18 0-12 16,7 4-2-16,12-4-91 0,1-7-137 15,6-3-91-15</inkml:trace>
  <inkml:trace contextRef="#ctx0" brushRef="#br0" timeOffset="24858">14961 5485 709 0,'0'0'161'15,"51"14"60"-15,-51-14 83 16,44 11-6-16,-44-11-26 0,31 10-57 16,-31-10-55-16,0 0-79 15,0 0-32-15,0 0-39 16,-44 0-1-16,-13 4-52 0,1-8-28 15,-7-3-36-15,13-3-16 16,-1-1-6-16,51 11 19 16,-37-21 11-16,37 21 15 15,0 0 62-15,25-32-18 0,13 14 64 16,12 11-45-16,6 4 29 16,1 10-36-16,0 0 51 15,-7 4-39-15,-6-1 25 0,-44-10-24 16,31 18 39-16,-31-18 31 15,0 0 2-15,0 0-48 0,0 0 25 16,0 0-49-16,-44 28 47 16,7-14-44-16,-14-7 19 15,1 0-15-15,6-3 25 0,-13 10 82 16,7 0 4-16,-6 11 13 16,5 3 22-16,1 7-21 15,0 4 4-15,6 4-51 16,0 3-25-16,12 0-20 0,1-4-20 15,-1 4 6-15,1-11-137 16,31-35-252-16,-50 36-300 0</inkml:trace>
  <inkml:trace contextRef="#ctx0" brushRef="#br0" timeOffset="25056">14666 5139 1480 0,'0'0'61'0,"38"-11"11"16,-38 11-14-16,0 0-51 16,0 0-46-16,0 0-242 0,0 0-205 15</inkml:trace>
  <inkml:trace contextRef="#ctx0" brushRef="#br0" timeOffset="25422">14213 5499 831 0,'0'0'107'16,"-25"-39"-48"-16,25 4 17 15,6 0-58-15,20-1-18 0,-1 4 8 16,12 1 1-16,7 9-28 16,0 8 35-16,7 7-34 0,-14 11 31 15,1 3-5-15,-38-7-23 16,0 0 58-16,38 42 21 16,-38-42-25-16,6 57 13 15,-6-57-20-15,-31 49-14 0,31-49-13 16,-63 39 3-16,0-18-2 15,0-14 11-15,13-7-38 16,6-7 13-16,6-7 41 0,38 14-31 16,-38-42 7-16,13-4-32 15,13-11 56-15,5 1-33 0,7-8 3 16,7 1-10-16,-1 2-136 16,0 5-147-16,1 3-97 15</inkml:trace>
  <inkml:trace contextRef="#ctx0" brushRef="#br0" timeOffset="25647">15049 4071 721 0,'0'0'102'0,"-19"57"-25"0,-12 7-12 16,-13 6-28-16,-13 4 2 16,1 4-18-16,-1 3-41 15,-6-3-100-15,1 4-123 0,-8-1-84 16</inkml:trace>
  <inkml:trace contextRef="#ctx0" brushRef="#br0" timeOffset="26131">13666 5107 618 0,'0'0'121'0,"0"0"10"15,0 0 21-15,32 35-7 16,-13 4-7-16,-19 3-64 15,-7 1-13-15,-18 3-48 0,25-46-13 16,-63 56-6-16,-6-13 12 16,-6-11 15-16,6-8-12 0,-7-6 4 15,13-7-10-15,7-8-3 16,6-10 18-16,50 7-34 0,-44-25 40 16,44 25-6-16,0 0-57 15,0 0 41-15,0-42-15 16,0 42 1-16,0 0 5 0,0 0 43 15,50 28-36-15,-50-28-7 0,44 67 19 16,-13 0 19-16,-12-6 4 16,-13 6-31-16,-18 0 24 15,-7-4-15-15,-12-6-11 16,-20-8-10-16,-5-13 0 0,-7-8 12 16,0-7 4-16,0-14-11 15,7-7 14-15,-1-17-11 0,7-15 23 16,12-14-10-16,13-14-23 15,12-11 24-15,20-10-29 0,5 3-2 16,13 0 26-16,7 4-16 16,5 7-83-16,1 3-210 0,6 11-171 15</inkml:trace>
  <inkml:trace contextRef="#ctx0" brushRef="#br0" timeOffset="26303">13296 4842 978 0,'0'0'64'0,"0"0"8"16,0 0-50-16,0 0-22 0,0 0-40 16,0 0-187-16,0 0-126 15</inkml:trace>
  <inkml:trace contextRef="#ctx0" brushRef="#br0" timeOffset="26819">12403 5117 662 0,'-31'43'57'0,"31"-43"-13"15,-19 46-2-15,19-46 21 16,-32 46-18-16,32-46-18 0,-44 39-12 16,0-15-12-16,7-10-3 15,-1 1 0-15,38-15-7 16,-50 3-5-16,50-3 7 0,-38-18-11 16,38 18-18-16,-13-38-11 15,13 2 20-15,0 36 8 0,0 0 17 16,0 0 0-16,38-17 4 15,-38 17 33-15,0 0-7 0,13 42 29 16,-20 0 15-16,-12 1-12 16,19-43 8-16,-75 60-7 15,-7-11-32-15,-6-10-24 0,-19-7 9 16,1-7 8-16,-20-8-24 16,0-6 6-16,7-11-10 15,-1-11 7-15,13-10-16 0,13-7 10 16,19-11 5-16,12 4 12 15,13-1 19-15,50 36 43 0,-51-28 29 16,51 28 67-16,0 0 63 16,-31 25-63-16,6 14-81 0,6 3-22 15,0 8-14-15,-6 6-25 16,-7-3-26-16,-12 0 14 16,-6 0-18-16,-6-7-39 0,5-3-147 15,1-12-143-15,50-31-149 16,-50 29-58-16</inkml:trace>
  <inkml:trace contextRef="#ctx0" brushRef="#br0" timeOffset="27004">11712 6323 1661 0,'37'7'143'0,"1"-7"-17"16,-38 0-53-16,38 0-44 0,-38 0-63 16,37-7-365-16,-37 7-298 15</inkml:trace>
  <inkml:trace contextRef="#ctx0" brushRef="#br0" timeOffset="27419">11649 4478 863 0,'50'-60'19'0,"13"10"33"15,0 18-13-15,0 8-24 16,-7 20 17-16,-18 18-15 0,-38-14 16 16,19 67-10-16,-32 11-10 15,-37 3-9-15,-19 8-4 0,-19-4-72 16,-19-4-49-16,-6-7-79 16,0-7-41-16</inkml:trace>
  <inkml:trace contextRef="#ctx0" brushRef="#br0" timeOffset="27567">10511 4828 777 0,'0'0'124'0,"0"0"-69"16,31 46-21-16,7-15-24 0,12-13-7 15,7-4-214-15,0-10-114 16</inkml:trace>
  <inkml:trace contextRef="#ctx0" brushRef="#br0" timeOffset="38935">25100 7846 1336 0,'44'-32'47'16,"-44"32"5"-16,0 0-37 16,0 0-23-16,44-46-20 0,-44 46-287 15,0 0-136-15</inkml:trace>
  <inkml:trace contextRef="#ctx0" brushRef="#br0" timeOffset="35274">20606 9319 618 0,'0'0'129'0,"44"4"81"0,-13 3 31 16,7 7-20-16,-7 11-30 15,7 7-13-15,6 3-64 16,-6 11-47-16,-1 0 8 0,-5 0 23 15,-7 7-42-15,-12-7 30 16,-13 3-23-16,-13 1-35 0,-12-4-19 16,-19-1 7-16,-13-9-45 15,-18-4-281-15,-13-11-304 16,-13-11-89-16</inkml:trace>
  <inkml:trace contextRef="#ctx0" brushRef="#br0" timeOffset="35815">20386 8772 569 0,'0'0'125'0,"0"0"76"16,0 0-28-16,0 0-24 15,0 0-1-15,6 49-46 16,7-10-41-16,-13-39-27 0,25 42-20 16,-25-42 8-16,0 0 2 15,25 32 4-15,-25-32-14 0,0 0-14 16,0 0-24-16,0 0-9 15,12-39 22-15,-5 0-6 16,-14-3 9-16,-5 0 20 16,-7 3-46-16,19 39 34 0,-19-39 0 15,19 39-14-15,0 0 44 16,0 0 21-16,-38 21 6 16,38-21-40-16,-18 39-13 0,18-4 11 15,0-35-18-15,12 46 11 16,7-11 16-16,-19-35-15 0,31 29-9 15,-31-29 11-15,38 3-17 16,-38-3 3-16,0 0-23 16,32-32 26-16,-32 32 0 0,0-53-5 15,-7 11 22-15,-12 7-13 16,19 35-15-16,-18-32-11 0,18 32-5 16,0 0 12-16,-38-4-177 15,38 4-184-15,-44 36-10 16</inkml:trace>
  <inkml:trace contextRef="#ctx0" brushRef="#br0" timeOffset="36507">19977 9171 800 0,'0'0'159'15,"0"0"50"-15,44 35-29 0,-44-35-65 16,38 36-12-16,0-8-41 15,-7 0-23-15,-31-28 18 0,44 35-57 16,-44-35 23-16,38 29-20 16,-38-29 2-16,0 0 48 15,0 0-57-15,0 0 20 16,-38 28-12-16,-6-14 5 0,0-10-9 16,6-8-29-16,-6-7 34 15,44 11-46-15,-44-28-62 16,44 28 56-16,-25-53-27 0,19 4 74 15,6 13-12-15,12 1-7 16,-12 35 24-16,32-35-13 0,-32 35-13 16,44-21 38-16,-44 21-17 15,31 0-3-15,-31 0 7 0,0 0-29 16,13 42 43 0,-7-7-37-16,-6-35 66 0,-19 46 4 15,19-46 13-15,-31 43-5 16,-1-12-44-16,-12-9-7 0,-6-8 3 15,0 0-14-15,-13-7 0 16,0-4 39-16,0-6-1 16,7-1 30-16,5 1 9 0,7-8-44 15,7-3 43-15,37 14-2 16,-38-28-29-16,38 28-16 0,-38-57-10 16,13 1-16-16,13-8 34 15,-1-10-39-15,0-11 0 0,1-7 5 16,-1-7-9-1,1 0 18-15,-7 7 9 0,0 8-34 16,6 17-7-16,-12 14-145 16,25 53-229-16,-50-39-75 0,6 32 53 15</inkml:trace>
  <inkml:trace contextRef="#ctx0" brushRef="#br0" timeOffset="37014">18676 8694 702 0,'0'0'59'16,"0"0"55"-16,0 0 30 15,0 0-22-15,0 0-27 0,0 0-27 16,0 0 113-16,0 0-1 16,0 0-35-16,38 28-47 0,-7 7 18 15,-6 4 33-15,0 7-9 16,1 11 28-16,5 3-46 16,7 3-7-16,-1 8-31 15,14 0-34-15,-1-1-24 0,0 1 0 16,-12-4-24-16,-7-7 7 15,-5-3 6-15,-20-1-21 16,-12 1 6-16,-32 0 10 0,-12-1-13 16,-13 4 6-16,-19 4-1 15,-12-1-2-15,-13 1 10 0,-13-4-4 16,-18-7-14-16,-6-11 51 16,-14-6 15-16,-5-15-40 0,0-10 1 15,-7-15-8-15,-6-17-18 16,6-11 18-16,-6-17-6 15,6-15-16-15,1-7 14 16,5-6-33-16,-5-5-73 0,-1-3-85 16,6 1-72-16,14-1-97 15,18 4-126-15,18 3-116 16</inkml:trace>
  <inkml:trace contextRef="#ctx0" brushRef="#br0" timeOffset="37379">17444 9040 1903 0,'0'0'17'0,"31"39"60"16,-31-39 42-16,0 0-35 16,44 21-33-16,-44-21-18 0,44 4-14 15,-6-11-11-15,-38 7 5 16,44-18-13-16,-44 18 7 16,32-35-7-16,-20-1 0 0,-12 36 0 15,-19-42 0-15,19 42 32 16,-69-32 7-16,0 21 34 15,0 15-1-15,6 10-31 0,0 4-30 16,13 7-3-16,50-25-22 16,-38 38-50-16,38-38-281 0,19 39-430 15</inkml:trace>
  <inkml:trace contextRef="#ctx0" brushRef="#br0" timeOffset="38731">25414 9040 1037 0,'0'0'184'0,"0"0"3"16,0 0 1-1,0 0-4-15,0 0-9 0,-38 0-78 16,38 0-53-16,0 0-15 15,0 0-9-15,0 0-24 0,26-39-93 16,-1 0-91-16,6-7-96 16,13-7 55-16,6 4 106 0,1 7 47 15,-7 10 71-15,-13 11-5 16,-31 21-17-16,50-4 1 16,-12 15 54-16,-38-11 22 0,44 38-21 15,-12 5 2-15,-7-1 5 16,0 1-19-16,0-12-22 15,-25-31-1-15,25 43-12 16,-25-43 10-16,0 0 52 0,19 35 6 16,-19-35-24-16,0 0 2 15,-19 36 60-15,19-36 44 0,-75 31-10 16,12-6-40-16,-13-11-8 16,-12-3-11-16,-6-1-25 0,-6-6 0 15,-7-4-22-15,6-7 7 16,1 0-5-16,5-11-15 15,7-3 27-15,7-4-21 0,11-7 4 16,8-6 15-16,-1-8-28 16,12-11 12-16,-5-14-4 15,6-6-25-15,-1-12 31 0,7-3-27 16,13 1 25-16,-1 13-19 16,7 11 15-16,6 17-28 15,19 50 20-15,-12-39 18 0,12 39 12 16,0 0 17-16,0 0-2 15,-13 43 18-15,7 10-3 0,12 3 32 16,7 11-2-16,12 1-32 16,6 6-19-16,13-4-3 15,0 5 0-15,19-1-28 0,0 0-1 16,-6-7 9-16,-1-3-10 16,-5-4 0-16,-20-7-6 15,-6-4 3-15,-19-3 7 0,-12-3-7 16,-19-8-11-16,-6-7 8 15,-20-6 0-15,-18-5 0 16,-13-3 10-16,-12-7-15 0,-6-7 15 16,-7-3-5-16,-6-8 3 15,-1-6-4-15,8-5-4 0,-1-2 0 16,6-12 0-16,13-3-3 16,6-3 7-16,26 3-23 0,6-3 28 15,24 3-16-15,14 7-7 16,12 32 14-16,25-35-4 0,13 17 12 15,12 11-8 1,0 14 0-16,13 11-5 0,0 6-5 16,0 8 4-16,-7 0-3 15,1 11 9-15,0-1-4 0,-1 0 4 16,-6 4 3-16,-6 0 2 16,-6 0 2-16,-13-3 5 0,-12-1 19 15,-13 4 3-15,-19 0-6 16,-25 0-8-16,-13 0 7 15,-12-4 13-15,-19-3-19 0,-12 0 4 16,-20-4-7-16,-5-3-18 16,-14-7-6-16,1-15 9 0,-7-3 4 15,-5-14-1-15,5-3 4 16,-6-11-7-16,19-11 2 16,0-4-2-16,19-13-6 15,6-8 0-15,19-17-3 0,7-7-14 16,11-11-48-16,20-3-62 15,0-8-129-15,18 4-167 0,7 7-169 16,19 7-16-16</inkml:trace>
  <inkml:trace contextRef="#ctx0" brushRef="#br0" timeOffset="39120">22969 8376 2075 0,'0'0'57'15,"0"0"-31"-15,57-32-17 0,18 4 12 16,26 3-27-16,18 4-361 16,7 10-335-16</inkml:trace>
  <inkml:trace contextRef="#ctx0" brushRef="#br0" timeOffset="39914">15326 8581 937 0,'0'0'14'16,"0"0"63"-16,0 0 13 16,31 49 10-16,-6 4-23 0,-6 0-30 15,0 4-13-15,-13-1 5 16,-6-3 4-16,-6-3-8 0,-19-4-14 15,-6-4-16-15,-13-7-12 16,-7-10 24-16,-12-7-17 0,7-15 3 16,6-6-12-16,-1-8 9 15,14-13-38-15,37 24-9 16,-26-57-24-16,20 15 64 0,12 6-18 16,-6 36 29-16,44-25-24 15,-6 15 35-15,0 13-21 16,6 19 66-16,-6 9 10 15,-13 8 24-15,-13 4 40 0,-18 6-3 16,-13 4-42-16,-31-3-39 16,-7-1-34-16,-18-6-30 0,-13-5 16 15,0-9 8-15,0-8-127 16,12-11-135-16,7-6-107 0,13-11-51 16</inkml:trace>
  <inkml:trace contextRef="#ctx0" brushRef="#br0" timeOffset="40084">15194 8121 1172 0,'69'-49'26'15,"6"10"-1"-15,26 4-35 0,0-1 35 16,5 8-231-16,1 3-133 15</inkml:trace>
  <inkml:trace contextRef="#ctx0" brushRef="#br0" timeOffset="40822">14741 8450 1189 0,'25'56'94'15,"1"-3"32"-15,-14-3-8 0,-12-4-1 16,-12 3-43-16,-14-3-35 16,-11 0-25-16,-7-7-1 15,6-4-6-15,-6-6-7 0,6-12-3 16,1-2-9-16,37-15-14 15,-44-8-41-15,44 8-58 0,-26-38-53 16,14-1 34-16,12 3 78 16,0 36 28-16,0-42 29 0,0 42-25 15,0 0 23-15,0 0 53 16,0 0 19-16,0 0 32 16,0 0 7-16,-13 39-23 0,-6 3 15 15,-6-6-17-15,0-1-11 16,0-7-47-16,25-28-8 0,-31 36 11 15,-1-15-25-15,32-21 19 16,-31 14-22-16,31-14 11 16,-32-7-3-16,32 7-58 0,-25-32-13 15,25 32-8-15,-6-46 28 16,12 11 46-16,-6 35-7 0,0 0-8 16,0 0 6-16,0 0 34 15,0 0 52-15,0 0 27 16,0 46-23-16,-25 3-5 0,-19-3-10 15,-6 0 14-15,-19-4-35 16,-7-3-38-16,-12-3 28 0,6-12-44 16,1-6 28-16,5-7-24 15,13-11 31-15,7-11-29 16,6-7-3-16,24-13-60 0,14-15-21 16,12-14-117-16,19-15 23 15,18 5 68-15,14 3 61 0,5 17 25 16,7 11 2-16,-6 14 30 15,-1 18 7-15,-12 14 23 0,-6 22 64 16,-7 6 44-16,-18 15 31 16,-19 6-68-16,-26 1-8 15,-12 3 2-15,-19-4-24 0,-18-3-33 16,-1-10-19-16,-6-8-29 16,0-7 22-16,6-10-27 15,7-15-148-15,6-10-202 0,18-14-74 16,7-11-29-16</inkml:trace>
  <inkml:trace contextRef="#ctx0" brushRef="#br0" timeOffset="41004">13704 8008 1558 0,'0'0'126'0,"0"0"10"0,-31 46 64 15,-1 11-64-15,1 6-71 0,6 4-18 16,12 11-39 0,1 7-106-16,-1 7-443 0,7 10-167 15</inkml:trace>
  <inkml:trace contextRef="#ctx0" brushRef="#br0" timeOffset="42522">12384 8400 832 0,'0'0'12'0,"0"0"-16"16,32-7 47-16,-32 7 89 16,37 22 37-16,1 6-19 15,-38-28-29-15,44 53-30 0,-6-7-35 16,-13 0 57-16,-6-4-41 15,-7-3 60-15,-18-4-14 0,-13 1-35 16,-19-8-27-16,-6-3-50 16,-12-4-6-16,6-7 11 15,6-7-25-15,12-7 3 0,32 0-25 16,0 0-56-16,-25-46-41 16,19-7-41-16,18-7-6 0,13-4 72 15,1 4 72-15,5 11-7 16,-6 7 32-16,-25 42 21 15,0 0 1-15,19-43 11 0,-19 43-13 16,0 0 42-16,-38 11-21 16,-6 6-30-16,0 8 9 0,-6 3 1 15,0 1-31-15,6 2 25 16,6-2 46-16,7 3-9 16,5-1 17-16,14 1 14 0,6 0-46 15,12 0 4-15,6-4-15 16,14 0-20-16,5-3 11 0,7 0 17 15,12-11-33-15,0-3 7 16,13-1 14-16,-6-6 13 0,-1-11-36 16,-12 0 4-16,-6-11-27 15,-38 18-54-15,0 0 34 0,-13-35 29 16,-31 17 15-16,-12 14-19 16,-20 11 53-16,-5 15-29 0,5 9-19 15,1 8 43-15,6 11 24 16,12-1-4-16,7 8-4 15,18-4 3-15,7 0-29 16,19-7 11-16,12 0 8 0,13-11-27 16,13 0 15-16,5-10 4 15,7-11-33-15,-6-3 7 0,0-8-38 16,-38-3-63-16,37-21-45 16,-37 21-8-16,13-39 6 0,-19-3 5 15,-19-8 19-15,-19-3 27 16,-7-7 31-16,-12-7 23 0,1-4 50 15,-8 8-16-15,14 3 16 16,-1 3 7-16,20 15 9 0,5 3 0 16,32 39 4-16,0 0 36 15,0 0 20-15,0 0 7 16,19 32-34-16,-6 10 37 0,-1 4 2 16,-12 11 0-16,-6-4-10 15,-13 0-43-15,-12-7 21 0,-13-7-30 16,-7-8-14-16,-5-2 10 15,-7-15-37-15,0-7 26 0,0-11-7 16,7-10 0-16,12-11-17 16,6-10-15-16,13-14-60 15,12-12 21-15,7 1 53 0,12 7-3 16,7 11 0-16,-1 14 6 16,-12 28 75-16,44 3 66 15,-6 22 14-15,-13 21 1 0,-6 14-25 16,-13 18 34-16,-6 7-43 15,-12 3-54-15,-13 7 10 0,-13-3-43 16,-12-7 8-16,-13-7 10 16,-13-8-30-16,-18-17-1 0,-7-7 1 15,-5-17-4-15,5-15-13 16,-6-18 21-16,0-13-6 0,13-22-24 16,6-7 22-16,13-11 14 15,12-13-4-15,19-5 2 0,19-6 14 16,18-4-11-16,26-3 6 15,19 3-11-15,18-3-6 16,14 10-1-16,18 11-11 0,6 10-3 16,13 11-113-16,-7 15-185 15,7 13-188-15,0 18-70 16,6 21 51-16</inkml:trace>
  <inkml:trace contextRef="#ctx0" brushRef="#br0" timeOffset="42675">11290 10178 1481 0,'44'11'171'0,"19"-8"-38"16,6-10-59-16,7-11-39 16,6-13-12-16,-7-5-220 0,0-17-271 15</inkml:trace>
  <inkml:trace contextRef="#ctx0" brushRef="#br0" timeOffset="42852">10882 8400 1695 0,'0'0'54'0,"0"0"-54"15,0 0-96-15,0 0-291 0,0 0-132 16</inkml:trace>
  <inkml:trace contextRef="#ctx0" brushRef="#br0" timeOffset="43466">9191 8885 850 0,'0'0'94'0,"13"31"46"15,-13-31-13-15,0 0-31 16,-38 32-76-16,0-18 17 0,-6-3-8 16,6-11-9-16,7-4-30 15,31 4 22-15,-31-21-53 0,12-7-18 16,19-11-24-16,19 0-8 16,12-3 40-16,13 3 42 0,0 11-6 15,6 10-3 1,7 11 9-16,-13 10 11 0,-6 15 58 15,-20 10 50-15,-11 18 10 16,-20 4 99-16,-18-1-26 0,-13 8-17 16,-19-1-36-16,-6-3-33 15,-7-3-8-15,-5-1 3 0,-1-3-7 16,7 0-39-16,-1 0-10 16,7 7-10-16,-6-3-8 0,5 3-10 15,14 0-8-15,6-7-26 16,6-4-144-16,44-42-213 0,-44 42-214 15,44-42 18-15</inkml:trace>
  <inkml:trace contextRef="#ctx0" brushRef="#br0" timeOffset="43667">8613 8294 1506 0,'0'0'59'0,"44"-7"-27"15,-44 7-35-15,38-7 19 16,-38 7-25-16,37-3-29 0,-37 3-265 16,0 0-134-16</inkml:trace>
  <inkml:trace contextRef="#ctx0" brushRef="#br0" timeOffset="45642">8110 9022 214 0,'0'0'21'0,"0"0"10"16,0 0-2-16,0 0 5 15,-19-42-6-15,13 3-33 0,12-7 10 16,13 4 2-16,6 10-10 16,0 0 6-16,-25 32 23 0,57-32 14 15,-13 22 5-15,0 17 21 16,-6 11 12-16,-13 13 14 15,-6 5-1-15,-13 6 12 16,0 4-43-16,-12 0 29 0,0-4 31 16,-13-3-34-16,19-39-28 15,-44 46-3-15,0-14 2 0,6-14-51 16,-6-8 3-16,0-6 35 16,6-11 8-16,38 7 1 0,-44-32-12 15,7-3-30-15,18-11 5 16,0-11 2-16,6-7-14 0,7-13 6 15,0-12 4-15,12 1-29 16,0 3 30-16,-6 0-29 0,7 15 3 16,-1 6-71-16,-6 11-180 15,0 11-57-15,-6 6 3 16</inkml:trace>
  <inkml:trace contextRef="#ctx0" brushRef="#br0" timeOffset="45895">8757 7393 666 0,'0'0'146'0,"0"0"63"0,-12 60 24 16,-13 4-17-16,-13 10-30 15,7 11-30-15,-13 3-48 0,12 11-72 16,-6 7-3-16,-6 4-8 16,0-4-37-16,-6 7-10 0,-6-7-206 15,-1 0-178-15,0-7-7 16</inkml:trace>
  <inkml:trace contextRef="#ctx0" brushRef="#br0" timeOffset="46398">7613 8602 676 0,'0'0'87'15,"0"0"39"-15,38 21 39 0,-38-21-7 16,19 60 6-16,-19-3-29 15,-13-1-30-15,-12 4-31 0,-19-3-55 16,-12-4 12-16,-13-4-15 16,-13-10-7-16,0-7 4 0,0-4 0 15,13-10-4 1,0-11-9-16,19-7 0 0,0-11 6 16,18-13-17-16,7-12 31 15,6-3-20-15,13-3-11 0,12 7-11 16,-6 35 33-16,32-29-27 15,5 29 10-15,1 22 25 0,0 17 3 16,-1 21 8-16,-5 14 17 16,-13 11-4-16,-13 10 22 0,-12 4 8 15,-19 0-35-15,-26-4 26 16,-12 1 52-16,-12-11-16 0,-13-8 1 16,-6-13-54-16,6-15-16 15,0-20-1-15,6-12-19 16,7-20-11-16,5-22 23 0,8-17-21 15,11-18-9-15,14-11 26 16,11-14-24-16,20-3-10 0,12-11 26 16,13-7-50-16,13-4-136 15,5 1-197-15,7-8-240 0,0-3-17 16</inkml:trace>
  <inkml:trace contextRef="#ctx0" brushRef="#br0" timeOffset="46563">7186 8157 2629 0,'0'0'73'16,"0"0"26"-16,25 10-22 16,-25-10-42-16,0 0-47 0,0 0-230 15,25-46-429-15,-18 7-262 16</inkml:trace>
  <inkml:trace contextRef="#ctx0" brushRef="#br0" timeOffset="48526">3069 2177 486 0,'0'0'97'15,"-25"-7"-7"-15,25 7 35 16,-44 25-14-16,6-4-14 0,0 7 47 16,1-6-57-1,-14 2-7-15,-5-2-26 0,-13-1-16 16,-13 0-36-16,-19-7 23 16,-6-3-38-16,-6-8 8 0,-6-6 14 15,-13-1 7-15,0-10-23 16,6 0-5-16,-6 0 12 0,13-4 0 15,6 11 4-15,12 0 4 16,19 10-8-16,13 1 9 0,19 7-9 16,12 10-28-16,38-21 2 15,-31 46 55-15,12-4-33 0,13 8 36 16,6 3-16-16,0 10 12 16,0 4 23-16,-13 15 22 15,7 10 7-15,-19 14 24 0,0 7-14 16,-7 14-5-16,-6 14-6 15,7 15-5-15,0 13-47 0,5 15-5 16,8 14 6-16,18 18-8 16,0 3 12-16,12 7-23 0,-6 0 0 15,-6 7 10-15,0 11-2 16,0 3-13-16,-12 1 5 0,-1 3-4 16,-6 0-2-16,1-4-3 15,-1-10-7-15,-6-4 7 0,-1-10-3 16,-5-4-5-16,0-11 8 15,5-6 0-15,-5-8-11 0,0-7 1 16,5-10 10-16,1-11 0 16,-6-14-15-16,6-14 18 15,-7-14-6-15,1-11-1 0,-1-7-4 16,7-11 8-16,0-3-3 16,-6-7 3-16,6 0-4 0,-7-4 1 15,1 4 3-15,6-7 0 16,-7 3-6-16,7-3 1 0,0-8 2 15,12-6-1-15,1-4-3 16,5-7 7-16,1-7 0 0,12-4 0 16,7-6 0-16,-13-36 0 15,19 42 0-15,-19-42-3 16,38 39 8-16,-38-39-13 16,44 32 12-16,0-11-4 0,0-3 11 15,12-8-9-15,1 1-9 16,6-8 20-16,18 4-3 0,14-3-13 15,5-4 24-15,13 0-5 16,0 0-3-16,13 0-13 0,0 0 19 16,6-4-23-16,6 4 12 15,7 0 4-15,6 0-3 0,-1 4-3 16,1-4-3-16,6 0-3 16,-6 3-9-16,-6-3 9 0,-7 0-5 15,-6-3-2-15,-13-1-2 16,-5 1 3-16,-14-1 10 15,-6-3-10-15,-18 4 21 0,-1-1-6 16,-12-3-14-16,-13 0 5 16,7 3-14-16,-7-3 14 0,-6 0 0 15,0 0-4-15,-6 0 0 16,-38 7 4-16,44-10 0 0,-44 10 15 16,38-11-15-16,-1-3 43 15,-37 14-47-15,51-14-5 0,-7 3 9 16,-7 1-4-16,-37 10 4 15,38-11 6-15,-38 11-10 16,44-11 0-16,-44 11 0 0,0 0 1 16,0 0 6-16,0 0-14 15,0 0 14-15,0 0-9 0,0 0-34 16,0 0-54-16,0 0-20 16,6-42-43-16,-6 42-29 0,-25-46-32 15,-6 4 2-15,-7-15 11 16,0 4 74-16,-12-4 23 0,6-3 76 15,-6 7 32-15,0 0 27 16,6 4 42-16,44 49 48 16,-51-46-4-16,51 46 11 0,0 0-21 15,-44-42-54-15,44 42-18 16,0 0-5-16,0 0-2 16,0 0 91-16,0 0-27 0,0 0-15 15,0 0-12-15,19 53 1 16,13-11 12-16,12 0-25 0,6-6 3 15,6 3-10-15,14-4-12 16,5-3 20-16,0-8-30 0,7 1-8 16,-13-4-17-16,-12-3 11 15,-13-7 0-15,-44-11 2 0,44 14-4 16,-44-14-4-16,0 0 0 16,0 0 3-16,0 0-11 15,0 0-6-15,0 0 14 0,0 0-21 16,0 0 12-16,0 0 20 15,0 0-25-15,0 0-1 0,0 0 27 16,0 0 15-16,0 0 34 16,-50 28-31-16,12 4 34 0,6 0-4 15,1 10-1-15,-7-3-16 16,7 3 0-16,-7 4-7 0,7 0-4 16,-7 4-26-16,0-4 5 15,7 0-2-15,-1-7-1 0,7-8-8 16,25-31-4-16,-25 32 4 15,25-32 0-15,0 0-21 16,0 0-34-16,0 0-62 0,0 0-32 16,0 0-47-16,0 0-68 15,0 0-51-15,0 0-35 16,0 0-8-16,0 0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46:24.81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0 864 0,'6'53'150'0,"0"17"51"16,-6 22-11-16,7 21 87 15,-7 22-44-15,6 27-40 16,0 18-39-16,1 11-75 0,-7 7-17 16,6 0-15-16,-6-4-23 15,0 1-14-15,6-4-18 16,0-11 13-16,-6-11-13 0,7-2 5 16,-1-8-2-16,0-11 11 15,1-3-11-15,-1-14 0 0,0-11-4 16,0-7-19-16,1-14-91 15,-1-14-68-15,0-8-128 0,1-17-132 16,-1-7-26-16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46:26.97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4872 1248 0,'0'0'-11'0,"0"0"43"0,0 0 71 15,0 0-2-15,0 0-22 16,0 0-41-16,0 0-35 16,0 0 20-16,0 0 6 15,38 25-15-15,6-4-17 0,19-7-22 16,19-7 20-16,12-3 8 15,25-4-1-15,13 3 3 0,19 1-27 16,13-4 11-16,5 0 8 16,7 0 19-16,0 3-11 0,7 4-14 15,-1 0-8-15,7-3 22 16,5-1-5-16,1 1 12 0,19-4-30 16,6 0 20-16,6 0-15 15,0-7 32-15,7 7-23 16,6-4-2-16,0 8-11 0,6-1 12 15,6 4-10-15,13 1 11 16,0-1 7-16,7 3 16 0,5 1-15 16,1-1-18-16,6 1 21 15,6 3 13-15,12-3-20 0,14-1-3 16,-7 8 21-16,0-4-13 16,0 4 23-16,-7-1-36 0,-5-2 8 15,-1 2 4-15,-6-3 22 16,-6 4-15-16,-6-7-11 0,-7-4 13 15,-6-7-20-15,0-4-78 16,0-3 6-16,13-3 28 16,-7-5 9-16,6-2 11 0,1 3 45 15,-13-1-32-15,-6 5 64 16,-1-1-36-16,-11 4-8 0,-8 4-12 16,1 3 43-16,-6 3-39 15,-7 4 6-15,0 0-17 0,1 4 32 16,-1-4-1-16,-6 4-4 15,6-1-27-15,7 1 49 0,6-1-60 16,12 5 58-16,-6-5-53 16,7 4 27-16,-1 0 12 0,0 1 58 15,7 2-52-15,6 4-15 16,6-3 15-16,-6 0-9 16,7 3-10-16,-14-3 0 0,7 3 9 15,-18-3 10-15,5-1-17 16,-12 1-29-16,0-4 35 0,-7-7-41 15,1-3 51-15,-19-4-31 16,-1-7 22-16,-18-4-29 0,-19-7 40 16,-31 1-17-16,-20-5 4 15,-24 1 8-15,-32-4-18 0,0-6 2 16,-25 2-5-16,-44 29 0 16,38-49 21-16,-38 49-32 15,13-50 5-15,-1 8 26 0,-12 42-13 16,-19-53-9-16,13 11 5 15,-7-1 13-15,1 1-33 0,6-1 15 16,-1-6 26-16,14-8-33 16,5-13-6-16,7-12 28 0,6-17-26 15,0-14 16-15,0-7-8 16,7-3-11-16,-1-5 48 0,-6 5-56 16,7-1 29-16,-7 0-2 15,-6 4 0-15,0 3 9 0,-19-3-9 16,0 7 8-16,12 0-8 15,-12 0-6-15,0 4 0 16,0 3 6-16,0-4 0 0,0 4-10 16,0 0-19-16,7-4 52 15,5 8-29-15,1 3 6 0,-1 0 8 16,-5 7-23-16,-1 0 23 16,-6 0-12-16,12 4-20 0,-12-4 34 15,7 0-14-15,-7 4 10 16,6 3 0-16,0 0-26 0,-6 4 57 15,7 10-54-15,-7 8-13 16,0 3 48-16,0 10-8 0,-7 1-20 16,7 6 15-1,0 1-16-15,-6 3 13 0,6 4-20 16,-6-1 12-16,6 36 18 16,-19-46-27-16,-6 11 15 0,25 35-6 15,-57-42-9-15,7 6 31 16,-13 8-33-16,-6 0 33 0,0 3-22 15,-13 4-7-15,0 0 40 0,-6 3-27 16,-6 4 10-16,-19-4-33 16,6 4 11-16,-19 0 26 0,7 0-20 15,-13-4 16-15,-13 4 8 16,13-7-39-16,-6 3 45 0,-7 0-11 16,-5 1-13-16,-8-1-6 15,1 4 41-15,0 0-27 0,0 3-1 16,0 1 27-1,-13 2-44-15,0-2 35 0,1 3 4 16,-1-7-14-16,13 3 6 16,-7 0-10-16,14-3 17 0,-1 4-12 15,0-4-16-15,-6-1-17 16,0 5 28-16,-1 3-11 0,-5 0-4 16,-13 3-11-16,-6 4 37 15,6 0-16-15,-7 4-29 0,8-1 39 16,5 4-30-16,0-3 24 0,-6 3 16 15,6 0-38-15,1 0 31 16,5-3-22-16,1 3 0 16,-1 0 12-16,-5 3-20 15,-7 1 29-15,0 0-11 0,0 3-29 16,0 0 22-16,0 7 15 16,-7 4-37-16,-5-1 58 0,6 1-43 15,-1-4 2-15,7-6 5 16,-6-1-13-16,6-7 9 0,-6 0 20 15,6-4-37-15,0-6 21 16,12-1 2-16,1 1 5 0,-1-4 7 16,1 0-1-16,-13-4-34 15,0 4 29-15,-13 0-24 16,-5 0 11-16,-14 0 11 0,-6 3-26 16,-6 1 27-16,13 3-18 15,0 0-7-15,6 3 36 0,6 8-42 16,0 3 45-16,6 0-27 15,-6 4-7-15,-12 3 19 0,-7 0-38 16,1 0 42-16,-7 4-10 16,0 0-17-16,0-7 20 0,0 3-14 15,6-7 8-15,0 4 3 16,7-8-32-16,-7 4 46 0,7 4-9 16,-7-7-28-16,13 6 31 15,0-3-12-15,6 0-8 16,0-3 28-16,6 0-36 0,7-4 29 15,-7 3-22-15,7-3 1 16,6-3 34-16,-6-1-20 0,12-3 0 16,7 0-8-16,12-3 6 15,13-1 20-15,6 4-47 0,12-7 45 16,13 4-18-16,7-4-26 16,12 0 56-16,-6 0-27 0,6-4-20 15,-7 7 26-15,-5-3-27 16,-1 0 27-16,7 0-4 0,0 0 2 15,-1 4 12-15,14-4-46 16,-7-4 33-16,6 4 2 16,0-4-30-16,-6 4 47 0,0-3-37 15,-6-1 23-15,6 4-8 16,0 3-19-16,0 1 39 0,6 3-15 16,7 0-16-16,6 0-4 15,6 3 21-15,12-3 14 0,14 0-35 16,37 0 21-16,-38 0-4 15,38 0-5-15,0 0 23 0,0 0-23 16,-38-3-13-16,38 3 25 16,0 0-61-16,0 0-162 0,0 0-184 15,0 0-105-15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29:56.56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3124 530 540 0,'0'0'83'16,"0"0"34"-16,0 0-15 16,0 0 0-16,0 0-4 15,0 0-12-15,0 0-37 0,0 0 0 16,0 0-2-16,-13-28-25 16,13 28 13-16,0 0 9 0,-19-32-52 15,19 32 39-15,-25-32-52 16,25 32 38-16,-19-28 33 0,19 28 16 15,-12-35-70-15,12 35-29 16,6-36 5-16,-6 36 2 0,19-31-15 16,-19 31 14-1,31-22 31-15,-31 22-4 0,44-7 0 16,-12 11 6-16,-32-4-19 16,37 7-7-16,-12 11 28 0,-25-18 0 15,0 0-13-15,32 35 19 16,-20-7 9-16,-12-28-19 0,-12 28 15 15,12-28-11-15,-25 32-26 16,-7-14 36-16,-5-4-39 16,-7-3 35-16,0-4-6 0,-7-7-11 15,7 0-6-15,7 0 0 16,-1-11 51-16,38 11-65 16,-50-18-23-16,50 18 14 0,-38-38-35 15,38 38 29-15,-32-43 10 16,32 43 13-16,-18-39 5 15,18 39 21-15,0 0 8 0,0 0-44 16,0 0 18-16,0 0-6 16,0 0-6-16,0 0 32 0,0 0-10 15,0 0 10-15,-7 36 11 16,7-36-43-16,-6 31 14 0,6-31 5 16,0 0 5-16,-6 32-5 15,6-32 32-15,0 0-11 16,0 0-17-16,-32 14-4 15,32-14 0-15,0 0 0 0,-37-7 4 16,37 7 4-16,0 0-8 16,-38-39 4-16,6-3 17 0,14-4-5 15,-1-10-27-15,6-1-21 16,1 0 25-16,5 4 29 16,-5 11 8-16,12 42-30 0,-7-46 9 15,7 46 2-15,0 0-17 16,0 0 21-16,0 0-3 0,0 0-25 15,0 0 20-15,0 0-14 16,0 0-2-16,0 0 9 16,0 0-4-16,0 46 20 15,7 0 4-15,-1 3-20 0,7 4 49 16,-7-3-32-16,13-1-17 16,-7-3 11-16,1-7 0 0,-1-7 12 15,-12-32-13-15,13 28-19 16,-13-28 12-16,0 0 20 0,0 0 84 15,0 0-28-15,0 0-39 16,-44 11-35-16,0-11 2 16,0-7 18-16,6-4-25 0,1 1-23 15,-1-1 7-15,0-3 29 16,13 3-4-16,25 11 14 16,-38-14-37-16,38 14 18 0,-25-14 5 15,25 14-9-15,0 0-19 16,0 0 28-16,0 0 0 0,0 0-31 15,0 0 2-15,0 0 16 16,0 0 14-16,0 0-25 16,0 0 4-16,0 0 11 0,0 0 7 15,0 0-7-15,0 0-22 16,0 0 6-16,0 0 20 0,0 0 21 16,0 0-35-16,0 0 10 15,0 0 5-15,0 0 11 0,0 0-14 16,0 0-22-16,0 0 17 15,0 0 26-15,0 0-15 16,0 0-29-16,0 0 36 16,0 0-12-16,0 0-25 0,0 0-31 15,0 0 42-15,0 0-11 16,0 0-4-16,-25-25-38 0,25 25 36 16,0 0 0-16,0 0 6 15,0 0 31-15,0 0-9 0,0 0-10 16,0 0 34-16,0 0-24 15,-25-28 0-15,25 28-17 16,0 0 9-16,0 0 15 0,0 0 4 16,0 0-7-16,0 0 11 15,0 0-21-15,0 0-16 16,0 0 39-16,0 0-21 0,0 0-19 16,0 0 5-16,0 0 47 15,0 0-52-15,0 0 25 16,0 0-23-16,0 0 26 0,0 0-1 15,0 0-31-15,0 0 8 16,0 0 8-16,0 0 14 0,0 0-10 16,0 0 3-16,0 0 20 15,0 0 1-15,0 0-7 0,0 0-20 16,0 0 19 0,19 32-33-16,0-7 24 0,-19-25-6 15,25 42 15-15,-6-10-9 16,-19-32-7-16,18 28-9 0,-18-28 13 15,0 0 12-15,19 28-4 16,-19-28 9-16,0 0 17 0,0 0-13 16,0 0-14-16,0 0 12 15,-31 18-42-15,-7-11 43 16,0-3-31-16,1-8 14 0,-7 0 19 16,6 1-36-16,-6-1 17 15,19 1 10-15,25 3-8 16,-38-11-13-16,38 11 25 0,0 0-22 15,-31-10 22-15,31 10-10 16,0 0-1-16,0 0 5 0,0 0 4 16,0 0-35-16,0 0 17 15,0 0 30-15,-25 24-8 16,6 8-27-16,0 4 39 0,-6-5-3 16,-7 8 54-16,-5 0-20 15,-14-4-21-15,1-6-25 0,-7-1 14 16,-12-3-36-16,0-8-5 15,0-6 14-15,12 0-98 16,7-8-195-16,12-6-111 0</inkml:trace>
  <inkml:trace contextRef="#ctx0" brushRef="#br0" timeOffset="265">2860 85 1488 0,'0'0'37'0,"0"0"47"16,0 0 4-16,0 0-26 0,0 0-35 15,0 0-18-15,0 0-9 16,0 0-22-16,44 14-258 0,-44-14-82 16,31 39-88-16</inkml:trace>
  <inkml:trace contextRef="#ctx0" brushRef="#br0" timeOffset="457">2099 1018 1070 0,'0'0'66'15,"0"0"20"-15,0 0-16 16,0 0-49-16,50 7-1 0,1-7-5 16,-1-4 5-16,-6-3-126 15,0-3-115-15,-13-4-121 0</inkml:trace>
  <inkml:trace contextRef="#ctx0" brushRef="#br0" timeOffset="672">1464 95 1152 0,'0'0'66'0,"0"0"-1"0,32-3-5 16,18-4-36-16,6 0-6 15,7 7 0-15,0 0-38 0,-13 0-134 16,-6 3-219 0</inkml:trace>
  <inkml:trace contextRef="#ctx0" brushRef="#br0" timeOffset="1300">0 163 753 0,'0'0'102'16,"0"0"-24"-16,0 0-37 15,0 0-23-15,0 0 119 0,0 0-41 16,19 28-36-16,-13 7-51 15,-12 4-9-15,6 0 3 0,-7 0 34 16,7 3-28-16,7 1-18 16,-1-4 28-16,13-8-11 15,0 1-5-15,6-4 11 0,-25-28-18 16,37 22 7-16,1-12-3 16,-38-10-15-16,44-3-22 0,-44 3 0 15,44-32 37-15,-44 32 22 16,44-50-38-16,-12 8 1 0,-32 42 53 15,31-42 0-15,-31 42-24 16,0 0-1-16,0 0 98 0,0 0 39 16,0 0-48-16,25 42-69 15,-6 0 1-15,-6-3 45 0,5 4-48 16,1-4-7 0,0-11-1-16,-19-28 2 0,32 35-11 15,-32-35-4-15,37 18 8 16,-5-11-2-16,-32-7 21 0,37-14-11 15,1-11 11-15,-6-10-22 16,-1-11-2-16,0-7-5 0,-5-7 8 16,-1-4 13-16,0 11 6 15,-13 11-1-15,7 6-23 0,-6 5-131 16,-1 2-292-16,-12 29-198 16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48:16.40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63 1522 0,'0'0'262'0,"0"0"49"16,0 0-99-16,63 7-97 15,6-7-68-15,13-3-21 16,18-4-26-16,7 0 7 16,6-1-13-16,0-2-211 0,1 3-130 15,-14-7-185-15,1 0-71 16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48:15.38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5777 14 1008 0,'31'4'166'0,"19"0"-53"0,7-4-45 16,6 0-62-16,12-4-10 16,7-3-261-16,0-4-143 0</inkml:trace>
  <inkml:trace contextRef="#ctx0" brushRef="#br0" timeOffset="-240">6003 605 488 0,'0'0'98'0,"0"0"-17"16,0 0-48-16,0 0-15 15,0 0 1-15,0 0-19 0,0 0-4 16,0 0 28-16,0 0-27 15,0 0 0-15,0 0 99 0,0 0-32 16,0 0-25-16,0 0-5 16,0 0-4-16,19 31 49 0,-19-31-13 15,37 36-38-15,1-12-28 16,0 1 26-16,-7 0-16 16,-6-4-17-16,13 4 2 15,-13 0-14-15,7-4 23 0,-32-21 2 16,25 25 9-16,-25-25-10 15,38 24-32-15,-38-24 10 0,0 0 41 16,31 32-42-16,-31-32 26 16,25 28-8-16,-25-28 20 0,0 0-44 15,19 32 40-15,-19-32-24 16,0 0 14-16,38 28-20 16,-38-28 28-16,0 0-30 0,0 0 31 15,19 29-28-15,-19-29 24 16,0 0-11-16,0 0-8 0,18 32 13 15,-18-32 8-15,0 0-34 16,0 0 50-16,0 28-27 0,0-28-11 16,0 0 23-16,0 0-14 15,0 0-26-15,-44 32 31 0,13-18 20 16,0-7-40-16,-7-7 15 16,38 0 23-16,-32-4-47 0,-5 1 24 15,37 3 7 1,-44-4 14-16,6 1-54 0,38 3 33 15,-44-11 19-15,44 11-9 16,-38-18-29-16,38 18 34 0,0 0-31 16,-37-31-6-16,37 31 26 15,0 0-17-15,0 0 13 0,-44-36 4 16,44 36-11-16,0 0 23 16,0 0-22-16,-19-35-8 0,19 35 3 15,0 0 14-15,0 0-9 16,0 0 21-16,0 0-27 0,0 0 12 15,0 0-20-15,0 0 20 16,0 0-7-16,0 0 7 16,0 0-6-16,0 0 17 0,0 0-6 15,0 0-28-15,0 0 23 16,0 0 3-16,0 0-8 0,0 0 16 16,0 0 5-16,0 0-32 15,0 0 36-15,44-11-44 0,-44 11 43 16,31 4-35-16,-31-4 13 15,0 0 3-15,38 18 0 0,-38-18-17 16,0 0 31-16,0 0-4 16,31 21-10-16,-31-21-3 0,0 0-3 15,0 0 25-15,0 0-44 16,0 0 25-16,13 39 22 0,-13-39-30 16,0 0 3-1,0 0 5-15,-57 21 9 0,26-7-7 16,-7-7-2-16,7 0-15 15,31-7-11-15,-32-3 6 0,32 3 3 16,-31-15-13-16,31 15 13 16,0 0-15-16,-32-35 2 0,32 35 11 15,-18-35 8-15,18 35-9 16,0-29 17-16,0 29 3 0,0-31-13 16,0 31 6-16,0 0 7 15,0 0 0-15,0 0-5 0,0 0 5 16,0 0 0-16,0 0 2 15,0 0-10-15,31 0 16 16,-31 0-8-16,0 0-12 0,19 17 12 16,-19-17 27-16,0 0-22 15,0 0-12-15,31 32 10 0,-31-32 0 16,0 0 8-16,0 0-24 16,0 0 13-16,13 32 17 0,-13-32-24 15,0 0 2-15,0 0 17 16,0 0-3-16,0 0-9 0,0 0 25 15,0 0 1-15,0 0 34 16,0 0-34-16,0 0-17 16,0 0-9-16,0 0-5 0,0 0-4 15,-32 11 24-15,32-11-5 16,-37 7-15-16,5-4 9 16,1 1 2-16,6-1-6 0,25-3-14 15,-51 4 47-15,20-4-47 16,-7 3 7-16,13 1 16 0,-6-1 14 15,31-3 1-15,-38 4 18 16,38-4-34-16,-31 0 9 0,31 0 10 16,0 0 6-16,0 0-17 15,0 0-2-15,0 0 6 16,0 0-30-16,0 0-3 0,0 0 82 16,0 0 31-16,-19 35-33 0,19 1 70 15,0-1-52-15,6 4 41 16,0-4 0-16,-6 4 7 15,0 3-34-15,-12-6-46 0,-7 3 4 16,-13-1-17-16,-5-6-15 16,-14 0-25-16,-5-7 2 0,-13-4 14 15,-7-7-4-15,1-3-22 16,-1-8 22-16,1-3-1 0,25-3-25 16,-1-4-191-16,1-7-201 15,19-15-191-15</inkml:trace>
  <inkml:trace contextRef="#ctx0" brushRef="#br0" timeOffset="631">5035 449 775 0,'0'0'203'16,"0"43"35"-16,0-43-32 0,25 45-110 15,6-9-30-15,-31-36-2 16,32 46-55-16,-32-46 5 0,25 42 2 16,-12-10-21-16,-20-4 28 15,7-28-23-15,-56 32-10 0,-1-7 17 16,-6-8 10-16,7-2-25 15,5-8 8-15,7-4 26 0,7-6-15 16,37 3-17-16,-38-11 35 16,38 11-20-16,0 0 8 15,0 0 44-15,-25-28-47 0,25 28 2 16,0 0 12-16,0 0-15 16,0 0-24-16,0 0 33 0,0 0 7 15,0 0-34-15,38 28 5 16,-7 7 20-16,0 4-28 0,-5 7-2 15,18 7 15-15,-7 4 18 16,-5 3 0-16,-1 0-13 0,-12 0 39 16,0 0 31-16,-19-3 20 15,-19-1 14-15,0-6-45 16,-44 3-8-16,-6 0 29 0,-25-4-41 16,-19-3-31-16,-19 0-2 15,-7-7 76-15,-24-4-13 0,6-7-39 16,-13-6-20-16,7-5 65 15,-1-10-36-15,13-7-33 0,7-3-9 16,6-8 4-16,6-10 2 16,6-14-13-16,13-11-10 0,6-11 3 15,13-13 15-15,6-15-3 16,12-7-66-16,13-11-112 0,13 1-143 16,6-1-161-1,13 4-211-15</inkml:trace>
  <inkml:trace contextRef="#ctx0" brushRef="#br0" timeOffset="1884">3445 951 466 0,'0'0'51'0,"6"25"20"15,-6-25 0-15,0 0 1 16,19 31-10-16,-19-31 12 16,0 0-35-16,37 25-18 0,-5-7-6 15,-32-18-5-15,38 7-15 16,-13-7 33-16,-25 0-7 0,31-18-9 15,-31 18 28-15,0 0-32 16,32-42 26-16,-32 42-6 16,12-39-9-16,-12 39-15 0,-12-32-7 15,12 32-11-15,-44-10 24 16,6 13-3-16,-6 8 7 0,6 3-4 16,7 4-21-16,31-18 32 15,0 0-14-15,-32 24-24 0,32-24 51 16,0 0-20-16,0 0 18 15,25 25-24-15,7-11-19 0,-32-14 30 16,44-3-25-16,0-8 36 16,-44 11-9-16,31-18 50 15,-31 18 3-15,0 0-16 0,0 0-18 16,0 0-24-16,0 0-24 16,0 0 12-16,0 0-136 0,0 0-298 15</inkml:trace>
  <inkml:trace contextRef="#ctx0" brushRef="#br0" timeOffset="2915">1289 82 779 0,'0'0'135'0,"0"0"83"15,0 0 30-15,0 0-75 16,0 0-72-16,0 0-54 0,0 0-19 16,0 0-31-16,0 0 22 15,0 0-11-15,0 0-23 16,0 0 33-16,0 0 81 0,12 31-40 15,7 5-27-15,12 3 78 16,1-4-35-16,6 7-31 0,6 8-12 16,12 3-32-16,1 0 4 15,-1 3 4-15,7-6 4 16,-6-1-3-16,-1-3-4 0,-5 0-14 16,-1-3 9-16,-6-8 2 15,-13-3 7-15,-31-32-15 0,32 32 6 16,-32-32 4-16,0 0-10 15,19 28 9-15,-19-28-14 16,0 0 11-16,0 0 16 0,-44 14-16 16,0-7-14-16,-7-10 19 15,7-5-11-15,0 1 18 0,0-10-16 16,0-8-28-16,13 4 1 16,31 21 13-16,-44-36 25 15,44 36-29-15,-32-35 4 0,32 35 28 16,0 0-21-16,0 0 8 15,0 0-15-15,0 0 4 0,0 0 20 16,0 0-9-16,0 0 3 16,0 0-23-16,0 0 23 0,-18 32 21 15,18-32-32-15,-19 39 6 16,0-7 32-16,19-32-4 0,-38 35-18 16,0-3-9-16,1-15 14 15,-1-2-1-15,-6-5-12 0,6-3 102 16,7-7-36-16,31 0 24 15,-38-14-5-15,38 14-34 16,-31-39-21-16,18-3 11 0,13-4-1 16,6-4-26-16,13 4 3 15,6-7-3-15,7 0-15 0,6 4 4 16,-1 3-10-16,-5 7 18 16,-1 4 0-16,-31 35-6 0,32-36-7 15,-32 36-90-15,0 0-134 16,25-46-225-16,-25 46-150 0,12-38-32 15</inkml:trace>
  <inkml:trace contextRef="#ctx0" brushRef="#br0" timeOffset="3395">0 923 792 0,'0'0'23'16,"0"0"53"-16,0 0 58 0,0 0-41 15,38 10-43-15,-38-10-32 16,0 0-10-16,44 18 39 0,-44-18-75 16,44 14 28-16,-44-14 12 15,38 7 27-15,-38-7-11 16,37-10-28-16,-37 10 24 0,0 0-4 15,32-36 36-15,-20 1-19 0,-12 35-12 16,7-43 29 0,-7 43 7-16,-7-35-48 0,7 35-4 15,0 0-9-15,0 0-6 16,0 0 15-16,-44-11 7 0,44 11-13 16,-37 18 13-16,37-18-30 15,0 0-67-15,0 0-213 0,-26 36-155 16</inkml:trace>
  <inkml:trace contextRef="#ctx0" brushRef="#br0" timeOffset="3743">138 417 1250 0,'0'0'32'16,"0"0"19"-16,-37-7 42 0,37 7-45 16,0 0-32-16,0 0-24 15,0 0 36-15,0 0-36 0,0 0 26 16,0 0-7-16,44 21 7 16,-44-21 35-16,37 15 26 15,-37-15-24-15,0 0-18 0,38-11 17 16,-38 11 13-16,0 0-8 15,13-42 14-15,-13 6 26 0,0 36-17 16,-13-35-50-16,13 35 4 16,0 0-19-16,-44-21-9 15,44 21-5-15,-44 3 1 0,44-3-4 16,-38 25-5-16,38-25-267 16,0 0-308-16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48:44.200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6608 1626 1898 0,'0'0'243'16,"0"0"12"-16,38-7-68 0,12-4-86 15,1 1-50-15,12-1-28 16,-1 4-23-16,8-4-184 16,-14 1-522-16</inkml:trace>
  <inkml:trace contextRef="#ctx0" brushRef="#br0" timeOffset="835">6489 905 631 0,'0'0'-9'15,"0"0"40"-15,0 0 8 16,-19 43 58-16,-12 6-2 16,-7 8-11-16,0 3 16 0,-18 0 40 15,-1 0-65-15,-12-4-36 16,-6 1-23-16,-7-8-5 0,0-10 8 15,7-3-34-15,-1-15 38 16,13-7 16-16,13-14-51 0,6-7 38 16,6-11-39-1,7-10 28-15,12-4-24 0,19 32-1 16,-12-42 2-16,12 42-16 16,-7-32 26-16,7 32 14 0,0 0-31 15,0 0 28-15,0 0-37 16,-6 35 27-16,0-3 16 0,-19 3-25 15,-7 1 6-15,32-36 9 16,-56 42-12-16,12-14 13 16,6-10 17-16,6-11 100 0,32-7-3 15,-37-18-21-15,18-10-46 16,13-11-43-16,6-14 27 0,6-10-30 16,6-15-11-16,7-3 0 15,6-4-8-15,-6 7-85 0,13 0-231 16,-7 15-168-16</inkml:trace>
  <inkml:trace contextRef="#ctx0" brushRef="#br0" timeOffset="1012">5747 735 1258 0,'51'-14'157'0,"-1"-3"-31"0,6-8-92 16,1 4-6 0,-7 0 2-16,-6 3-359 0,-44 18-230 15</inkml:trace>
  <inkml:trace contextRef="#ctx0" brushRef="#br0" timeOffset="1229">4892 1460 1039 0,'0'0'151'16,"-18"46"21"-16,11-4 16 16,-5-3-80-16,-7 7-61 15,0 4-18-15,-12-4 6 0,-7 3-23 16,-6-3-6-16,0-7-179 15,0-11-261-15,13-10-155 0</inkml:trace>
  <inkml:trace contextRef="#ctx0" brushRef="#br0" timeOffset="1556">4541 1276 1532 0,'0'0'25'15,"0"0"-15"-15,0 0 13 0,44 18-23 16,0 14 0-16,-19 3 20 16,0 4-41-16,-13 3 56 0,-5-3-42 15,-14 4 7-15,-18-8 2 16,-12 4-2-16,-7-11 6 0,-19-3 0 15,6-11-16-15,7-4 38 16,0-10-38-16,12-10 27 16,38 10 31-16,-32-39-37 15,20-3-3-15,18-1-30 0,19-3 9 16,7 7 23-16,12 1-25 16,0 6-258-16,0 3-217 0</inkml:trace>
  <inkml:trace contextRef="#ctx0" brushRef="#br0" timeOffset="3136">3755 1750 284 0,'0'0'-19'0,"0"0"15"15,0 0 4-15,0 0-15 16,0 0-11-16,0 0 6 0,0 0 10 16,0 0-2-16,0 0 18 15,0 0-6-15,0 0 12 0,0 0 19 16,0 0 21-16,0 0 16 16,0 0-22-16,0 0 24 15,0 0 10-15,0 0-33 0,0 0-11 16,0 0 16-16,0 0-7 15,0 0 5-15,0 0 6 0,0 0 33 16,0 0-9-16,0 0 22 16,0 0 49-16,-32-11 4 15,32 11-43-15,0 0-13 16,0 0-13-16,0 0-19 0,0 0-45 16,0 0-12-16,0 0 33 15,0 0-46-15,0 0 3 0,0 0 36 16,0 0-24-16,0 0-30 15,51-25 44-15,-7 11-39 0,-7 7-15 16,-37 7 44-16,38-7-101 16,-38 7-248-16,0 0-147 0</inkml:trace>
  <inkml:trace contextRef="#ctx0" brushRef="#br0" timeOffset="3599">3114 1460 585 0,'-7'28'0'16,"7"-28"11"-16,7 39 3 0,12-11 41 15,-19-28-17-15,37 32 12 16,-5-11-35-16,-32-21-15 0,44 14 20 16,-44-14-5-16,50 0-24 15,-19-7 12-15,-31 7 7 16,26-31-10-16,-14-1-6 0,1-4 15 15,-13-2-9-15,0-8 0 16,-13 0 62-16,7 10 91 16,6 36-18-16,0 0-97 0,0 0 12 15,-44-10 30-15,0 35 23 16,0 20-20-16,-6 12-41 16,-7 10-8-16,0 0-30 0,1 0 20 15,-7 1-11-15,0-8 1 16,7-4-34-16,-7-6-113 0,12-8-214 15,1-10-132-15</inkml:trace>
  <inkml:trace contextRef="#ctx0" brushRef="#br0" timeOffset="4116">2875 1050 651 0,'0'0'101'0,"-6"-32"54"0,6 32 12 16,0 0-62 0,0 0-68-16,0 0-28 0,0 0 25 15,0 0-17-15,0 0-31 16,-51 18 14-16,7 3 12 0,7 7 1 15,-7 4-13-15,0 3-22 16,0 1 46-16,0-4-24 0,6-1-18 16,38-31 3-16,-38 36 15 15,38-36 7-15,0 0 7 16,0 0-28-16,0 0 33 0,0 0-19 16,44 28 13-16,0-14 4 15,0-3-13-15,-6-8-13 0,0 1 9 16,-38-4-5-16,0 0-12 15,31 21 11-15,-31-21 16 0,6 42 2 16,-18 8 0-16,-13-1-24 16,-7 8 106-16,-12 7-20 15,-6 3-10-15,0 3-58 16,-1 5 23-16,14-1 9 0,-1 0-42 16,6-10 18-16,20-4-9 15,12-7 66-15,0-53 1 0,31 63-11 16,20-20-29-16,11-19-45 15,14-16 47-15,6-8-59 0,-7-11-246 16,0-7-284-16</inkml:trace>
  <inkml:trace contextRef="#ctx0" brushRef="#br0" timeOffset="4304">3045 1923 1420 0,'0'0'252'0,"62"-21"2"15,14-4-132-15,-1 0-42 16,-6 4-43-16,1 0-66 16,-14 0-298-16,-18-4-370 0</inkml:trace>
  <inkml:trace contextRef="#ctx0" brushRef="#br0" timeOffset="4552">2284 686 2134 0,'0'0'55'0,"6"-39"54"16,-6 39-16-16,0 0-45 0,0 0-15 15,0 0-16-15,0 0-20 16,0 0-23-16,0 0-270 16,0 0-336-16,0 0-130 0</inkml:trace>
  <inkml:trace contextRef="#ctx0" brushRef="#br0" timeOffset="4784">2177 1403 1407 0,'0'0'133'0,"0"0"6"15,0 0-9-15,0 0-75 16,0 0-13-16,0 0-24 0,0 0 0 16,0 0-35-16,0 0 20 15,-38 25-161-15,38-25-204 0,-37 4-88 16</inkml:trace>
  <inkml:trace contextRef="#ctx0" brushRef="#br0" timeOffset="4995">1926 1481 1430 0,'0'0'168'16,"-44"-3"45"-16,44 3-9 16,-38-11-76-16,38 11-71 15,-38-11-29-15,38 11-6 0,-50 0-28 16,6 4 6-16,0-1 8 15,0 5-179-15,0 2-72 16,44-10-132-16,-44 18 0 0,6-8-9 16</inkml:trace>
  <inkml:trace contextRef="#ctx0" brushRef="#br0" timeOffset="5188">1347 1520 668 0,'0'0'117'0,"-56"-14"39"0,6 0-37 16,6 3-35-16,-7 1-52 16,1 2 2-16,-7 5-15 15,1 3-3-15,-1 7-43 16,7 0 18-16,6 4 16 0,6-1-120 16,38-10-94-16,-37 21-29 15,37-21-33-15</inkml:trace>
  <inkml:trace contextRef="#ctx0" brushRef="#br0" timeOffset="5320">543 1534 868 0,'-38'7'80'0,"38"-7"4"16,0 0-47-16,0 0-21 16,0 0-8-16,0 0-1 0,0 0-176 15,0 0-145-15</inkml:trace>
  <inkml:trace contextRef="#ctx0" brushRef="#br0" timeOffset="5652">562 149 288 0,'12'-46'-3'0,"-5"7"22"16,-7 7 12-16,0 32 19 0,-13-32 5 15,13 32 18-15,-44 4 28 16,0 24 9-16,-6 25-24 16,-7 21 36-16,7 36-42 0,-13 21 102 15,0 28-15-15,7 25-40 16,5 17 6-16,7 11-86 0,13 0-1 15,12 0-28-15,32-10 13 16,18-8-22-16,26-7 24 0,31-17-18 16,25-18-30-16,19-25 9 15,19-25-345-15,-7-27-233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48:24.127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22647 2128 1110 0,'0'0'217'16,"0"-21"40"-16,0 21-41 16,0 0-82-16,0 0-39 15,0 0-63-15,0 0 11 0,0 0 83 16,0 0-37-16,0 0-25 15,-6 31-26-15,6 1-11 0,0 0-24 16,6-4 9-16,-6 4-12 16,19 0 8-16,-13 0-3 0,7 3-2 15,-1-3 0-15,7-4-3 16,-19-28-3-16,13 35-200 0,-13-35-332 16,0 0-192-16</inkml:trace>
  <inkml:trace contextRef="#ctx0" brushRef="#br0" timeOffset="840">22936 1799 644 0,'0'0'98'0,"0"0"-16"16,0 0-39-16,0 0-22 15,0 0 12-15,0 0-4 0,0 0-9 16,-44-25-9-16,44 25 12 16,-25-10 1-16,25 10-20 0,-38-4 16 15,0 1-14-15,38 3-3 16,-37 0 23-16,37 0-15 15,-38 0-11-15,38 0-5 0,0 0 0 16,-38 7 14-16,38-7-3 16,0 0 19-16,-37 17 0 0,37-17 20 15,-44 36-7-15,44-36 0 16,-44 49-28-16,12-6 27 0,7-4-12 16,-6-1-22-16,5 8 26 15,-11-10-11-15,37-36-38 0,-25 49 121 16,-1-10-40-16,26-39-31 15,-25 50 17-15,6-12 61 0,1-2-43 16,11-1-29 0,7-35-20-16,-6 53-10 0,6-11 11 15,0-42-35-15,13 61 33 16,5-16-5-16,-18-45 5 0,26 57-31 16,-26-57 8-16,56 53 25 15,1-18-4-15,-7-10-3 0,7-7-3 16,-1-8-20-16,1-6 17 15,-7-4-7-15,13-4 33 0,-13-6-62 16,0-8 36-16,1-7-23 0,-7-6 19 16,-7-8 3-16,-5-11-3 15,-1-3 0-15,-12-7-22 16,-6 4 44-16,-7-8-32 16,-12 7-11-16,-7 8 43 0,1-4-25 15,-14 0-12-15,-5 7 34 16,0 0-29-16,-1 7 26 0,1 4-16 15,-7 0 6-15,13 10-10 16,25 25 7-16,0 0-23 0,-38-36-84 16,38 36-173-16,-31-28-121 15,31 28-127-15</inkml:trace>
  <inkml:trace contextRef="#ctx0" brushRef="#br0" timeOffset="1480">21346 2107 678 0,'0'0'18'0,"0"0"110"0,0 0 16 15,31 28-9-15,-31-28-38 16,38 46-50-16,-13-11 1 0,-25-35-40 16,19 46 3-16,-19-46 13 15,19 39-5-15,-19-39 88 16,0 0-91-16,0 0 29 0,-44 28-41 16,0-14-17-16,0-14 39 15,6-7-26-15,0-7-9 0,38 14 28 16,-50-39-27-16,12-3 3 15,13-4 5-15,6 0-32 0,7 4 12 16,12 42 43-16,-13-39-11 16,13 39-34-16,0 0 37 0,0 0-22 15,0 0-9-15,0 0 16 16,-6 46 9-16,0 0-24 16,-13-4 113-16,-6 0-42 15,-1-6 59-15,-18-1-58 0,-6-7-4 16,-13-3-45-16,-6-11 19 15,-13 0-3-15,1-14-38 0,-14-7 37 16,7-10-11-16,0-1-5 16,7-10-22-16,12-4 19 0,12-3 16 15,13 3-152-15,44 32-190 16,-38-46-151-16</inkml:trace>
  <inkml:trace contextRef="#ctx0" brushRef="#br0" timeOffset="1645">20981 2856 1313 0,'76'0'25'0,"5"-7"40"16,7-7-49-16,-6-8-11 15,0-9-290-15,-13-5-194 0</inkml:trace>
  <inkml:trace contextRef="#ctx0" brushRef="#br0" timeOffset="1858">22289 1478 1446 0,'-13'-32'45'0,"13"32"-36"16,-38-18-9-16,-18 15 27 16,-1 17-16-16,-31 14-18 0,-19 11 16 15,-18 14-28-15,-26 3-249 16,-19 4-242-16</inkml:trace>
  <inkml:trace contextRef="#ctx0" brushRef="#br0" timeOffset="2724">19661 1728 1325 0,'0'0'17'0,"0"0"59"15,0 0 44-15,0 0-22 0,0 0-22 16,19 50-37-16,0-1-5 16,-7-3-4-16,1 4-34 15,-7-4 12-15,1 0 5 0,-7-4-29 16,-13-3 12-16,-6-4 45 16,19-35-28-16,-56 46-25 0,-1-17 44 15,-6-8-32-15,0-7 11 16,0-4 17-16,1-10-41 0,5-7 13 15,13-7 11-15,0-7-16 16,44 21 9-16,-38-57 6 0,19-3-59 16,19 4-9-16,13-4 20 15,12 7-20-15,7 10 20 16,5 8 14-16,1 14-7 16,6 10 18-16,-6 15-3 0,-1 13 7 15,-37-17 19-15,38 53-33 16,-13-3 42-16,-12-1 3 0,-1-3-22 15,-12-7 0-15,0-39 34 16,-25 53-14-16,25-53-17 0,-56 46 35 16,-1-21-25-16,-6-11-25 15,7-7 30-15,-7-10-6 0,6-8-22 16,1-3 15-16,12-11-62 16,44 25 14-16,-44-49 35 15,44 49-31-15,-32-46 27 16,32 46 25-16,0 0-24 0,0 0-12 15,0 0 50-15,0 0-42 16,0 0 2-16,0 0 31 0,0 0-14 16,0 0 16-16,0 49-16 15,0-49-20-15,-25 46 33 0,25-46 19 16,-50 43-41-16,6-19 5 16,-13-6 10-16,7-7 5 0,-7-8-20 15,1-6 27-15,12-5-22 16,44 8 6-16,-57-24-6 0,57 24-18 15,0 0 33-15,-31-39-25 16,31 39-4-16,12-39 26 16,-12 39-29-16,51-21 5 0,-7 10 27 15,-44 11-30-15,56 14-5 16,-56-14 35-16,44 25-21 16,-44-25 22-16,0 0-10 0,7 46 38 15,-7-46 63-15,-32 60-18 16,-12-18-63-16,-19-3 25 0,-12 0-15 15,-1-3-17-15,-5-5-19 16,-1-2 4-16,7-5 12 0,12-6-29 16,12-4 9-16,51-14-190 15,0 0-281-15,-50 7-142 16</inkml:trace>
  <inkml:trace contextRef="#ctx0" brushRef="#br0" timeOffset="2937">19095 1432 1491 0,'44'-25'117'0,"13"4"-1"16,12-1-64-16,7 8-23 15,-1-3-11-15,7 2-66 0,-7 1-250 16,-12 0-183-16</inkml:trace>
  <inkml:trace contextRef="#ctx0" brushRef="#br0" timeOffset="3345">18329 1845 857 0,'0'0'167'0,"0"0"64"15,0 0-61-15,0 0-53 0,0 0-64 16,-44 21-11-16,44-21-17 15,-57 11 71-15,57-11-63 0,-57 3-6 16,13 4 77-16,0 8-50 16,0-1 65-16,0 7-31 0,0 4-36 15,7-1-32 1,-7 12 70-16,0 3 34 0,6 10-4 16,-6 4-23-16,6 4-28 15,-6 6-30-15,0 1-7 0,-12 7 2 16,5-4-21-16,-5-7-1 15,-7 0-6-15,0-4-6 0,0-13 0 16,0-1 8-16,1-6-21 16,5-12-100-16,0-3-145 0,57-21-275 15,-62 4-208-15</inkml:trace>
  <inkml:trace contextRef="#ctx0" brushRef="#br0" timeOffset="3574">17813 3075 2050 0,'50'18'228'0,"13"-15"-51"0,13 1-69 16,5-8-49-16,1 1-38 15,0-8-17-15,0 0 9 0,-13-3-155 16,-6 7-305-16,-63 7-338 16</inkml:trace>
  <inkml:trace contextRef="#ctx0" brushRef="#br0" timeOffset="6537">16242 2163 1728 0,'0'0'311'0,"0"0"-43"16,0 0-87-16,0 0-78 0,0 0-49 16,0 0-37-16,0 0-6 15,0 0-17-15,38-39 6 16,-13-3 5-16,-6-1-12 0,-1 5 1 15,1-1-5-15,0 7 5 16,-19 32 6-16,0 0-11 16,25-32-7-16,-25 32 8 15,32-3 18-15,-7 17-4 0,6 3-2 16,-31-17-14-16,51 39 9 16,-7 0 16-16,6-11-8 0,0-3-23 15,0-4-13-15,1-7 24 16,-14-3-21-16,-37-11 11 0,44 4-4 15,-44-4-35-15,0 0 11 16,0 0 32-16,0 0-27 16,0 0 29-16,0 0 7 0,0 0 4 15,-50-11 3-15,0 11-12 16,6 0 9-16,-13 7 7 0,7 0 31 16,-7 0-50-16,7 0 4 15,6-7 58-15,0 0-21 16,0-3 47-16,6-8-10 15,38 11-30-15,-50-21 1 0,12 0 4 16,38 21-12-16,-44-46-23 16,13-4-16-16,6-6 10 15,6-1 13-15,0-6-8 0,0 2-8 16,0 5-13-16,7 3 7 16,-1 11 2-16,-6 6 7 0,19 36-9 15,-31-42-40-15,31 42-121 16,-50-25-208-16,6 18-307 15</inkml:trace>
  <inkml:trace contextRef="#ctx0" brushRef="#br0" timeOffset="6737">16399 1453 2061 0,'0'0'165'0,"0"0"-63"16,0 0-62-16,0 0-27 15,0 0-17-15,0 0-270 16,0 0-304-16,0 0-118 0</inkml:trace>
  <inkml:trace contextRef="#ctx0" brushRef="#br0" timeOffset="7584">15406 1767 1148 0,'0'0'148'0,"0"0"-2"0,0 0-58 15,0 0-64-15,0 0 7 16,0 0 27-16,0 0 3 16,0 0-38-16,38 46-36 0,-7-3 48 15,0-4-26-15,1 3-1 16,-1-7-21-16,-31-35 0 0,32 46 17 16,-32-46 15-16,31 36 0 15,-31-36-5-15,0 0-11 16,0 0-7-16,0 0 36 0,0 0-32 15,0 0-12-15,-50 24 12 16,0-17-19-16,12-7-32 16,38 0-9-16,-50-14 34 15,50 14 11-15,-38-17-23 0,38 17 1 16,0 0-5-16,0 0 29 16,0 0 16-16,0 0-11 0,0 0 4 15,0 0 4-15,0 0 17 16,0 0-45-16,0 0 6 0,0 0 26 15,0 0 27-15,0 0-25 16,-25 35-30-16,25-35 17 16,0 0 29-16,0 0-26 15,0 0-3-15,-44 39-2 0,44-39-9 16,-44 17 5-16,44-17-43 16,-57 4-14-16,13-8 26 15,44 4-6-15,-38-14 31 0,38 14 31 16,0 0 4-16,0 0-7 15,0 0-18-15,-37-7-2 0,37 7-12 16,0 0 5-16,0 0 18 16,0 0 19-16,0 0-19 15,0 0 16-15,6 36-6 0,-6-36-25 16,0 0-1-16,0 0 23 16,0 0-22-16,-13 38 34 15,13-38-11-15,0 0-1 16,-50 29 13-16,50-29-16 0,-56 7-17 15,12 0 75-15,44-7 7 16,-44-11-84-16,44 11 65 0,-44-17 23 16,44 17-15-16,0 0-7 15,-38-11-33-15,38 11-18 16,0 0-22-16,-38 18 139 0,7 6-29 16,-7 12 36-16,-6 6 39 15,0 4 12-15,-13 7-27 0,-5 4-19 16,-8-1-61-1,-5-6-45-15,0-8-13 0,-7 0 16 16,0-6-14-16,-6-8-52 16,0-7-271-16,6-17-318 0,13-4-208 15</inkml:trace>
  <inkml:trace contextRef="#ctx0" brushRef="#br0" timeOffset="7874">15934 658 1012 0,'0'0'124'16,"0"0"-37"-16,0 0-60 15,0 0 174-15,0 0 8 0,0 0-99 16,0 0-28-16,-44 63 20 16,6-3-14-16,-12 4-48 0,-7-4-24 15,-12 7-2-15,-13 7 6 16,-6-3-248-16,-12 3-324 0,-1 0-120 16</inkml:trace>
  <inkml:trace contextRef="#ctx0" brushRef="#br0" timeOffset="8093">14406 1905 1354 0,'0'0'47'0,"0"0"32"15,0 0-25-15,51-46-30 0,5 7-21 16,7 8-25-16,6 9 35 16,7 1-13-16,-13 10-272 15,-7 1-108-15</inkml:trace>
  <inkml:trace contextRef="#ctx0" brushRef="#br0" timeOffset="8632">14142 1916 845 0,'0'0'183'16,"0"0"7"-16,0 0-7 0,0 0-69 16,0 0-29-16,0 0-33 15,0 0-52-15,0 0 12 16,-50 10 12-16,6 4-24 0,44-14-19 16,-56 36 37-16,12-4-45 15,44-32 54-15,-44 42-20 16,44-42-22-16,-44 49 12 0,44-49-5 15,-26 50-2-15,26-50 38 16,7 49-36-16,-7-49-9 16,25 50 43-16,-25-50-47 0,0 0 27 15,44 46-3-15,-44-46-3 16,0 0 29-16,19 42-35 0,-19-42 101 16,0 0 26-16,0 0-63 15,-69 46 6-15,12-18-50 16,7-17 80-16,6-4 9 0,-7-7-7 15,20-7-5-15,31 7-42 16,-44-25-49-16,44 25 27 16,-44-53-17-16,19 4-10 0,12-1 0 15,13-6-19-15,7-4-27 16,11 3-32-16,1 4-89 16,0 11-125-16,6 6-234 0,-25 36-152 15</inkml:trace>
  <inkml:trace contextRef="#ctx0" brushRef="#br0" timeOffset="8901">13193 2057 1279 0,'0'0'211'16,"0"0"0"-16,0 0-30 16,0 0-98-16,-6 39-20 0,-7-4 69 15,1 1-78-15,-13 3-3 16,-13 3-29-16,0 0-29 16,-18 1 27-16,-1-1-12 15,-6-3-139-15,7-7-274 0,-1-4-259 16</inkml:trace>
  <inkml:trace contextRef="#ctx0" brushRef="#br0" timeOffset="9501">12898 1711 1031 0,'0'0'24'0,"0"0"-24"15,38-14 14-15,-38 14 1 16,0 0 69-16,0 0-40 0,25 42-26 16,-6-3 3-16,-19-39-18 15,12 49 7-15,-12-10 3 0,0-39-7 16,0 39-10-16,0-39 22 15,-12 35 1-15,12-35-19 16,-38 29-14-16,-6-12 20 16,6-13 23-16,-6-8-29 0,0-13 14 15,6-15-27-15,1-7-8 0,5-14 13 16,7 0-20 0,13 7 28-16,-1 4 20 0,13 42-4 15,-6-39-32-15,6 39 30 16,0 0-27-16,0 0 13 0,0 0-16 15,0 0 21-15,0 0 0 16,0 0 6-16,6 46-16 16,-6 0 20-16,-6-4 101 0,-7 4 40 15,-6 0 29-15,-12 3-17 16,-13-3-2-16,-13 0-5 0,-6 0-34 16,-12-7-10-16,-13 0 48 15,0-4-65-15,-13-10 4 16,7-4-29-16,0-10-40 15,6-4-14-15,6-3 2 0,7-8-16 16,12-3 60-16,0-7-36 16,13 0-9-16,12-4-5 0,38 18-15 15,0 0-2-15,-38-28-12 16,38 28-77-16,0 0-159 16,-25-43-256-16,19 11-281 0</inkml:trace>
  <inkml:trace contextRef="#ctx0" brushRef="#br0" timeOffset="9889">13237 1244 2271 0,'0'0'40'0,"0"0"-1"0,32 18 20 15,-32-18-28 1,0 0-13-16,0 0-27 0,0 0 9 16,0 0 13-16,0 0 1 15,44 14-24-15,-44-14 18 0,31 7 2 16,-31-7-14-16,38-10 13 15,-38 10 2-15,31-25-11 16,-31 25-13-16,0 0 17 0,0 0-11 16,0 0-9-16,0 0 21 15,0 0-19-15,0 0 14 0,0 0-5 16,0 0 12-16,0 0-23 16,0 0 25-16,0 0-287 15,0 0-384-15</inkml:trace>
  <inkml:trace contextRef="#ctx0" brushRef="#br0" timeOffset="10424">13941 0 950 0,'0'0'129'0,"0"0"-8"16,0 0-77-16,0 0 109 16,0 0-48-16,-56 60-39 0,-13 8 32 15,-7 9 18-15,-12 8-59 16,0 7 53-16,-12 7-43 15,-14 0-33-15,1 3 1 0,0-6-25 16,0-11 9-16,12-11-5 16,7-11-8-16,19-17 7 15,18-10-9-15,13-15-10 0,44-21 27 16,-44 11 1-16,44-11-17 16,0 0-28-16,-25-43-6 15,19-10-27-15,12-11 6 0,13 4 31 16,6 0 2-16,0 4 17 15,-6 10-5-15,6 3 5 0,-6 8-15 16,-19 35 19-16,19-35-14 16,-19 35 27-16,0 0-9 0,0 0-1 15,0 0 0-15,0 0-16 16,0 0 9-16,0 0-10 0,0 0 38 16,0 0-3-1,-44 42 0-15,0 1-17 0,0 3-8 16,0-4 0-16,0 7-13 15,0-3-390-15,-6 0-234 0</inkml:trace>
  <inkml:trace contextRef="#ctx0" brushRef="#br0" timeOffset="11724">10453 1262 688 0,'0'0'153'15,"0"0"-4"-15,0 0 8 0,0 0-32 16,0 0-19-16,0 0 44 16,0 0 20-16,0 0-25 15,0 0-59-15,25 42-3 0,0-3-14 16,-6 11-6-16,6 3-33 15,0 10 4-15,-6 4-24 0,6 4-4 16,0 0-6-16,-6-4 15 16,-6 0-15-16,-7-7-11 15,0-10-395-15,1-4-230 16</inkml:trace>
  <inkml:trace contextRef="#ctx0" brushRef="#br0" timeOffset="12009">10384 2170 1573 0,'0'0'144'16,"0"0"-13"-16,0 0-14 0,0 0-39 15,0 0 32-15,-44 4 29 16,44-4 5-16,-32 32 1 16,-5 10-33-16,-14 0-45 0,-12 8-33 15,-6-4-22-15,-12 7 6 16,5-4-30-16,-6-3 28 0,7-7-267 16,6-11-365-16,6-6-212 15</inkml:trace>
  <inkml:trace contextRef="#ctx0" brushRef="#br0" timeOffset="12348">9925 1682 1713 0,'0'0'5'0,"0"0"106"0,0 0-56 16,0 0 52-16,0 0-18 15,-13 43-49-15,13-43-6 16,0 0-11-16,0 0-10 16,0 35 6-16,0-35 47 0,0 0 53 15,0 0-4-15,0 0-21 16,0 0-43-16,0 0-33 0,0 0 2 15,0 0-16-15,0 0-4 16,0 0 2-16,0 0-20 16,0 0 13-16,0 0-122 0,0 0-393 15,0 0-375-15</inkml:trace>
  <inkml:trace contextRef="#ctx0" brushRef="#br0" timeOffset="13088">8850 1322 954 0,'0'0'162'0,"0"0"-35"0,0 0-66 16,0 0 89-16,0 0-35 15,0 0 24-15,31 42-55 0,-5 8-42 16,-8 6 6-16,1 8-20 15,6 3-16-15,-6 4 1 16,6 3-3-16,-6-3-8 16,6-8-110-16,-6-6-356 0,0-8-126 15</inkml:trace>
  <inkml:trace contextRef="#ctx0" brushRef="#br0" timeOffset="13681">8473 2167 1366 0,'0'0'178'15,"-38"-36"-35"-15,38 36-34 16,-12-35-74-16,12 35-10 15,-7-42-6-15,7 3-25 0,13 3 26 16,-1-3-40-16,14 1-26 16,-8-1 10-16,8 3 6 0,-26 36 30 15,31-35-42-15,-31 35 45 16,38-18-3-16,-38 18 0 0,44-3 15 16,-7 10-27-1,-37-7-3-15,38 21 40 0,-38-21-52 16,44 32 40-16,-44-32 7 15,0 0-28-15,32 32 15 0,-32-32-12 16,0 0 12-16,0 0 11 16,0 0-18-16,0 0 35 15,0 0-21-15,0 0-14 0,0 0 12 16,0 0-26-16,0 0 46 16,-26 14 24-16,-5 0-16 0,-7 4 45 15,1-1-45-15,-1 1-31 16,-6 7 17-16,0 7 104 15,-6-1-53-15,6 12 12 0,-7-4-14 16,1 3-33-16,0 4-36 16,6 3 2-16,0-6 85 15,0 3-27-15,0-4-37 0,0 1-7 16,0-5 10-16,0-2-16 16,-7-1-29-16,1-7 13 0,-6-3 10 15,-1-4-10-15,0-6-9 16,1-8-43-16,6-7-147 0,-1-4-228 15,1-10-173-15,12-7-49 16</inkml:trace>
  <inkml:trace contextRef="#ctx0" brushRef="#br0" timeOffset="14385">8605 2573 673 0,'0'0'12'0,"0"0"-3"15,0 0 10-15,0 0-14 16,0 0 56-16,-25 46-17 0,25-46-27 16,0 0 5-16,0 0-12 15,0 0 23-15,0 0 4 16,0 0 43-16,0 0 26 16,0 0-9-16,0 0-29 0,0 0-39 15,0 0 9-15,0 0 0 16,0 0 1-16,0 0 70 0,0 0-30 15,0 0-37-15,0 0-52 16,0 0 53-16,0 0-51 16,0 0 4-16,0 0 22 0,0 0-18 15,0 0-14-15,0 0-2 16,0 0 13-16,0 42-79 0,0-42-154 16,0 0-79-16,0 0-33 15</inkml:trace>
  <inkml:trace contextRef="#ctx0" brushRef="#br0" timeOffset="14932">7744 1318 591 0,'0'0'129'0,"0"0"-12"16,0 0 30-16,0 0-44 0,0 0 25 15,0 0-21-15,0 0-31 16,0 0-48-16,0 0 12 0,0 0-2 15,0 0-18-15,0 0 108 16,0 0 30-16,0 0-39 0,0 0-13 16,0 0-34-16,0 0 56 15,0 0-25-15,0 0 1 16,6 43-40-16,-6 6-4 0,6 15-16 16,1 7-17-16,-1 6-17 15,13 12 9-15,0-1-23 16,-1 0 4-16,1-6 6 0,0-1-11 15,-13-3-222-15,1-11-376 16,-7-11-202-16</inkml:trace>
  <inkml:trace contextRef="#ctx0" brushRef="#br0" timeOffset="15740">7354 1958 794 0,'0'0'103'0,"0"0"-24"15,0 0 42-15,44-14 18 0,-44 14-42 16,0 0 29-16,44 28-35 16,-44-28-51-16,25 39-19 15,-25-39 15-15,0 0-19 0,32 35-17 16,-32-35 14-16,0 0-14 15,0 0 17-15,0 0-39 0,0 0 35 16,0 0-6-16,0 0-26 16,0 0 66-16,0 0-74 15,0 0 22-15,0 0 2 0,0 0 3 16,0 0 11-16,0 0-26 16,-26-38 54-16,26 38-33 0,0 0 42 15,0 0-15-15,0 0-16 16,0 0-13-16,0 0-15 15,-50-29 21-15,6 19-16 0,6 6 11 16,1 11-22-16,37-7 26 16,-51 14-19-16,14 1 40 15,37-15 15-15,-44 17 4 0,44-17-11 16,-38 28 6-16,38-28 67 16,-38 36-7-16,38-36 7 0,-31 49-54 15,6-10 3-15,12-3 51 16,7 2-45-16,-7 1 41 0,13 0-33 15,0 11-6-15,7-4 16 16,-7 3-48-16,6 0 4 16,6 4-3-16,-5 4-14 15,5 3 6-15,1 0-21 0,-1 4 1 16,-5 3-1-16,5-3-16 16,-5-1 19-16,-7 4-2 0,6-7-9 15,-12-3 5-15,6-4-13 16,0-7 13-16,0-4-5 0,0-42-3 15,0 43 9-15,0-43-15 16,0 35 20-16,0-35-17 0,0 0 21 16,0 0-22-16,0 0 10 15,0 0-77-15,0 0-172 16,0 0-412-16,0 0-353 16</inkml:trace>
  <inkml:trace contextRef="#ctx0" brushRef="#br0" timeOffset="16272">6116 1485 917 0,'0'0'133'15,"0"0"71"-15,0 0-96 16,0 0 69-16,0 0 40 0,-25 31-31 16,12 12-26-1,7 13-65-15,6 4-39 0,6 8 12 16,0-1-26-16,1-4-28 16,-7 1-3-16,0-8-6 0,-7-3-9 15,-5-7-374-15,-7-7-334 16</inkml:trace>
  <inkml:trace contextRef="#ctx0" brushRef="#br0" timeOffset="16648">6939 661 746 0,'0'0'-37'0,"0"0"69"16,0 0 76-16,0 0-6 0,0 0-9 16,-50-21-48-16,-7 14 40 15,1 3 23-15,-13 1-4 0,-1-1-35 16,-11-3 33-16,-14 4-40 15,1-1 37-15,0 4-55 0,-7 0-24 16,1 7-8 0,5 7-8-16,1 4 3 0,6 7-18 15,6 3 35-15,13 4-54 16,13 10 49-16,5 4-26 0,14 4 12 16,5 3 8-16,1 3-38 15,12 4 39-15,6-3-361 0,1 6-246 16</inkml:trace>
  <inkml:trace contextRef="#ctx0" brushRef="#br0" timeOffset="17344">5424 1711 694 0,'0'0'133'0,"0"0"4"0,0 0-52 16,0 0-21-16,0 0-26 16,0 0 121-16,0 0-24 0,0 0-17 15,0 0 21-15,-50 17-31 16,0 5-16-16,-1-1-19 15,-5 0 6-15,-7-3-37 16,-6 3-19-16,6-3-26 0,-12-1 22 16,-1 4-12-16,1 4-21 15,-1 0 20-15,-5 0-15 0,-1-1 16 16,-6 8 12-16,6-4-24 16,0 4-7-16,13 4 12 0,6-1-13 15,7-3 30-15,12 7-7 16,6-8 3-16,13 5-5 0,6-1-8 15,19-35 3-15,-6 39 16 16,6-39 0-16,6 42-19 16,-6-42-7-16,0 0-1 15,0 0 16-15,44 36 3 0,-44-36 10 16,38 14-21-16,-38-14-11 16,0 0 6-16,38-14 22 0,-38 14-12 15,0 0-18-15,0 0 9 16,0 0 7-16,12-36 3 0,-12 36-1 15,0 0-5-15,-25-28-8 16,-6 10-11-16,-7 4 32 0,6 4-4 16,1-1 57-16,0 4 27 15,31 7-5-15,-38-18 7 16,38 18-48-16,-38-46 3 0,13 1-17 16,6-9-33-16,0-16 6 15,7-11 3-15,-1-11-9 0,7-4-14 16,0 4 22-16,-1 11-12 15,1 17-12-15,6 8 25 16,-6 14-3-16,6 13-15 0,0 29 2 16,-7-28-3-16,7 28-198 15,0 0-264-15,0 0-202 0</inkml:trace>
  <inkml:trace contextRef="#ctx0" brushRef="#br0" timeOffset="17836">3526 1767 795 0,'13'36'93'16,"-13"-36"50"-16,0 0-27 0,0 39 56 15,0-39-107-15,0 0-1 16,-7 38-9-16,7-38 34 16,-25 43-45-16,0-8 9 0,25-35-37 15,-38 46 6-15,7-14-5 16,31-32-22-16,-50 49 5 0,12-13 0 16,7-1 11-16,31-35-26 15,-26 53 132-15,8-7-13 0,11 0-26 16,7 0-25-16,0 0 7 15,7 0-30-15,5-4-23 0,-6-7 56 16,-6-35 40-16,-6 46-36 16,-6-10-8-16,12-36-24 15,-57 39-18-15,0-11 50 16,-5-7 20-16,5-10-30 0,0-8 32 16,1-6 32-16,12-8-68 15,0-14-25-15,0-13 5 0,6-12-25 16,13-14-8-16,6-6 9 15,13 3-9-15,12-4-8 0,13-3 8 16,6 3 0-16,7 4-102 16,5 0-180-16,7-4-405 0,0 4-212 15</inkml:trace>
  <inkml:trace contextRef="#ctx0" brushRef="#br0" timeOffset="18009">3092 1340 2458 0,'0'0'33'15,"0"0"110"-15,0 0-18 16,0 0-79-16,0 0-15 0,0 0-17 16,0 0-350-16,51-32-536 15</inkml:trace>
  <inkml:trace contextRef="#ctx0" brushRef="#br0" timeOffset="18576">1370 629 925 0,'0'0'127'0,"0"0"56"16,0 0 14-16,0 29-10 0,13 2 20 16,6 8-26-16,12 14-5 15,7 18-54-15,-1 14-44 16,14 17 69-16,-1 8-61 15,0 10-29-15,7 14 73 0,-7 11-54 16,-6 0-4-16,-6 4 14 16,-13-8-36-16,-12-7-15 0,-20-7 20 15,-5-10 28-15,-20-4-21 16,-12-3-4-16,-12-11-11 0,-7-11-16 16,-6-7-10-16,0-10-19 15,6-8 5-15,6-13 3 0,7-8-10 16,0-3-7-16,12-10 10 15,0-5-3-15,38-24-52 0,-50 29-118 16,50-29-130-16,-50 21-281 16,50-21-291-16</inkml:trace>
  <inkml:trace contextRef="#ctx0" brushRef="#br0" timeOffset="19488">1012 1728 792 0,'31'15'88'0,"-31"-15"52"15,38 35-59-15,-38-35 69 0,44 46-87 16,-13-7-45-16,-31-39 19 15,26 42-3-15,-26-42-13 0,12 43-24 16,-12-43 12-16,-19 38 16 16,19-38-21-16,0 0 2 15,-44 29 24-15,44-29-14 16,0 0-12-16,-37-7-4 0,37 7-30 16,-13-50-81-16,7-3 45 15,18 4 17-15,-5 10 15 0,-7 39 41 16,12-36-21-16,-12 36-8 15,0 0 27-15,0 0 17 0,0 0 50 16,-25 46-27-16,0 0-15 16,-7 0-8-16,-5-3-29 15,-1-1 52-15,-6-10-45 0,6 0 20 16,38-32 59-16,-44 31 24 16,7-13 34-16,5-11 12 15,32-7-39-15,-31-14-37 0,31 14-43 16,-25-46-33-16,12-10 6 15,0-12 10-15,7-6-6 16,6-7-3-16,0 0-4 0,0-1 0 16,0 12 12-16,0 6-5 15,6 11-16-15,-12 11 4 0,6 42-53 16,0 0-197-16,-6-43-288 16</inkml:trace>
  <inkml:trace contextRef="#ctx0" brushRef="#br0" timeOffset="19853">207 1651 785 0,'25'42'144'0,"7"-3"9"15,6 0 31-15,-7 3-66 16,7-3-64-16,-13 0-28 0,-6 3-1 16,0-3-28-16,-13 0 14 15,-12-4 1-15,6-35-7 0,-32 46-14 16,32-46 39 0,-56 39 59-16,5-14 0 0,1-18-12 15,0-14-22-15,6-7-15 16,0-18 9-16,0-10-7 0,12-15-4 15,13-3 26-15,7-4-14 16,12 8-16-16,12-1 6 0,7 15-24 16,6 7-23-16,7 10 23 15,-32 25-28-15,50-21-382 0,-18 14-257 16</inkml:trace>
  <inkml:trace contextRef="#ctx0" brushRef="#br0" timeOffset="33293">21038 4177 467 0,'0'0'110'0,"0"0"-8"15,0 0-7-15,0 0-25 0,0 0 17 16,0 0-53-16,0 0 9 16,0 0-22-16,0 0-3 0,0 0-14 15,0 0-22-15,0 0 35 16,0 0-27-16,31 36 4 16,-31-36 1-16,19 42 15 0,0-3-8 15,-19-39-12-15,0 0 18 16,6 39-5-16,-6-39-21 15,0 0 34-15,0 0-10 0,0 0 6 16,-44 32-19-16,6-18 28 16,1-11-21-16,37-3-5 0,-44-3 15 15,44 3 1-15,-51-11-21 16,51 11 27-16,0 0-8 0,-37-24-3 16,37 24-23-16,0 0 38 15,0 0 14-15,0 0-16 0,0 0-28 16,0 0 2-16,0 0 7 15,0 0-4-15,0 0 44 0,0 0-15 16,0 0-20 0,0 0 7-16,0 56 12 0,-7-14-5 15,7-42 5-15,-6 46 3 16,6-46-14-16,0 0 5 0,-25 46-32 16,25-46 23-16,0 0-15 15,0 0 9-15,-50 18 1 0,50-18-16 16,0 0-7-16,0 0-25 15,-38-42-42-15,19-1 39 0,19 1 32 16,0 42 7-16,0-50-2 16,0 50-3-16,0-35 38 0,0 35-11 15,0 0 128-15,0 0 48 16,0 0-27-16,-56 57-78 16,12-12 36-16,-13 1-72 15,0-3-34-15,-5-4 8 0,-1-8-17 16,-6-2-10-16,12-4-289 15,7-8-192-15</inkml:trace>
  <inkml:trace contextRef="#ctx0" brushRef="#br0" timeOffset="33517">21044 4757 1848 0,'0'0'139'0,"44"14"30"16,-44-14-23-16,0 0-93 15,38 0-31-15,-1 4 10 16,1 6-43-16,-38-10 1 0,38 18 21 16,-38-18-46-16,0 0-165 15,12 42-203-15,-12-42-180 0</inkml:trace>
  <inkml:trace contextRef="#ctx0" brushRef="#br0" timeOffset="33681">20265 5068 1443 0,'81'-14'19'16,"1"-4"49"-16,-7 0-26 0,-5-3-22 15,-14 4-183-15,-6-8-270 16</inkml:trace>
  <inkml:trace contextRef="#ctx0" brushRef="#br0" timeOffset="33945">19938 3813 1600 0,'0'0'234'0,"0"0"-7"16,0 0-103-16,0 0-58 16,0 0-24-16,0 0-47 0,0 0 25 15,-13 61-20 1,7 6 0-16,6 10 5 0,6 8 7 15,7 0-18-15,6-4-16 16,6-6-262-16,-6-5-279 0,6-13-76 16</inkml:trace>
  <inkml:trace contextRef="#ctx0" brushRef="#br0" timeOffset="34668">19353 3767 1281 0,'0'0'196'16,"0"43"2"-16,13 10-18 0,-1 11-61 15,-5 3-35-15,-1 0-47 16,-6 3-14-16,-6-6-1 0,-7-7-25 15,-12-8-5-15,25-49 31 16,-57 53-17-16,13-14-11 0,-6-18 9 16,0-10-15-16,6-11-89 15,44 0-1-15,-51-25 13 16,51 25-13-16,-50-49 63 0,25 6 44 16,25 43-36-16,0 0 30 15,0 0-6-15,0 0-13 0,0 0 34 16,0 0 4-16,0 0-26 15,0 0 1-15,0 0 13 0,0 46 2 16,0-46 27-16,-25 50-30 16,25-50 0-16,0 0 8 15,-63 46-14-15,6-22-4 0,7-10 10 16,50-14 11-16,-63-3-46 16,63 3-61-16,-56-32-109 0,56 32-19 15,-32-56 72-15,13 10 76 16,19 46 41-16,0-43 19 15,0 43-15-15,0 0 47 0,0 0 31 16,0 0 89-16,0 0 34 16,13 57-93-16,-13-57 56 0,0 60-46 15,-6-7 9-15,6-53-48 16,-25 49-6-16,25-49-41 0,0 0-13 16,-63 43 32-16,63-43-5 15,-51 24-34-15,51-24 31 16,0 0-32-16,0 0-52 0,0 0-42 15,-31-74-15-15,31 11 27 16,13 3 64-16,-1 10 19 16,-12 50-21-16,13-49 38 0,-13 49 24 15,0 0 67-15,0 0 81 16,0 0 18-16,-51 35-88 0,-11 7 35 16,-1 8-63-16,0 3-18 15,-6-4-41-15,0-3-19 0,6-7 23 16,0-4-27-16,13-10-245 15,50-25-377-15</inkml:trace>
  <inkml:trace contextRef="#ctx0" brushRef="#br0" timeOffset="34845">18473 3990 2688 0,'0'0'119'16,"0"0"-57"-16,0 0-23 16,32-42-39-16,-32 42-94 0,0 0-330 15,18-53-480-15</inkml:trace>
  <inkml:trace contextRef="#ctx0" brushRef="#br0" timeOffset="35062">19982 3096 2118 0,'0'0'54'16,"0"0"47"-16,0 0 12 15,0 0-21-15,-19 50-31 0,-13 3-26 16,-24 0-16-1,-26 10-10-15,-6 8-171 0,-19 10-329 16,-18 7-279-16</inkml:trace>
  <inkml:trace contextRef="#ctx0" brushRef="#br0" timeOffset="35246">17901 5089 2234 0,'44'36'97'0,"13"-19"-49"15,6-13-43-15,-1-8 10 16,8-3-110-16,-1-11-385 0,-13 1-351 16</inkml:trace>
  <inkml:trace contextRef="#ctx0" brushRef="#br0" timeOffset="35620">17386 4538 2262 0,'0'0'49'16,"0"0"31"-16,0 0-37 0,0 0-20 16,0 0-26-16,0 0 5 15,-57-14-2-15,13 7 11 16,44 7-22-16,-44-14-87 0,44 14-81 16,0 0-57-16,0-50 24 15,0 50 114-15,50-49 40 0,1 20 27 16,-1 15 14-1,-12 14 38-15,-38 0 65 0,44 25 38 16,-44-25 34-16,19 56 46 16,-26-3-85-16,-12-3-45 0,-18 3-46 15,-14 0-13-15,-11 0-4 16,-20-4-34-16,-12-6-411 16,-7-4-368-16</inkml:trace>
  <inkml:trace contextRef="#ctx0" brushRef="#br0" timeOffset="35988">16116 3686 1050 0,'0'0'232'0,"0"0"83"0,0 0-40 15,-12 64-119-15,5 10 42 16,14 14-99-16,5 4-58 16,7 0-15-16,0-4-6 0,-7 1-20 15,1-11 14-15,-7-4-45 16,-6-11-317-16,-6-13-336 16</inkml:trace>
  <inkml:trace contextRef="#ctx0" brushRef="#br0" timeOffset="36272">16707 3411 1074 0,'-13'-46'6'15,"13"46"72"-15,-25-50 37 16,25 50-60-16,-50-53-8 0,0 14-29 16,-13 7-29-16,-6 8-8 15,-13 6 50-15,-19 4-35 16,-5 10 16-16,-1 11-7 16,-6 8-8-16,6 13 3 0,0 7-95 15,0 15-218-15,13 6-133 16</inkml:trace>
  <inkml:trace contextRef="#ctx0" brushRef="#br0" timeOffset="36616">15374 4153 1190 0,'38'42'230'0,"-38"-42"-3"16,0 0-58-16,0 0 18 0,0 0-54 16,0 0-16-16,0 0-46 15,0 0-45-15,0 0-11 16,0 0-10-16,-44 32-2 0,6-18-3 16,-12 0 3-16,6-3 10 15,-6 6-22-15,-7 8 2 0,1 14 60 16,-7 7 55-1,0 7-27-15,-6 4 12 0,0 6-41 16,0 1-13-16,-7-4-14 16,7 0-16-16,-6-4-4 15,5-10-11-15,1-7-28 0,0-10-198 16,13-15-234-16,5-11-257 16</inkml:trace>
  <inkml:trace contextRef="#ctx0" brushRef="#br0" timeOffset="36797">15054 3902 2283 0,'0'0'153'0,"0"0"-6"15,0 0-39-15,31-4-69 16,-31 4-6-16,0 0-171 0,0 0-375 15,0 0-397-15</inkml:trace>
  <inkml:trace contextRef="#ctx0" brushRef="#br0" timeOffset="37005">14538 3506 1844 0,'7'57'228'16,"5"10"-8"-16,13 10-88 15,-6 8-63-15,0 4-21 0,0 6-24 16,-19 0-15-16,-6-3-182 16,-7-3-431-16,-18-12-248 15</inkml:trace>
  <inkml:trace contextRef="#ctx0" brushRef="#br0" timeOffset="38661">13828 3958 612 0,'0'0'155'0,"0"0"7"15,0 0-22 1,0 0 21-16,0 0-48 0,0 0-67 16,0 0 1-16,0 0 39 15,0 0-37-15,-56 32-31 0,-7 0-34 16,-13 3 5-16,-12 4 28 15,-6-4-5-15,-7-3 8 16,7-3-12-16,19-5-8 0,12-6-7 16,13 0-28-16,50-18 41 15,0 0-54-15,0 0-6 16,0 0-1-16,0 0 31 0,50 7-13 16,13 0 37-16,-7 3-6 15,1 1 6-15,-1 3 15 16,-5 0-43-16,-51-14 61 15,44 21 1-15,-44-21 35 0,0 0-17 16,0 0-9-16,-19 46-22 16,19-46-4-16,-69 43-43 0,6-18 35 15,-13-1-12-15,1-10-4 16,0-7-10-16,5-7 24 16,1-3 30-16,13-11-25 0,5 0-15 15,51 14-4-15,0 0-16 16,-25-43-9-16,25 43 2 15,19-42 33-15,-19 42 9 0,44-25 6 16,0 18-14-16,-44 7-20 16,50 14 56-16,-50-14 3 15,0 0 29-15,32 53 11 16,-32-3 3-16,-25-8-32 0,-19 0-11 16,-19-3-26-16,-6-3-20 15,-13-4 15-15,0-4-57 0,7-11-266 16,6-2-209-16</inkml:trace>
  <inkml:trace contextRef="#ctx0" brushRef="#br0" timeOffset="38833">13357 4686 2063 0,'44'14'269'0,"-44"-14"-121"16,0 0-64-16,0 0-145 16,0 0-285-16,25-38-416 15</inkml:trace>
  <inkml:trace contextRef="#ctx0" brushRef="#br0" timeOffset="39021">13181 3951 2258 0,'0'0'23'0,"0"0"0"16,0 0-23-16,0 0-132 15,0 0-345-15,0 0-315 16</inkml:trace>
  <inkml:trace contextRef="#ctx0" brushRef="#br0" timeOffset="39229">12464 3478 2028 0,'-12'53'196'0,"12"7"-92"16,6 7-46-16,13 11-28 16,0 7-21-16,-1 6-15 15,-5 5 14-15,-13-1-232 0,-6-10-428 16</inkml:trace>
  <inkml:trace contextRef="#ctx0" brushRef="#br0" timeOffset="39768">12043 4096 1932 0,'0'0'5'0,"0"0"2"15,-13 50 8-15,13-8-12 16,-6-7 6-16,6-35 18 15,-19 46-36-15,19-46 32 16,-44 50-23-16,44-50 0 0,-50 35-6 16,50-35-127-16,-50 18-83 15,50-18-44-15,0 0-75 0,-51-53 42 16,33-4 85-16,5 1 120 16,13 13 34-16,0 43 106 15,0-32 61-15,0 32-14 0,0 0 95 16,0 0 34-16,0 53 28 15,-6 1-68-15,-13-1-96 16,6 0 31-16,-12-4-60 16,0-3 6-16,25-46-40 0,-50 49-29 15,50-49 5-15,-57 43 7 16,19-18-15-16,38-25-10 16,-44-4-81-16,44 4-112 0,-31-49-31 15,18-12 6-15,7-13 104 16,6 7 73-16,0 4 141 0,0 17 26 15,0 46-28-15,0 0-20 16,0 0 140-16,0 0 63 16,0 0-73-16,-44 35-96 0,0 7 55 15,-6 4-59 1,-7 4-47-16,-6-4-41 0,1-4-12 16,-1-3 13-16,6-11-162 15,-6-10-253-15,13-8-217 0</inkml:trace>
  <inkml:trace contextRef="#ctx0" brushRef="#br0" timeOffset="39945">11672 3425 2114 0,'0'0'48'0,"0"0"-29"15,0 0-9-15,0 0-10 0,0 0-143 16,44 0-323-16,-44 0-207 16</inkml:trace>
  <inkml:trace contextRef="#ctx0" brushRef="#br0" timeOffset="40117">11207 5248 2137 0,'0'0'114'0,"75"18"-25"15,13-22-42-15,7-13-32 16,-1-12-55-16,-6-13-392 0,-6-7-372 16</inkml:trace>
  <inkml:trace contextRef="#ctx0" brushRef="#br0" timeOffset="40477">10560 4209 2400 0,'0'0'173'15,"0"0"-61"-15,0 0 3 0,18 29-58 16,-18-29-20-16,0 0-37 16,0 0 8-16,26 21-8 0,-26-21 16 15,0 0-11-15,0 0-10 16,0 0 5-16,0 0-37 16,0 0 5-16,37-39 21 0,-18 3-7 15,-19 36 4-15,0 0 19 16,0 0-27-16,0 0 24 15,0 0-2-15,0 0-8 0,0 0 21 16,0 0-13-16,0 0-15 16,-44 39 22-16,44-39-14 15,-19 36-253-15,19-36-415 0,0 0-225 16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49:07.668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938 270 487 0,'0'0'155'15,"0"0"35"1,0 0-13-16,0 0-33 0,0 0-37 16,0 0-30-16,0 0 47 15,0 0 99-15,0 0-97 0,19 28-49 16,-7 0-50-16,-12 5 0 15,-12-1-18-15,12-32 2 0,-13 39-20 16,13-39 23-16,-38 42-14 16,38-42-3-16,-45 39 12 0,45-39-2 15,0 0 3-15,0 0-5 16,0 0 36-16,0 0 18 16,-37 11-35-16,37-11-1 15,0 0-14-15,0 0 25 0,-19-36-34 16,19 36 33-16,-6-28-11 15,6 28-18-15,0 0-9 0,0 0-10 16,0 0 9-16,0 0 20 16,0 0-14-16,-19 46 0 0,12-3 7 15,1 6 22-15,12 0 11 16,7 4-11-16,6-3-11 0,6 3-3 16,6-4-15-16,-4-10 0 15,-2 0 0-15,-25-39-7 0,25 39-131 16,-25-39-204-1,0 0-211-15</inkml:trace>
  <inkml:trace contextRef="#ctx0" brushRef="#br0" timeOffset="539">1013 68 434 0,'0'0'48'16,"-31"-28"57"-16,31 28-12 15,-38-25-12-15,-6 15 19 0,-1 6-10 16,-5 11-22-16,-19 4 82 15,12 17-78-15,-18 8 42 0,-1 13-36 16,7 8-19-16,-6 10 67 16,6 7-66-16,-1 8-19 0,1 3-41 15,13 3-3-15,5 1 14 16,14-1 2-16,12 4 107 0,18-4-54 16,14-3-22-16,24-6-15 15,19-5-19-15,26-10 17 16,18-15-22-16,19-6-5 0,7-12 3 15,18-6 5-15,6-11-3 16,2-10-24-16,-14-18 12 0,6-11 25 16,-18-14-28-16,-7-21-7 15,-19-14 6-15,-25-18 19 0,-6-19-25 16,-13-12 17-16,-18-8 0 16,-20 4-12-16,-5 10 14 0,-20 4-16 15,-18 17 14-15,-7 14-16 16,-19 15 8-16,1 21 24 0,-13 21-21 15,-7 18-1 1,-5 11 8-16,5 10 14 0,-6 7-230 16,7 4-185-16,12 0-153 15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49:10.423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4965 208 812 0,'0'0'181'16,"0"0"9"-16,0 0-18 16,0 0-115-16,0 0-9 15,0 0 152-15,0 0-90 16,7 50-16-16,12 6-27 0,-1 8 3 16,1 6-43-16,0 1-10 15,6 3-11-15,-6 4-22 16,6-7 6-16,-6-8-21 0,-6-3-464 15,-7-14-233-15</inkml:trace>
  <inkml:trace contextRef="#ctx0" brushRef="#br0" timeOffset="816">4601 579 621 0,'0'0'82'16,"0"0"-14"-16,0 0 27 15,0 0-47-15,0 0-9 16,0 0 48-16,0 0-38 0,0 0-21 15,-44 18-5-15,6 0 6 16,38-18-22-16,-44 28 2 16,44-28-37-16,0 0 34 15,-44 42 1-15,44-42 8 0,-38 39-2 16,38-39-24-16,0 0 18 16,-25 46-27-16,25-46 26 0,0 0 11 15,0 0-22-15,44 39 24 16,0-18-8-16,7-10-34 15,5-8 9-15,-12 1 28 0,0-4 0 16,-44 0 4-16,0 0 26 16,44 3 57-16,-44-3-13 0,0 0-53 15,0 0 26 1,0 0-11-16,0 0-35 0,0 0-7 16,0 0-1-16,-56 11 5 15,-1 3-26-15,-6 4 14 0,0 6-33 16,0 5 53-16,-6 6-20 15,13-3 0-15,5 3-5 16,51-35 19-16,-37 57-4 0,24-18-17 16,13-39 10-16,25 49-3 15,-25-49 15-15,51 35-10 0,-1-13-27 16,-6-12 16-16,-44-10-10 16,50 4 6-16,-50-4-26 0,44-18-32 15,-44 18-46 1,0 0 26-16,19-56 62 0,-19 56 23 15,0 0-6-15,-31-46 3 16,31 46 6-16,-76-39 0 0,1 18 13 16,-7 10 10-16,7 4 56 15,-1-4-24-15,13 4 45 16,7-3-3-16,5-1 27 0,51 11 13 16,-50-21-38-16,50 21-31 15,-44-43-8-15,19 4-16 0,6-6-33 16,13-5-7-16,-7-10-15 15,7-4 19-15,0 4 5 16,-1 7 93-16,1 11-57 16,-6 3-30-16,12 39-22 0,-7-35 3 15,7 35 0-15,0 0-140 16,0 0-310-16,-50 17-281 16</inkml:trace>
  <inkml:trace contextRef="#ctx0" brushRef="#br0" timeOffset="1289">3067 364 1554 0,'0'0'106'0,"0"0"11"16,0 0-67-16,0 0-17 16,0 0-3-16,0 0 125 0,0 0-81 15,-12 63-46-15,5 8-12 16,7 7-8-16,7 3 21 16,-1 11-20-16,6 0-9 0,1 3-6 15,12 1-1-15,-6-8 15 16,0-7 3-16,0-10-3 15,-7-15-13-15,-5-13-15 16,-7-43 16-16,-7 53 103 0,7-53-27 16,-69 46-38-16,0-22-21 15,-6-9 3-15,-7-12-16 0,0-6 0 16,0-12 85-16,7-6 9 16,6-7-17-16,12-14-34 15,7-4-30-15,19-7 8 0,5-7 2 16,20-4-14-16,12-7-20 15,7 4 2-15,18 0 9 0,7 7 6 16,12 7-92-16,-6 7-199 16,-6 11-325-16,-38 35-239 15</inkml:trace>
  <inkml:trace contextRef="#ctx0" brushRef="#br0" timeOffset="2661">1804 770 642 0,'31'46'165'16,"-31"-46"77"-16,0 0-31 0,0 0-24 15,0 0-70-15,-37 46-73 16,37-46 8-16,-44 25-33 15,44-25-7-15,0 0 37 0,-44-4-34 16,44 4-6-16,0 0-39 16,-7-42 33-16,20-4-19 15,12 0-65-15,19 0 27 0,0 7 22 16,0 4 26-16,6 13-14 16,-6 12 8-16,-44 10 12 15,57 10-28-15,-57-10 33 16,44 36 2-16,-44-36-7 0,12 53 0 15,-18-11-12-15,6-42 42 16,-57 50-18-16,-5-15 0 0,-8-7 1 16,-5-10-26-16,6-4 3 15,0-7 10-15,6-7-20 16,6-7 36-16,7-11-16 0,50 18-78 16,-56-38 13-16,56 38 12 15,-32-57 39-15,13 18 14 16,19 39 0-16,0 0-18 15,0 0-1-15,-12-42 32 0,12 42-25 16,0 0 5-16,0 0 7 16,0 0 17-16,0 0-25 15,-51 32 1-15,51-32 2 0,0 0 26 16,-44 45-17-16,44-45 2 16,0 0-9-16,-31 53 19 15,31-53-5-15,0 0 77 0,0 0-42 16,-50 50-27-16,50-50-5 15,0 0-25-15,-57 25 94 16,57-25-3-16,0 0-51 16,-50-11-33-16,50 11 14 0,-38-42-36 15,19-4 26-15,13-4 16 16,0-3-12-16,6-3 13 0,6 6-9 16,0 1-39-16,-6 6 28 15,0 43 10-15,13-46-15 16,-13 46 5-16,0 0 31 0,0 0-33 15,6-42 24-15,-6 42-30 16,0 0-29-16,0 0 19 16,0 0 6-16,0 0 22 0,0 0 35 15,-38 67-25-15,20-7-28 16,5 4 6-16,0-4 22 16,13 0-41-16,0-3 28 15,0-4-4-15,0-53-4 0,0 63 4 16,0-63 7-16,-12 46 2 15,12-46-3-15,0 0-2 0,0 0-10 16,0 0 6-16,0 0 0 16,-57 7-18-16,57-7 36 15,-56-25 5-15,56 25-50 0,-57-28 24 16,57 28 0-16,-56 4 110 16,-1 13 17-16,0 19-4 15,1 10 16-15,-1 14-47 0,-6 0-45 16,1 3-21-16,5-3-18 15,0-3-5-15,-5-8 5 16,5-10 5-16,0-7-183 16,1-14-304-16,12-8-118 0</inkml:trace>
  <inkml:trace contextRef="#ctx0" brushRef="#br0" timeOffset="2857">1691 0 1920 0,'0'0'51'0,"37"10"-32"16,-37-10 18-16,0 0-37 15,0 0-64-15,0 0-440 0,0 0-209 16</inkml:trace>
  <inkml:trace contextRef="#ctx0" brushRef="#br0" timeOffset="3050">660 1710 2106 0,'0'0'164'0,"0"0"-72"16,0 0-38-16,0 0-39 16,69-28-15-16,6-8-165 0,1-6-384 15,-7-11-184-15</inkml:trace>
  <inkml:trace contextRef="#ctx0" brushRef="#br0" timeOffset="3245">138 395 1617 0,'0'0'128'15,"82"4"-77"-15,12-4 8 0,-6-4-26 16,6 4-171-16,-6-7-476 15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49:14.791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1898 64 763 0,'0'0'105'16,"0"0"34"-16,19 35 26 15,-13 1-77-15,0 2-49 0,-6 5-8 16,-6-4 89-16,6-4-64 16,0-35-19-16,-19 49-12 15,19-49-29-15,-25 39 28 0,25-39-13 16,0 0-11-16,-31 25 7 16,31-25-22-16,0 0 33 0,-38-25-3 15,13-14-10-15,18-6-12 16,1 6 13-16,0 3 0 15,6 36-9-15,0 0-5 16,0 0 2-16,0 0 27 16,0 0-38-16,-38 25 14 0,38-25 5 15,-50 42 11-15,6-6-9 16,12-4-4-16,32-32-14 0,-37 24 2 16,37-24 17-16,0 0 7 15,0 0 17-15,-38-10-36 16,38 10 11-16,-19-36-1 0,7 1 13 15,12 35 104-15,-7-32-19 16,7 32-75-16,0 0-20 16,0 0-6-16,0 0 25 15,-6 36-12-15,6 13-13 0,6 4 0 16,1 7-10-16,11 0-4 16,1-3 19-16,0-4-8 15,0-4 9-15,0-6-1 0,-7-8-16 16,-12-35-371-16,19 35-256 15</inkml:trace>
  <inkml:trace contextRef="#ctx0" brushRef="#br0" timeOffset="260">2621 350 1324 0,'0'0'112'15,"19"50"91"-15,-19 3-76 16,-26 3 13-16,-11 1-56 0,-7 3-26 16,0 3-24-1,0 1-28-15,0-4 0 0,6-3-28 16,0-1-90-16,7-13-161 15,31-43-143-15,-32 45-26 16</inkml:trace>
  <inkml:trace contextRef="#ctx0" brushRef="#br0" timeOffset="477">2250 484 1133 0,'0'0'34'0,"0"0"160"16,0 0 22-16,0 0 7 0,38 53-116 15,-1-3-44-15,7 3-35 16,7 0-11-16,5-4-13 16,1 1-4-16,-1-4-3 0,-5-4-366 15,-7-6-189-15</inkml:trace>
  <inkml:trace contextRef="#ctx0" brushRef="#br0" timeOffset="996">3331 149 657 0,'0'0'24'0,"0"0"103"0,0 0-8 16,0 0 15-1,19 56-27-15,-19 1-67 0,-13-4-34 16,-6 0 18-16,-6 0-3 16,0-7-18-16,-6-4-10 15,31-42 1-15,-32 39 17 0,32-39-15 16,0 0 29-16,0 0 92 16,0 0-96-16,0 0 13 0,0 0 10 15,-44-28-44-15,44 28 3 16,-44-46 51-16,44 46-33 15,-44-32 9-15,7 25-13 0,-1 21 2 16,38-14 3 0,-38 46 112-16,7 0-64 0,18 0 39 15,7-4-59-15,6-3 21 16,6-4-15-16,-6-35-23 0,32 39 2 16,-32-39-20-16,50 32-15 15,-12-11-14-15,-38-21-167 16,44 11-219-16,-44-11-144 0</inkml:trace>
  <inkml:trace contextRef="#ctx0" brushRef="#br0" timeOffset="1708">1892 1258 973 0,'0'0'187'0,"0"0"-10"16,0 0-32-16,0 0-57 16,0 0-58-16,0 0-18 15,0 0 15-15,0 0-12 0,0 0-20 16,18 46 24-16,1 7-30 15,0 4 28-15,0-1-9 0,6-3 13 16,-6 0-9-16,-6-7-9 16,-1-3-10-16,-6-8-7 15,-6-35 18-15,-6 46-4 16,6-46-3-16,-38 42 28 16,-12-17-18-16,-6-11-24 0,-7-10 4 15,0-8 10-15,-6-10-4 16,0-11 23-16,6-10-1 0,12-7-10 15,14-8-17-15,18 1 12 16,19-4 9-16,12 0-24 16,14 0 10-16,11 7 37 0,7 0-32 15,13 3 20-15,-1 8-20 16,7 10-49-16,0 4-257 16,-6 7-158-16</inkml:trace>
  <inkml:trace contextRef="#ctx0" brushRef="#br0" timeOffset="1993">2658 1283 1446 0,'0'0'26'16,"0"0"168"-16,0 0-18 16,-25 71-58-16,-6-11 25 0,-1 0-66 15,-5-7-52-15,-1 3-19 16,7 1 20-16,-7-4-26 16,6-7-27-16,7-4 12 0,25-42-232 15,-25 43-188-15,25-43-56 16,0 0-8-16</inkml:trace>
  <inkml:trace contextRef="#ctx0" brushRef="#br0" timeOffset="2213">2357 1431 1061 0,'0'0'151'0,"0"0"-11"15,0 0-51-15,0 0 147 16,0 0-48-16,0 0-63 0,63 11-57 16,-19 14-25-16,0 7-18 15,-7 14-17-15,14-1 7 16,-7 5-27-16,0-8-66 0,6-3-404 16,-12-7-191-16</inkml:trace>
  <inkml:trace contextRef="#ctx0" brushRef="#br0" timeOffset="2548">3161 1283 1379 0,'0'0'132'0,"44"11"6"15,-44-11-23-15,51 53-65 16,-7 0-12-16,-7-4-20 16,-12 1-30-16,-6-4 12 0,-12-4 14 15,-7-42-3-15,-26 53-15 16,1-14 4-16,25-39 12 0,-56 28 12 16,12-14-24-16,44-14-7 15,-51-7 99-15,51 7-2 16,-44-42-26-16,19-4-22 0,0 0-11 15,13 0 24-15,5 4-23 16,7 42-37-16,0-46 10 0,0 46-129 16,0 0-240-16,13-43-232 15</inkml:trace>
  <inkml:trace contextRef="#ctx0" brushRef="#br0" timeOffset="3421">1527 2354 952 0,'0'0'137'0,"0"0"63"16,0 0-101-16,0 0 75 15,25 3 17-15,7 19-39 0,-1 9-50 16,0 15-27-16,-5 7-32 15,5 4-27-15,-6 3-9 16,0 0-7-16,-6 0-8 16,0-7 14-16,-6-3-260 0,-1-12-290 15</inkml:trace>
  <inkml:trace contextRef="#ctx0" brushRef="#br0" timeOffset="3876">2426 2152 1000 0,'0'0'-5'0,"0"0"9"15,0 0-4-15,19 43 8 0,-19-1 1 16,-7-3-5-16,7-39 12 16,-12 46-25-16,-1-7 20 0,13-39-7 15,-19 35-17-15,19-35 10 16,0 0 13-16,-44 25-1 16,44-25-3-16,-44 14-9 15,7-10-5-15,37-4 13 0,0 0 87 16,-38-7-21-16,38 7-26 15,0 0-12-15,-44 28-18 16,44-28-19-16,-50 49-8 0,18-10 18 16,13 0 11-16,1-4-10 15,18-35 112-15,-13 43-64 0,13-43-13 16,13 39 40-16,-13-39-24 16,44 24-35-16,0-13-12 15,0-7-15-15,0-8 4 0,-7-3-157 16,1-4-155-16,-7-3-100 15</inkml:trace>
  <inkml:trace contextRef="#ctx0" brushRef="#br0" timeOffset="4161">2904 2251 1083 0,'0'0'7'0,"0"0"173"16,0 0 68-16,-7 64 7 16,-5-4-109-16,-13 4-76 0,-1-1-50 15,-5 1-4-15,0-1-7 16,5-6-5-16,1 0-8 0,0-8 15 15,6-3-11-15,0-11-12 16,19-35-224-16,0 0-155 16,0 0-90-16</inkml:trace>
  <inkml:trace contextRef="#ctx0" brushRef="#br0" timeOffset="4369">2614 2407 1135 0,'0'0'195'15,"26"42"5"-15,-1-3 15 0,-6 4-103 16,-1-1-61-16,14 0-43 16,6 1 11-16,6-8-14 0,-7 0 6 15,7-3-205-15,-44-32-217 16,44 36-70-16</inkml:trace>
  <inkml:trace contextRef="#ctx0" brushRef="#br0" timeOffset="4645">3193 2287 1389 0,'0'0'193'0,"-7"-36"-60"16,7 36-61-16,0 0-23 0,0 0 56 16,0 0-53-16,19 57-13 15,-6 3-11-15,6 4-10 16,0-1-28-16,-7 4-6 0,7-7 16 15,-6-3-74-15,-7-8-275 16,0-6-204-16</inkml:trace>
  <inkml:trace contextRef="#ctx0" brushRef="#br0" timeOffset="5112">4022 2011 1165 0,'0'0'21'0,"0"0"9"16,44 42 109-16,-44-42-85 0,19 50-30 15,-6-8 2-15,-13-3-9 16,0-39-29-16,-19 50 3 0,0-11 22 15,19-39 17-15,-44 45-27 16,44-45-3-16,-44 29-11 16,44-29 16-16,-38 17 17 15,38-17-48-15,0 0 22 0,-37-35 23 16,37 35 5-16,-19-46-35 16,19 46 1-16,-19-32 59 0,19 32-26 15,0 0-33-15,-57 18 28 16,1 21-6-16,6 7-1 15,-1 7-5-15,7 3-20 0,7-6 5 16,5-1 41-16,13-6 75 16,13-8-55-16,6-35-38 0,13 39-7 15,-13-39 29 1,56 32-19-16,1-11-23 0,6-10-16 16,-13-4 43-16,0 0-121 15,-12-7-177-15,-38 0-152 0,31 0-74 16</inkml:trace>
  <inkml:trace contextRef="#ctx0" brushRef="#br0" timeOffset="6908">2042 3213 354 0,'0'0'67'16,"0"0"-1"-16,0 0-24 0,0 0-20 15,0 0 103-15,0 0 11 16,0 0-45-16,0 0 42 0,0 0-25 15,0 0-51-15,19 42-36 16,-19-42 5-16,-6 49 51 16,-13-13-24-16,19-36-56 0,-44 42 28 15,0-10-1-15,6-14-22 16,38-18-16-16,-44 24 14 0,44-24 26 16,-44 11 1-1,44-11 44-15,0 0-35 0,-37-21-33 16,37 21 7-16,-19-39-3 15,6 7-7-15,13 32 20 0,0-39 8 16,0 39-12-16,0 0 3 16,0 0-7-16,0 0-12 15,0 0-7-15,0 0-12 0,0 0 39 16,0 0-17-16,25 46 16 16,1-3-11-16,-1 3 85 0,6-8-44 15,-6 5-26-15,0-4-2 16,7 0-19-16,-7-1-12 15,-6-6 15-15,0 0-27 16,-19-32-242-16,25 32-188 0,-6-11-72 16</inkml:trace>
  <inkml:trace contextRef="#ctx0" brushRef="#br0" timeOffset="7176">2350 3357 1271 0,'0'0'249'0,"0"0"-56"16,0 0-113-16,0 0-20 15,0 0 30-15,0 0-10 16,13 39-42-16,-13 11-2 0,6 3-16 15,1 3-42-15,-7 1 17 16,0-1 23-16,0-3-23 0,0-3-19 16,-7-4-240-16,7-11-219 15,-6-3-109-15</inkml:trace>
  <inkml:trace contextRef="#ctx0" brushRef="#br0" timeOffset="7433">3017 3354 1182 0,'0'0'103'0,"0"0"-50"15,0 0-5-15,0 0 172 0,0 0-81 16,0 0-77-16,6 53-26 15,-12 3-8-15,-7-3-35 0,-6-3 10 16,0-4 7 0,1-7-10-16,-1 0 5 0,19-39-36 15,-25 42-319-15,25-42-149 16</inkml:trace>
  <inkml:trace contextRef="#ctx0" brushRef="#br0" timeOffset="7645">2721 3357 830 0,'0'0'179'0,"0"0"18"0,44 43 30 16,-44-43-107-16,51 60 11 15,-7-7-51-15,-7-7-47 16,1 0-33-16,6-7 0 0,-6-4-3 15,-1 0-79-15,1-10-268 16,-13-7-128-16</inkml:trace>
  <inkml:trace contextRef="#ctx0" brushRef="#br0" timeOffset="8069">3576 3248 562 0,'0'0'138'0,"0"0"-7"16,0 0-43-16,0 0-12 15,0 0-41-15,0 0-19 16,0 0-19-16,0 0 27 0,0 0-43 16,0 0 12-16,-44-4 19 15,44 4 21-15,-50 36 26 0,6 6 27 16,12 4-58-16,7 0-13 15,6 7 4-15,7-7-22 16,-1-4-2-16,13 4 9 0,0-7-4 16,13-4-7-16,-13-35 22 15,31 46-40-15,7-21-209 0,0-7-137 16</inkml:trace>
  <inkml:trace contextRef="#ctx0" brushRef="#br0" timeOffset="8305">3997 3375 1284 0,'0'0'191'15,"0"0"-47"-15,0 0 104 16,0 0-57-16,0 0-41 0,0 0-69 15,13 57-49-15,-7-1-19 16,0 1-7-16,1-4 11 0,-1 0-24 16,0-4 7-16,-12-3-375 15,6-7-286-15</inkml:trace>
  <inkml:trace contextRef="#ctx0" brushRef="#br0" timeOffset="9228">4594 110 774 0,'0'0'110'0,"0"0"71"16,0 0-13-16,26-39 16 0,-26 39-130 15,0 0 6-15,37-42-28 16,-37 42-15-16,38-29-2 0,-38 29-27 16,0 0 8-16,50 0 20 15,-50 0-6-15,32 74 1 16,-20 18-8-16,-18 18-3 15,-13 10-12-15,-19 7 2 0,1 0 19 16,5 4-20-16,7 7-3 16,13-7 17-16,18-4-19 15,0-10 16-15,19-11 21 0,7-14 2 16,12-18-19-16,-7-14-20 16,-5-18 16-16,-32-42-8 15,0 0 140-15,0 0-62 0,44 18-26 16,-44-18-37-16,0 0-17 15,38-60-4-15,-13 10 18 0,-25 50 6 16,12-53 3-16,-12 53 7 16,0 0-17-16,0 0-10 15,-44 32-12-15,0 18 33 16,0 20 85-16,13 12-30 16,-1 13-23-16,7 11-1 0,19 11 94 15,6 3-61-15,6 3 33 16,13 8-52-16,6 0-43 0,7-4-11 15,-7 7 0-15,6 4-3 16,-6 0-10-16,-6 0 13 16,-12-11 5-16,5-7-3 0,1-10-7 15,-7-11-6-15,0-14-5 16,-6-11 4-16,7-14-13 0,-7-7-31 16,-7-14-242-1,-5-7-315-15,12-32-149 0</inkml:trace>
  <inkml:trace contextRef="#ctx0" brushRef="#br0" timeOffset="10192">741 43 770 0,'0'0'13'0,"0"0"-13"16,0 0 122-16,38-22-11 0,-38 22 25 15,0 0-71-15,0 0-37 16,0 0-43-16,0 0 35 16,0 0-25-16,0 0 26 0,-63 39-48 15,-6 18 63-15,0 10-71 16,-6 7 65-16,12 11-33 0,6 3 116 16,1 1-62-16,18-1-34 15,0 0-12-15,19 1 7 16,7 6 20-16,5 1 138 0,7-1-97 15,7 7-36-15,5 1-11 16,1 3 105-16,-1 0-59 16,-5 0-55-16,-7-3-20 15,-7-5 14-15,-11 1 7 0,-20-7-11 16,-6-7-12-16,-6-14-6 16,6-15-9-16,6-13 35 0,13-15-1 15,25-28 6-15,0 0 60 16,0 0-65-16,0 0 11 0,12-42-12 15,20-1-20-15,12 8 18 16,6 10-6-16,7 11-9 16,5 18 8-16,1 20-8 0,-6 19-11 15,-7 20 27-15,-6 19-13 16,-6 20 11-16,-7 15-11 16,1 10-4-16,-20 4 0 0,1 6-17 15,-1 1 31-15,-5-3-23 16,5-8 17-16,1-11 0 0,-1-6-10 15,1-15 16-15,6-3-26 16,6-10 16-16,6-5 0 16,1-3-12-16,-1-6 17 0,7-8 3 15,6-4-107-15,-6-3-234 16,6-14-232-16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49:25.791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512 806 324 0,'0'0'74'16,"-31"28"44"-16,31-28 39 15,-32 39 44-15,12 0 6 16,14 0 24-16,0-4-21 15,6 1-13-15,6-1-68 0,14 0 37 16,-1-3-81-16,6 0 37 16,6-7-47-16,7-8-24 0,-7-6-24 15,7-8-8-15,0-3-9 16,6-10-16-16,-6-4 14 0,-1-11 4 16,-37 25-5-16,51-57-23 15,-20 1 16-15,0-8 15 0,-12-3-5 16,-6-11-10-16,-7 1-11 15,-6 2 3-15,0 12 19 16,-6 13 5-16,0 19-24 16,6 31 1-16,-38 0 14 0,-6 21-7 15,0 14-16-15,6 4 19 16,0 10 2-16,7 4-14 0,0 0 19 16,12-7-27-16,0-7 28 15,13-7-27-15,6-32-9 16,-13 35-314-16,13-35-238 0,0 0-112 15</inkml:trace>
  <inkml:trace contextRef="#ctx0" brushRef="#br0" timeOffset="508">1424 944 1318 0,'0'0'311'16,"0"0"71"-16,0 0-134 0,38-7-126 16,-38 7-49-16,0 0-46 15,38-50-3-15,-7 12-9 0,7 2-19 16,0 8 4-16,-38 28 0 16,44-21-9-16,-44 21 9 15,44 0 0-15,-7 17-20 16,-37-17 27-16,26 60-14 0,-8 1 10 15,-11 2-9-15,-7 1-4 16,-7 3 17-16,1-11-14 0,-6 1 18 16,-1-15-21-16,0-3 12 15,13-39 5-15,-6 32-18 0,6-32 18 16,0 0 14-16,0 0-12 16,0 0-12-16,0 0 3 0,19-35 6 15,6-8-6-15,7-17-12 16,5-10 14-16,7-5 6 0,0 8-8 15,-6 11-11-15,0 17-5 16,-38 39 20-16,50-25 2 16,-12 22 6-16,-38 3-24 15,37 35 12-15,-11 11-6 0,-20 3 18 16,0 4-8-16,1 0-18 16,-7-3 14-16,0-4 11 0,0-7-19 15,7-4 5-15,-7-35 9 16,12 35 2-16,-12-35-201 0,13 29-285 15,-13-29-164-15</inkml:trace>
  <inkml:trace contextRef="#ctx0" brushRef="#br0" timeOffset="872">2557 1138 1387 0,'0'0'21'15,"0"0"-9"-15,31-14-4 16,-31 14 61-16,0 0 75 0,44 0 12 16,0 0-104-16,-6 0-33 15,0-3 14-15,-1-1-8 16,-37 4-18-16,44-11 0 0,-6-10-7 16,-38 21-25-16,50-42 9 15,-18-1-1-15,-20-2-8 16,1-1 7-16,-7 7 3 0,-12 0 18 15,6 39-3-15,-25-32 0 16,25 32-10-16,-57 4 10 0,1 20 4 16,-1 15-4-16,7 11 15 15,0 3 44-15,6 3-25 0,12 1-10 16,7-1-6-16,19-6-24 16,12-4-2-16,13-7 25 15,12-4-11-15,13-10-6 0,0-4-74 16,0-7-234-16,0-10-177 15</inkml:trace>
  <inkml:trace contextRef="#ctx0" brushRef="#br0" timeOffset="1408">3300 1057 846 0,'0'0'75'0,"0"0"29"16,0 0 10-16,0 0 37 16,0 0-42-16,0-39-72 15,0 39-22-15,0 0 9 0,50-46-21 16,-50 46 24-16,50-49-19 15,-6 13-8-15,-44 36-17 0,57-49 29 16,-20 6-1-16,-5-2-6 16,-13 2-17-16,-7-6 29 0,-5 6 9 15,-7 43-18-15,-13-46-18 16,13 46 19-16,-44-28-16 0,0 21 7 16,-13 11-13-16,7 13 1 15,0 11 21-15,0 4-13 0,50-32 22 16,-57 53-27-1,26-3-2-15,12-1 95 0,12-3-8 16,20-3-28-16,-13-43-15 16,38 56-29-16,12-13 14 0,0-1 8 15,1-7-22-15,11 1-19 16,-5-5 85-16,-13 1-25 0,-6 4 24 16,-7 2-3-16,-12 5 8 15,-25-1-32-15,-13 4-10 0,-19 0-27 16,-6 0-5-1,0-7 6-15,-6 0-2 0,6-7-12 16,0-4-2-16,6-7-231 16,0-7-304-16</inkml:trace>
  <inkml:trace contextRef="#ctx0" brushRef="#br0" timeOffset="2308">102 202 850 0,'0'0'-12'0,"0"0"98"15,-37 56 67-15,12 11 33 16,-1 25-97-16,14 18-36 0,12 28-22 15,19 17 54-15,25 11-54 16,19 11-10-16,18 7-10 0,7 3 0 16,19-7 0-16,14-14-102 15,11-17-209-15,12-22-85 0</inkml:trace>
  <inkml:trace contextRef="#ctx0" brushRef="#br0" timeOffset="2840">3967 0 1010 0,'0'0'103'16,"0"0"-17"-16,0 0 208 0,0 0-16 16,25 53-50-16,0 15-74 15,7 16-12-15,-1 15-10 16,13 11-58-16,-6 14 31 0,6 3 14 15,0 3-60-15,-7 1-11 16,-5 4 39-16,-20-1-43 0,-12 0-24 16,-25 0-20-16,-12 1 10 15,-20-12-21-15,-6-13 13 0,-6-11-6 16,-6-14-113-16,5-8-176 16,13-20-304-16,0-11-216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49:32.436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0 36 2278 0,'0'0'22'0,"0"0"-94"15,0 0-123-15,7-36-211 16,-7 36-158-16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49:30.199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3613 809 323 0,'0'0'0'15,"-18"-35"3"-15,5 7-9 16,13 28 6-16,0-32 8 0,0 32-14 15,19-32 6-15,-19 32 19 16,38-25-12-16,-1 11 2 0,-5 11-3 16,-32 3 65-16,31 14-5 15,-31-14 18-15,32 28 14 16,-14 4-4-16,-5-4 32 0,-13-28 38 16,0 50 37-16,-13-1-74 15,-5-3 22-15,-14 0-51 0,1 0 4 16,-13-4-44-16,0-6-15 15,-7 2-6-15,7-6-37 0,-6-3-54 16,0-5-336-16,6-6-210 16</inkml:trace>
  <inkml:trace contextRef="#ctx0" brushRef="#br0" timeOffset="1800">3010 18 888 0,'0'0'30'0,"0"0"8"15,31 0 32-15,-31 0-33 0,0 0 2 16,38 53-32-16,-6-4 30 16,-7-3 24-16,-13-4-4 0,-12-10-34 15,0-32-20-15,-12 46-3 16,12-46 16-16,-51 32-9 16,1-11 14-16,0-10-31 0,6-4 18 15,44-7 11-15,-44-14-17 16,44 14-7-16,-19-36 2 15,19-6 13-15,19-4 9 0,12 4-32 16,1 3-1-16,-32 39 23 16,37-39 13-16,-37 39-22 0,0 0 7 15,0 0-20-15,0 0 34 16,0 0-14-16,-69 11 18 16,13 13-46-16,-7 1 16 0,13 3 13 15,12-3 7-15,38-25-40 16,-44 42 12-16,44-42 24 0,-32 43 3 15,32-43-28-15,0 46 30 16,0-46-14-16,32 42 18 16,-32-42-25-16,50 35-2 15,-12-20 28-15,-38-15-9 0,44 14-27 16,-44-14 128-16,0 0-40 16,0 0-20-16,0 0-27 0,0 0-41 15,0 0 39-15,-50 10-9 16,-1 15-13-16,1 3-11 0,6 4 9 15,44-32-23-15,-50 53 23 16,18-10 13-16,32-43-32 0,-19 46 46 16,19-46-44-16,0 42 29 15,0-42-8-15,0 0 3 16,26 35-10-16,-26-35 14 16,0 0-18-16,37 18-2 0,-37-18 39 15,0 0-19-15,0 0-3 16,0 0-8-16,0 0-6 0,0 0 6 15,0-57 6-15,-6 11-37 16,-19 8 49-16,0-5-36 0,-7 1 32 16,32 42-1-16,-44-50-21 15,44 50 30-15,-44-46-33 0,44 46 22 16,0 0 49-16,-44-42-22 16,44 42-6-16,0 0-36 15,0 0 14-15,0 0 2 16,-31-39-26-16,31 39 36 0,0 0-30 15,0 0-2-15,-32-46 17 16,32 46-32-16,0 0 25 0,0 0 0 16,-56-42 12-16,12 17-2 15,44 25-20-15,-57-18 3 0,20 11 7 16,37 7-10-16,-51 7 17 16,51-7 1-16,-50 18-32 15,50-18 32-15,-44 25-15 0,44-25-10 16,0 0 25-16,0 0-8 15,0 0 0-15,0 0 22 16,0 0-17-16,0 0-13 0,0 0 14 16,0 0-3-16,0 0 5 15,0 0 12-15,0 0-37 0,0 0 20 16,0 0-3-16,50-18-3 16,-50 18 17-16,44-18-7 0,-44 18-27 15,44-14 20-15,-44 14 0 16,44 0-12-16,-44 0 19 15,0 0 2-15,51 18-31 0,-51-18 40 16,0 0-15-16,0 0-3 16,37 49 12-16,-37-49-15 0,19 46-2 15,-19-46 19-15,-6 43-14 16,6-43 12-16,0 0-29 16,-38 46 31-16,38-46-3 0,-63 39-11 15,7-18 0-15,-1-4 7 16,1-13-24-16,-1-8 37 15,7-3-5-15,-7-3-36 0,13-4 43 16,0-4-27-16,44 18-2 16,-50-39 20-16,50 39-32 0,-38-42 24 15,38 42-5-15,-12-39-17 16,12 39 17-16,0 0 13 16,0 0-35-16,0 0 30 0,0 0-1 15,0 0-28-15,0 0 36 0,0 0 8 16,18 46-46-1,-18-46 46-15,0 53-14 0,0-53-27 16,-18 49 32-16,18-49-7 16,0 0 5-16,-51 36 1 0,51-36-16 15,-44 17 3-15,44-17-5 16,0 0 12-16,-50-10-1 0,50 10-15 16,0 0 9-16,-31-43 0 15,31 43-5-15,0 0 9 0,0 0-8 16,0 0-9-16,0 0 15 15,0 0-2-15,0 0-7 0,0 0 23 16,0 0-16 0,0 0-30-16,0 0 50 0,0 0-23 15,-51 18 0-15,51-18-1 16,0 0-58-16,-44-11 41 0,44 11-21 16,0 0 20-16,0 0 22 15,-44-49 7-15,44 49-16 0,0 0 6 16,-19-39-13-16,19 39-10 15,0 0 49-15,0 0-43 0,0 60 25 16,7 7-11-16,-7 11 3 16,-7 7 16-16,1 10-8 15,-19 1-2-15,-6-1-3 16,-7-7 0-16,-25-6 13 0,-6-12-5 16,-13-13-30-16,-12-18 32 15,-7-15 19-15,1-13-47 0,-1-22 51 16,1-17-13-16,5-18-29 15,7-14 38-15,7-14-41 0,11-14 24 16,14-8 36-16,12-3-15 16,19 7 61-16,12 8-74 15,26 2 17-15,18 12-46 0,32 10 19 16,25 10-82-16,25 15-254 16,13 13-216-16</inkml:trace>
  <inkml:trace contextRef="#ctx0" brushRef="#br0" timeOffset="2048">1728 1332 2043 0,'31'18'130'16,"7"-18"72"-16,0-7-5 0,-1-11-72 15,1 1-68-15,6 2-17 16,-6 5-31-16,-1 10-1 0,7 10 0 15,-12 19-11-15,-1 13-1 16,-12 11 10-16,-6 11-19 16,-13 3 21-16,-7 0-18 15,-18-3 6-15,0-11-22 0,-13-4-139 16,-6-17-173-16,-6-11-301 16,6-21-70-16</inkml:trace>
  <inkml:trace contextRef="#ctx0" brushRef="#br0" timeOffset="2433">571 1848 1733 0,'44'28'125'0,"25"-10"-74"16,13-11-24-16,6-14-13 0,0-14-107 16,-6-11-314-16,-13-14-245 15</inkml:trace>
  <inkml:trace contextRef="#ctx0" brushRef="#br0" timeOffset="2615">244 0 2092 0,'0'0'48'16,"0"0"-33"-16,0 0 0 15,0 0-15-15,0 0-228 0,0 0-365 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29:58.88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32 2133 0,'0'0'6'0,"0"0"-211"0,0 0-98 16,0 0-100-16,12-32-98 15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49:33.394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5961 1544 544 0,'0'0'20'15,"0"0"36"-15,0 0 150 16,0 0 78-16,44 25 0 0,-44-25-10 15,50 42-72-15,-19 1-63 16,1 3-13-16,-1 3-52 0,-6 1-5 16,-12 3-31-16,-7 0 43 15,-18-4-42-15,-13 4-8 16,-19-7-8-16,-13 0-12 16,-6 0-18-16,-19-7-270 15,1-4-307-15,-7-17-90 0</inkml:trace>
  <inkml:trace contextRef="#ctx0" brushRef="#br0" timeOffset="585">5653 721 1505 0,'0'0'11'16,"25"32"3"-16,-25 31 74 16,-25 19 45-16,-19 10 30 0,-19 6-53 15,-13-2-44-15,-11-1-44 16,-20-6-19-16,-6-5 8 0,-7-2 5 16,1-8-30-16,-7-10 32 15,13-15-14-15,12-10-8 16,20-7 4-16,11-18-17 0,14-11-79 15,56-3-22-15,-50-28 34 16,50 28 38-16,-19-46 13 16,19 46 26-16,0 0-21 15,0 0 13-15,0 0 32 0,0 0-17 16,0 0 23-16,0 0 68 16,0 0-63-16,0 60 3 15,-13-10 35-15,-12-8-3 0,-13-7-24 16,-6-3-12-16,-6-7-21 15,0-7-21-15,-1-4 5 0,14-11 24 16,37-3-21-16,-44-10 7 16,44 10-74-16,-13-50-51 15,19-3-11-15,26 4 46 16,12 6 48-16,0 8 29 0,6 10-3 16,0 18 28-16,-6 11 4 15,-44-4 106-15,51 46 21 16,-20 7 11-16,-18 3 8 0,-20 4-35 15,-11 4-10-15,-26-4-54 16,-13 0-29-16,-18-3-22 16,-13-4-12-16,-7-4-7 0,7-14-217 15,0-10-252-15,13-11-168 16</inkml:trace>
  <inkml:trace contextRef="#ctx0" brushRef="#br0" timeOffset="766">4201 1325 2140 0,'63'-10'41'16,"6"-4"-27"-16,13-4 2 15,6-3-9-15,6 3-7 0,6 0-124 16,-5 4-422-16</inkml:trace>
  <inkml:trace contextRef="#ctx0" brushRef="#br0" timeOffset="1050">3648 1993 1582 0,'0'0'149'0,"0"0"90"15,6 46-49-15,-19-4-27 0,-12-3-62 16,-6 4-47-16,-13 3-31 15,0 3-12-15,-6 8-29 16,-7-1-466-16,0 1-326 0</inkml:trace>
  <inkml:trace contextRef="#ctx0" brushRef="#br0" timeOffset="1925">511 1180 603 0,'0'0'131'0,"0"0"53"16,0 0-20-16,0 0-48 15,0 0-39-15,0 0-51 0,0 0-9 16,-25-42-24-16,25 42 1 15,0 0-5-15,-44-25 7 16,6 15-6-16,1 13 31 16,-1 8-31-16,0 10 4 0,0 11 17 15,1 10-24-15,5 11 92 16,7 4-25-16,6 3-23 16,7 10 8-16,5-2-21 0,7-1-32 15,7 3 23-15,-1-2-16 16,7-8 11-16,-1-7-13 0,-6-11 1 15,-6-42-8-15,19 50 0 16,-19-50-232-16,0 0-125 16</inkml:trace>
  <inkml:trace contextRef="#ctx0" brushRef="#br0" timeOffset="2134">203 1686 1076 0,'0'0'204'15,"0"0"33"-15,6-39-81 0,-6 39-95 16,0 0-16-16,63-43-40 16,-6 15 8-16,-1 10 1 0,1 4-62 15,0 0-244 1,-7 0-197-16</inkml:trace>
  <inkml:trace contextRef="#ctx0" brushRef="#br0" timeOffset="2593">882 1555 814 0,'50'-28'-19'0,"-50"28"29"15,44-36-4-15,-6 5-17 16,-38 31 33-16,50-36-26 16,-12 4 4-16,-38 32 9 0,31-35 17 15,-31 35-5-15,19-46-14 16,-19 46 18-16,0 0-25 0,0 0-23 15,-56-18 33-15,-7 15-15 16,6 17-6-16,7 7 36 16,-7 8-25-16,20-1-9 0,37-28 74 15,-44 49-27-15,44-49 95 16,-25 64 1-16,25-64-61 0,6 56 42 16,-6-56-29-1,50 60-35-15,-50-60-7 0,69 53-18 16,-6-14-26-16,-13-3-9 15,-12-8 1-15,-38-28-4 0,38 49 26 16,-32-3-4-16,-12-7 6 16,6-39-28-16,-38 60 12 15,0-17-217-15,38-43-58 0,-56 39-76 16,6-18-21-16</inkml:trace>
  <inkml:trace contextRef="#ctx0" brushRef="#br0" timeOffset="2853">1448 1410 846 0,'0'0'23'0,"0"0"83"16,0 0 58-16,-13 53-59 15,1 0 39-15,-7 7-86 16,6 7-17-16,1 4-41 0,5 7 25 16,1 3-32-16,0 4 3 15,-1-11 12-15,1 0 7 16,0-10-103-16,0-15-223 16,6-13-120-16</inkml:trace>
  <inkml:trace contextRef="#ctx0" brushRef="#br0" timeOffset="3173">1429 1693 835 0,'6'-53'97'0,"7"7"11"15,-1-4 15-15,-5-3-48 16,5 0-27-16,1 4-22 15,-1-1-6-15,7 8 25 0,-19 42-39 16,25-53 14-16,13 14-38 16,-7 14-12-16,-31 25 45 0,63-17-7 15,-6 13-39-15,-13 8 18 16,-44-4 5-16,50 24 8 16,-50-24 26-16,38 53-16 0,-26-3 85 15,-18-8-53-15,-13 1-12 16,-18-1 4-16,-7 1-66 15,-7-1 37-15,-5-3-84 16,-1-4-205-16,7-7-142 0</inkml:trace>
  <inkml:trace contextRef="#ctx0" brushRef="#br0" timeOffset="3561">1988 1424 886 0,'44'4'207'0,"-44"-4"-28"15,0 0-102-15,44 0-10 16,-44 0-63-16,44-7 29 0,-44 7-44 16,51-14 5-16,-51 14 44 15,50-22-69-15,-50 22 38 0,44-28 22 16,-44 28-21-16,31-49-49 15,-12 6 6-15,-19 43 16 16,0-46 4-16,0 46 11 0,0 0 18 16,-44-28-7-16,44 28-3 15,-63 18-9-15,7 13 11 16,12 12 87-16,6-1-60 16,7 4 2-16,5 4 104 0,14-1-49 15,6-3 7-15,6-4-30 16,0-42-64-16,25 57 37 0,-25-57-32 15,50 53-8-15,-6-21 3 16,-44-32-6-16,69 28-112 0,-69-28-214 16,57 7-184-16</inkml:trace>
  <inkml:trace contextRef="#ctx0" brushRef="#br0" timeOffset="3841">2611 1272 1026 0,'0'0'284'15,"0"0"-34"-15,0 0-66 16,0 0-93-16,0 0-33 16,0 0-30-16,0 0-23 0,-57 36-5 15,7-1-15-15,6 4 7 16,6 3 33-16,38-42-39 0,-31 60 44 15,12-7-12-15,19-53-18 16,-7 57 15-16,7-57-19 0,26 49 4 16,-26-49 3-1,0 0-32-15,50 43-219 0,-50-43-224 16,50 10-128-16</inkml:trace>
  <inkml:trace contextRef="#ctx0" brushRef="#br0" timeOffset="4065">2736 1202 1083 0,'0'0'170'0,"0"0"-22"15,0 0-53-15,0 0 30 0,0 0 26 16,0 0-45-16,0 0-64 15,0 0-12-15,-25 49-11 0,25-49-33 16,-12 57 24-16,-1-15-18 16,13-42-249-16,-13 49-243 15</inkml:trace>
  <inkml:trace contextRef="#ctx0" brushRef="#br0" timeOffset="4746">2699 1318 530 0,'0'0'39'0,"0"0"-19"0,0 0-3 16,0 0 81-16,0 0 40 15,0 0-11-15,0 0 39 0,0 0-54 16,12 53 20-16,-12-53-83 16,6 60-3-16,-6-60-13 15,-6 57-17-15,6-57-25 0,-12 60 15 16,12-60-11-16,-13 46 27 16,13-46-36-16,0 0-346 0,0 0-166 15</inkml:trace>
  <inkml:trace contextRef="#ctx0" brushRef="#br0" timeOffset="4950">2787 919 1335 0,'0'-43'265'0,"0"43"-48"16,0 0-125-16,0 0-20 0,0 0-66 16,0 0-15-16,0 0-284 15,0 0-265-15</inkml:trace>
  <inkml:trace contextRef="#ctx0" brushRef="#br0" timeOffset="5473">2950 1332 945 0,'0'0'82'15,"0"0"-69"-15,0 0 1 0,0 0 6 16,0 0-20-1,0 0 35-15,0 0-25 0,0 0-10 16,0 0-21-16,0 0 21 16,0 0-5-16,0 0-4 0,0 0-10 15,0 0 41-15,0 0-40 16,0 0 22-16,0 0 13 16,-57 50-25-16,57-50 21 0,-18 49 60 15,18-49-32-15,0 53-21 16,0-53 15-16,0 0-35 0,0 0 20 15,37 50-16 1,-37-50 18-16,0 0-27 0,57 14 16 16,-57-14-7-16,56-18-4 15,-56 18 10-15,51-49-18 0,-14-1 12 16,-5-3-8-16,-7-3-4 16,0-1-1-16,-6 11 63 0,-19 46 19 15,13-46-36-15,-13 46-8 16,0 0-49-16,0 0 119 15,0 0-21-15,0 0-73 0,-13 64 25 16,0-11-30-16,7-11-16 16,6 4 49-16,0-46-28 0,13 46-8 15,-13-46-5 1,12 43-80-16,-12-43-269 0,0 0-102 16</inkml:trace>
  <inkml:trace contextRef="#ctx0" brushRef="#br0" timeOffset="6157">3522 368 404 0,'0'0'151'15,"31"42"53"-15,-18 0-35 16,0 11-12-16,-7 7 27 16,0 8-124-16,0 6-19 0,-6 4-21 15,0-4 22-15,0 4 67 16,-6-4-10-16,0-4-54 15,-7-6-37-15,1 0 33 0,-1-11-41 16,1-4 2-16,5-3-2 16,7-46-4-16,-12 53 13 0,12-53-14 15,-7 46 75-15,7-46-28 16,0 0 44-16,0 0 4 16,0 0-52-16,57 25-13 0,-7-18-16 15,7-14-15-15,-7 0 26 16,0-7-28-16,1-11-193 15,-14-3-277-15,1-8-196 16</inkml:trace>
  <inkml:trace contextRef="#ctx0" brushRef="#br0" timeOffset="6481">4119 0 965 0,'0'0'153'0,"44"18"6"0,-12 17 18 16,-7 29 37-16,-13 20-60 15,1 19-73-15,-13 21 74 0,6 3-63 16,-6 4-57-16,-6-1 133 15,6 1-80-15,-6-11-46 16,-7 4 10-16,-12 0-12 0,-13 3-25 16,-18 0-9-16,-26 4 0 15,-12 0-21-15,-13-4 15 16,-6-11-44-16,-7-6-266 0,7-18-321 16,-6-14-159-16</inkml:trace>
  <inkml:trace contextRef="#ctx0" brushRef="#br0" timeOffset="7185">197 7 770 0,'0'0'61'15,"0"0"169"-15,0 0 8 0,-32 85-6 16,1 24-79-16,0 26-54 16,12 20 41-16,0 11-29 15,0 11 60-15,6 3 1 0,7 11-76 16,-6 3-30-16,5 4-60 16,1-3 14-16,6-4-10 0,0-11-28 15,6-14 24-15,13-18-9 16,6-17 9-16,0-25 2 15,19-14-12-15,0-18 4 16,7-14-103-16,12-10-177 0,-1-11-249 16,14-11-111-16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49:44.322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6418 862 649 0,'0'0'220'0,"0"0"-2"16,0 0-13-16,0 0 2 16,0 0-31-16,0 0-15 15,0 0-22-15,0 0-13 0,0 0-4 16,0 0-33-16,-12 36-11 16,12-36-31-16,-63 17-16 0,6-10-18 15,7-7-18-15,6 0 17 16,44 0-47-16,-50-14-119 15,50 14-24-15,0 0 27 0,-13-42 55 16,13 42 42-16,25-39 81 16,-25 39-56-16,44-25 17 15,0 18 2-15,-44 7 1 16,38 21-6-16,-38-21 45 0,19 50 28 16,-26-8-11-16,-18 8 49 15,-12-1-55-15,-14 1 53 0,1-5-31 16,-13-2-42-16,7-8-29 15,-1-3 45-15,0-4-59 16,1-3-121-16,-1-11-347 0,13-7-139 16</inkml:trace>
  <inkml:trace contextRef="#ctx0" brushRef="#br0" timeOffset="457">5670 629 1176 0,'0'0'49'0,"0"0"92"16,0 0-8-16,0 0-53 15,-50 18-61-15,-13 10 26 0,0 7-19 16,-12 11-43-16,6 11 17 16,-1-1 20-16,14 1-14 15,6 3-31-15,12-4 40 0,19-3-15 16,6-3-16-16,13-4 41 16,7-11-41-16,-7-35 10 0,12 35 39 15,-12-35 2-15,0 0 63 16,0 0 69-16,0 0-72 15,0 0-55-15,0 0-1 16,-56-3 33-16,12-15-35 16,6-6 48-16,7-8-44 0,-1-11-2 15,13-10 9-15,7-7-41 16,5 4 6-16,1-1 3 0,12 1-23 16,1-1 12-16,5 8-2 15,-5-4-199-15,-7 0-228 16,0 3-182-16</inkml:trace>
  <inkml:trace contextRef="#ctx0" brushRef="#br0" timeOffset="645">5368 0 1567 0,'0'0'230'0,"0"0"23"0,0 0-98 16,0 0-79-16,0 0-36 16,0 0-162-16,0 0-385 0,0 0-186 15</inkml:trace>
  <inkml:trace contextRef="#ctx0" brushRef="#br0" timeOffset="1145">4482 509 1817 0,'0'0'88'0,"-38"32"165"16,20 14-33-16,-1 3-102 15,0 11-43-15,-6 0-29 0,-13 4-22 16,-6-4-3-16,-19-7-2 15,7-4-6-15,-1-6-26 0,7-11 21 16,6-11 3-16,44-21-6 16,-44 17 80-16,44-17 16 15,0 0-5-15,0 0-61 16,0 0-11-16,0 0-13 0,0 0-18 16,0 0 15-16,0 0-17 15,0 0-5-15,0 0 20 16,0 0-2-16,-25 39 5 0,12 14-14 15,7 21 5-15,-7 11 5 16,1 0-5-16,-7-4-14 0,-6-3 22 16,-7-11-2-16,1-14-6 15,-7-14-8-15,0-7 18 16,-6-18-10-16,0-10-6 16,-6-11 10-16,0-22-10 0,6-10 10 15,-7-14 3-15,7-17 1 16,7-19-11-16,12-6-6 15,12 0 4-15,7 6 18 0,12 8-6 16,19 14-7-16,19 14-77 16,6 10-135-16,13 19-217 0,13 13-363 15</inkml:trace>
  <inkml:trace contextRef="#ctx0" brushRef="#br0" timeOffset="1318">4011 2124 1809 0,'50'10'203'0,"13"-6"20"16,0-8-88-16,12-10-66 16,-12-3-40-16,0-12-352 15,0-10-423-15</inkml:trace>
  <inkml:trace contextRef="#ctx0" brushRef="#br0" timeOffset="1562">3640 329 1986 0,'0'0'231'0,"50"-36"-54"0,-12 15-99 16,-38 21-39-16,44-4-16 15,-44 4-1-15,0 0-32 0,25 43 30 16,-19 3-99-16,-12 7-149 16,-19 0-253-16,-13 3-183 15</inkml:trace>
  <inkml:trace contextRef="#ctx0" brushRef="#br0" timeOffset="1809">2553 643 1558 0,'44'7'165'0,"-13"14"-18"16,7 8-38-16,-7 9-15 16,1 5-36-16,-20 3-23 15,-6 10-22-15,-18-3-7 0,-13 0-6 16,-13-3-30-16,-12-8-213 16,-7-3-195-16,1-4-101 0</inkml:trace>
  <inkml:trace contextRef="#ctx0" brushRef="#br0" timeOffset="2685">2358 700 817 0,'0'0'65'0,"37"35"44"16,-37-35-29-16,26 42-38 15,-26-42-31-15,18 46-11 0,-5-7 13 16,-7-3 133-16,-12-1-115 16,-7 0 87-16,13-35-47 15,-37 43-64-15,37-43 40 16,-38 35-45-16,38-35 16 0,0 0 83 16,0 0 53-16,0 0 3 15,0 0-65-15,0 0-59 16,0 0-53-16,-6-46-60 0,6-3-23 15,12-1 38-15,-5 1 18 16,5 10 32-16,-12 39-10 0,6-36 36 16,-6 36 3-16,0 0-18 15,0 0-12-15,-56 22-3 16,6 6 36-16,12 11-17 0,0-4-16 16,38-35 2-16,-38 50 14 15,13-12 25-15,25-38-29 16,-6 36 7-16,6-36-1 15,0 0 26-15,0 0-21 0,44 39-19 16,-44-39 7-16,44 21-5 16,-44-21 10-16,0 0 11 0,0 0-19 15,0 0 4-15,0 0 21 16,-13 42-13-16,13-42-10 0,-50 28 12 16,6-13-17-16,0-8 11 15,0-11 25-15,0-3-22 16,0-7-8-16,0-11 1 0,6-10-35 15,7-11-54-15,6-7-3 16,6 0 63-16,0 7 13 0,7 11 9 16,12 35-7-1,0 0 4-15,0 0 39 0,0 0-20 16,0 0 44-16,0 0-40 16,-13 42 5-16,0 4 5 0,-5 3 16 15,-1-3-35-15,-13-3-13 16,1-8 16-16,-13 4 18 15,0-11 1-15,-6-3-12 0,6-7-5 16,0-8-5-16,0-6 19 16,6-8 3-16,38 4 2 15,-44-28-38-15,19-7-7 0,6-11 28 16,0-7-5-16,0 7 27 0,13 3-21 16,0 12-15-1,6 31 2-15,-7-29 12 0,7 29-19 16,0 0 89-16,0 0-36 15,0 32 60-15,-6 3-47 0,-7 8 12 16,1-1-15-16,-1 1-12 16,-18-1-29-16,-13 4 20 15,-19 0-24-15,-12-11 2 0,-20 1-23 16,1-8 20-16,0-3-122 16,6-8-267-16,12-6-168 0</inkml:trace>
  <inkml:trace contextRef="#ctx0" brushRef="#br0" timeOffset="2877">1145 1887 1813 0,'56'-14'15'0,"1"0"-6"15,-7-7 8-15,-6-4-8 0,0-3-27 16,-6-4-243-16,-7-4-304 16</inkml:trace>
  <inkml:trace contextRef="#ctx0" brushRef="#br0" timeOffset="3357">114 1074 514 0,'0'0'153'0,"19"36"73"15,-19-36 21-15,0 0-54 0,0 0-78 16,0 0-52-16,0 0-13 16,0 0-38-16,0 0 2 0,0 0-93 15,31-36-27-15,-12 1 24 16,-19-4 27-16,0 39 24 16,-6-42 5-16,6 42 16 0,0 0 22 15,-51-7 77-15,14 17 20 16,37-10-61-16,-38 39-22 15,6-4 106-15,32-35-56 0,-18 43-22 16,18-43 35-16,0 42-43 16,0-42-12-16,0 0-11 15,37 25-23-15,-5-15 22 0,-1-10 4 16,-6-3-30-16,-25 3 4 16,38-21 5-16,-38 21 3 0,19-32-16 15,-19 32-17-15,6-32-15 16,-6 32-142-16,0 0-96 15,0 0-89-15,0 0-26 0</inkml:trace>
  <inkml:trace contextRef="#ctx0" brushRef="#br0" timeOffset="4022">95 1014 514 0,'0'0'0'0,"0"0"0"16,0 0 7-16,0 0 0 0,0 0 43 15,0 0-34-15,0 0 1 16,0 0 0-16,31 14 27 16,-31-14-4-16,32 11 1 0,-32-11-22 15,31 0 13-15,-31 0-19 16,32-14 8-16,-32 14 40 0,0 0-35 15,0 0-1-15,12-25-21 16,-12 25 0-16,0 0 17 16,0 0 32-16,-38-18 17 15,38 18-19-15,-44 11-9 0,7 3 15 16,37-14-25-16,-38 25 0 16,38-25-40-16,0 0 8 15,0 0 0-15,0 0 16 0,-31 35-11 16,31-35-1-16,0 0 13 15,0 0-30-15,0 0-3 0,0 0-24 16,0 0-26-16,0 0-19 16,37-3-31-16,-37 3-28 15,0 0-101-15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49:50.575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1363 664 518 0,'0'0'152'16,"0"-28"35"-16,0 28 1 16,0 0 33-16,0 0-67 0,0 0-54 15,0 0-16-15,0 0-49 0,0 0 27 16,0 0-49-16,0 0 7 15,0 0-9-15,25 39-1 16,-6-4-10-16,-26 0-10 0,-18-3 10 16,0 0 12-16,-6-4 1 15,-13 0-13-15,-7-3-7 0,1-7 22 16,6-8-15-16,0-2-7 16,6-8 20-16,13 0-20 0,25 0 38 15,-31-29-14-15,31 29-17 16,-25-42 0-16,18 3 11 0,1 4 33 15,6 35 19-15,0-29-3 0,0 29-35 16,0 0-36-16,0 0 8 16,0 0-1-16,0 0 9 0,0 0 8 15,0 0-24-15,-6 29 22 16,6-29-6-16,-38 35 9 16,13-7-8-16,-7-7-1 0,-12-6-8 15,7-8-6-15,-7 0 23 16,6-7-14-16,0-4 6 0,7-3-11 15,31 7 10-15,-38-28 5 0,38 28-10 16,-19-28 51-16,19 28-10 16,0 0-9-16,0 0-9 0,0 0 37 15,0 0 28-15,32 10-24 16,5 15-9-16,-5 10-11 0,-1 11-4 16,1 4-14-16,5-1-12 0,-11 4-10 15,-1-3-4 1,-13 6 16-16,7-3-27 0,-6-3 13 15,-13-4 1-15,0-11-19 0,-7 0-51 16,7-35-186-16,-12 29-255 16,12-29-170-16</inkml:trace>
  <inkml:trace contextRef="#ctx0" brushRef="#br0" timeOffset="675">1457 226 474 0,'0'0'61'0,"-32"-25"31"15,-5 7 13-15,12 1-5 0,-13-1-3 16,0 4-6-16,-12 3-32 16,6 4-21-16,-19 4 16 0,13 6-29 15,-19 11 3-15,-7 8-22 16,1 6 14-16,-7 7 70 0,0 4-46 16,1 7 48-16,-1 11-16 15,6 6 8-15,1 15-27 0,12 7-11 16,0 7 52-16,7 3-36 15,12 4-30-15,-7-7-41 0,14 3 28 16,5 4-37-16,7-3 33 16,13-4-5-16,18-4-8 0,13-3 11 15,18-8-13-15,7-2-11 0,26-12 4 16,5-10 25-16,13-14-6 16,6-11-3-16,7-10 0 15,-1-14-28-15,1-8 21 0,12-17-2 16,0-11 0-16,0-14-6 15,1-10-13-15,-8-12 10 0,-11-13-4 16,-1-7 13-16,-12-11 0 0,-26-4 13 16,1-3-13-16,-13 7 0 15,-13 8 5-15,-12-1 15 0,-6 3-16 16,-1 1 5-16,-12 10-14 0,0 4 12 16,-12 3-11-16,-1 11-7 15,-12 4 4-15,-7 3 0 0,-18 0 12 16,-6 10-5-16,-13 1-3 15,-1 7 3-15,1-1 17 0,-6 8-15 16,-1 3-2-16,7 8-14 0,13 2 1 16,18 5 21-16,38 10-8 15,0 0-81-15,-38-14-31 16,38 14-78-16,0 0-98 0,0 0 17 16,0 0-79-16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49:56.423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1647 877 748 0,'0'0'208'15,"0"0"7"-15,0 0-10 0,0 0-58 16,0 0-60-16,0 0-38 15,0 0-28-15,-38-18-15 0,38 18 1 16,-38-18 7-16,38 18-5 16,-31-24-6-16,31 24 24 15,-25-36-45-15,18 4 2 0,14 4 19 16,-7 28-8-16,31-35-4 16,0 7-16-16,1 6 12 0,-32 22 20 15,50-14-3-15,-12 14-17 16,0 4 15-16,-13 6-2 0,-25-10 0 15,31 25-11-15,-31-25 11 16,19 35-11-16,-19-35 8 0,0 39 21 16,-19-10-12-16,-19-8 18 15,-6-11-33-15,-6 1 4 0,-6-4-2 16,-7-3 4-16,0-8-2 16,6 1 9-16,13-5-4 15,0-2-3-15,13-4-23 0,31 14 13 16,-32-32 7-16,14 4 3 15,18 28-18-15,-13-29 21 0,13 29 6 16,0 0-23-16,0 0 3 0,0 0 8 16,0 0 12-16,0 0-11 15,0 0 11-15,0 0-18 0,-19 43 17 16,0-8 16-16,0 0-21 16,1-3 0-16,-1-7 0 0,19-25 21 15,-32 25-15-15,7-11-9 16,-6-7-9-16,6-3-3 15,25-4 21-15,-32-18-6 0,32 18-8 16,-25-32 34-16,6-3-41 16,13-4 27-16,6-4 9 0,12-10-34 15,1-7-4-15,0-3 20 0,5-8-3 16,1 4-11-16,-6 7 15 16,-1 14-2-16,-5 11 8 0,-7 35-7 15,0 0-22-15,0 0 19 16,0 0-3-16,0 0 5 0,-19 45-9 15,0 8 4-15,0 4 14 16,7 3 1-16,-1-7-3 16,7 0-19-16,-1-7 33 0,1-7-28 15,6-4 5-15,-6-6-12 16,6-29 12-16,0 0 8 0,0 28-17 16,0-28 21-16,0 0-3 0,0 0 14 15,0 0-30-15,-32-11-3 16,32 11 14-16,-37-35 2 0,5 0-3 15,7 3-3-15,25 32-21 16,0 0 15-16,-38-18 15 0,-6 29 83 16,0 17-33-16,-6 21 75 15,0 8 2-15,0 7-32 16,-1 6-10-16,1 1-16 0,0 3-52 16,-1 0 8-16,1-7-29 0,0-6-5 15,0-8-4-15,6-7 10 16,0-11-63-16,6-7-232 0,0-14-221 15,7-10-104-15</inkml:trace>
  <inkml:trace contextRef="#ctx0" brushRef="#br0" timeOffset="201">1879 64 1711 0,'0'0'73'0,"0"0"76"0,0 0-47 15,0 0-62-15,0 0-34 0,0 0-129 16,0 0-153-16,38-18-102 16,-38 18-90-16</inkml:trace>
  <inkml:trace contextRef="#ctx0" brushRef="#br0" timeOffset="385">685 1601 1276 0,'0'0'51'0,"0"0"113"15,38-10 1-15,12-5-62 0,13-9-44 16,6-5-33-16,0-2-26 15,6-8-205-15,1-11-178 0,-1-6-123 16</inkml:trace>
  <inkml:trace contextRef="#ctx0" brushRef="#br0" timeOffset="573">182 106 1131 0,'44'-24'218'0,"13"9"-73"15,12 1-70-15,0 0-41 16,6 4-13-16,-6-5-190 0,-6 1-213 16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49:59.347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427 510 534 0,'-31'-21'114'15,"-7"3"20"-15,0 8-38 0,-6-5-5 16,7 5-55-1,-1 3 33-15,0 0-10 0,13 0-1 16,25 7-32-16,-31 7 32 0,-1 3 22 16,7 15-13-16,6 3 47 15,7 8-64-15,-1 3 6 0,13 0-47 16,-6 0-9-16,12-7 13 16,-6-32 4-16,19 39-17 0,-19-39 20 15,38 32 1-15,-7-15-21 16,0-10 7-16,1-10-12 0,-1-8-7 15,1-6 16-15,-1-5 11 16,-6-9-9-16,0-5-17 16,1-3 21-16,-8-7-10 0,1-4-15 15,-6-10 4-15,-1 0-2 0,-5 0 26 16,-1 14-8-16,0 14-5 16,-6 32-30-16,0 0 10 0,0 0 38 15,0 0-18-15,7 46 72 16,-1 10 7-16,6 8-25 0,1-4 14 15,12 0-15-15,-6-2-19 0,12-9 8 16,1-3-18-16,-7-3-17 16,0-15-21-16,-25-28-136 0,38 28-180 15,-38-28-141-15</inkml:trace>
  <inkml:trace contextRef="#ctx0" brushRef="#br0" timeOffset="332">930 256 787 0,'31'10'126'0,"-31"-10"80"0,32 32 19 16,-32-32-38-16,38 53-59 15,-7 0-57-15,-6-7-29 16,0 0-15-16,0 0 3 0,-6-6-23 15,0-5-7-15,-6-7-9 0,-13-28-3 16,0 0 9-16,0 0 3 16,0 0 9-16,0 0 2 0,0 0 15 15,0 0-23-15,0 0 2 16,0 0-9-16,25-49 4 0,0-5 6 16,0-10-34-16,0-7 19 0,0 1 27 15,-6 10-10-15,0 10 0 16,0 8-89-16,-13 7-143 0,-6 35-91 15,13-29-64-15,-13 29-6 16</inkml:trace>
  <inkml:trace contextRef="#ctx0" brushRef="#br0" timeOffset="512">1389 121 697 0,'0'0'106'15,"0"0"9"-15,31-39-69 16,-31 39-9-16,44-35-30 0,-6 14 11 16,-38 21-26-16,50-18 14 15,-18 11-94-15,-32 7-83 0,31 0-40 16,-31 0-39-16</inkml:trace>
  <inkml:trace contextRef="#ctx0" brushRef="#br0" timeOffset="704">886 252 679 0,'0'0'178'0,"0"0"-16"15,50 39-11-15,1-21-93 0,5-8-5 16,7-3-48-16,0-7 19 15,0-3-196-15,-7-1-150 16</inkml:trace>
  <inkml:trace contextRef="#ctx0" brushRef="#br0" timeOffset="1064">1804 365 505 0,'31'4'97'16,"-31"-4"30"-16,50-4-29 16,-12 1-28-16,-38 3-30 15,44-11-25-15,-44 11 10 0,44-18-20 16,-44 18-5-16,0 0 32 0,25-39-3 16,-25 39-24-16,0-38-14 15,0 38 28-15,-25-36-24 0,25 36 18 16,-44-17-30-16,0 9 26 15,6 19-15-15,-6 10 22 0,0 15-7 16,0 6 49-16,7 4-12 16,12 0-6-16,6 0-4 0,6 0-23 15,7-4 21-15,12 2-47 0,7-6 67 16,6-6 5-16,6-3-41 16,12-5 9-16,1-6-20 15,6-4 2-15,6-10-89 0,-6-4-89 16,0-7-114-16,0-8-69 15</inkml:trace>
  <inkml:trace contextRef="#ctx0" brushRef="#br0" timeOffset="1380">2212 400 779 0,'0'0'141'0,"0"0"2"0,0 0 48 16,44 43-44-16,-19-8-25 16,1 1-22-16,-8-1-43 0,-5-2 0 15,-13-33-28-15,13 35-9 0,-13-35 7 16,12 28-15-16,-12-28-5 16,0 0-12-16,0 0-5 0,0 0 31 15,0 0 61-15,0 0-27 16,0 0-31-16,0 0-28 0,19-35 17 15,0-7-4-15,0-12-21 0,6-14 6 16,0 1-2-16,0 11 29 16,-6 10-38-16,-19 46-134 15,19-43-125-15,-19 43-93 0,0 0-6 16</inkml:trace>
  <inkml:trace contextRef="#ctx0" brushRef="#br0" timeOffset="1832">2703 369 792 0,'0'0'202'0,"0"-43"26"0,0 43 0 15,0 0-116-15,0 0-85 0,0 0 10 16,0 0-5-16,-44 11-2 15,12 14-26-15,32-25-18 0,-44 49 19 16,6-10 0-16,13 0 1 16,25-39-1-16,-12 46 1 0,5-13 12 15,7-33-42-15,0 0 27 0,0 0 7 16,0 0 10-16,38 31-20 16,-38-31-4-16,44 7-2 0,-6-14 16 15,-38 7-10-15,44-35-23 16,-19-5-14-16,-6-2 33 15,0-1-8-15,-13 1 16 0,-6 42 15 16,6-46 26-16,-6 46-32 16,0 0-6-16,0 0 3 0,0 0 156 15,0 0-91-15,0 0-20 0,-6 53 40 16,-7-4-61-16,7-3 31 16,0-3-80-16,18 4 30 0,-5-12-15 15,12 4 9-15,-1-7-13 16,8 0-140-16,-26-32-107 0,31 31-128 15,-31-31-39-15,31 11 26 0</inkml:trace>
  <inkml:trace contextRef="#ctx0" brushRef="#br0" timeOffset="2348">3073 446 1126 0,'7'-38'243'16,"-7"38"-26"-16,0 0-112 0,0 0-40 15,0 0-34-15,0 0-11 0,0 0-12 16,0 0-15-16,0 0 17 16,-7 42-10-16,1-3 2 0,6-4-5 15,6-2-6-15,-6-33 4 16,13 35-5-16,-13-35 17 16,25 29 13-16,-25-29-49 0,25 17-2 15,-25-17-6-15,0 0-50 0,0 0 19 16,38-32 41-16,-38 32 6 15,25-49 10-15,-12-5 11 0,-7 4-5 16,0 1 21-16,1-1 14 16,-7 15 60-16,0 35-25 0,0 0-34 15,0-39-31-15,0 39 9 16,0 0 95-16,0 0-62 16,-19 50-18-16,6 3-27 0,7 3 23 0,6 4 53 15,6 9-31-15,7-2 3 16,6 7-21-16,6 4 49 15,0 3 18-15,13-3-47 0,-1 3-21 16,-5-10-14-16,-1-8 1 16,-6-10-3-16,-6-10-11 0,-13-8-2 15,-6-35-4-15,-12 35 20 0,12-35-4 16,-50 18-6-16,6-7-3 16,6-15 11-16,-6-14-5 0,0-10-13 15,6-11 16-15,0-17 4 0,7-8-22 16,6-7 8-16,12 1 4 15,7-1-60-15,0 4-115 0,12 7-177 16,7 0-114-16,-1 7-45 16</inkml:trace>
  <inkml:trace contextRef="#ctx0" brushRef="#br0" timeOffset="2748">3608 446 1086 0,'50'0'189'15,"-19"0"-32"-15,-31 0-8 16,51-3-70-16,-7-4-57 0,-44 7-1 16,50-18-12-16,-6 7 15 0,-44 11-20 15,44-17-4-15,-44 17 6 16,0 0 14-16,44-43-27 0,-44 43-3 15,25-42 32-15,-25 42 2 0,0 0-24 16,0-42-6-16,0 42 23 16,0 0-17-16,-63-22-8 0,13 19-13 15,-7 13 31-15,7 8-17 0,0 14 3 16,6 0 25-16,0 10 41 16,6 1-8-16,13-1 52 0,6 0-44 15,13 1 11-15,6 4-24 16,12-12-24-16,7 4-8 0,13-11-5 15,5 0-2-15,7-3-2 16,0-7-11-16,7 0 13 0,-7-11-97 16,-7 0-132-16,-37-7-145 15,32 10-131-15,-32-10-27 0</inkml:trace>
  <inkml:trace contextRef="#ctx0" brushRef="#br0" timeOffset="3352">1238 1341 625 0,'0'0'56'15,"25"-3"82"-15,-25 3-12 0,0 0 9 16,25 28-1-16,-6 4-60 0,-13 3 4 16,-6 1-7-16,0-1-32 15,-6-3-15-15,-6 0-9 0,-7-4 6 16,19-28 3-16,0 0-30 16,-38 39-7-16,38-39 25 0,-38 29 9 15,38-29-19-15,-44 11-15 0,44-11 18 16,-37-4 7-16,37 4-26 15,-38-22 14-15,38 22 3 16,-44-35-3-16,6 10-17 0,38 25 4 16,-50-11 28-16,6 8-15 0,6 13-19 15,0 11 19-15,38-21 15 16,-37 46 1-16,12-2 27 0,6-2 11 16,6-3-29-16,13 0 74 15,0-39-43-15,25 42-12 0,-25-42-39 16,63 39 7-16,0-14 6 0,0-7-9 15,0-8-25-15,6-3 12 16,-6-3-161-16,-7-8-193 16,-5-3-107-16</inkml:trace>
  <inkml:trace contextRef="#ctx0" brushRef="#br0" timeOffset="3613">2124 1532 1134 0,'0'0'214'0,"0"0"34"0,-25 43 14 16,0-4-46-16,-13 3-47 0,-6 5-73 15,0-1-51-15,-6 3-23 16,6-3 2-16,-6-3-24 0,-1-1 11 15,7-10-9-15,7 0-6 16,-1-8-157-16,38-24-182 0,-38 22-108 16,38-22-57-16,-31 3 44 15</inkml:trace>
  <inkml:trace contextRef="#ctx0" brushRef="#br0" timeOffset="3797">1615 1735 1342 0,'0'0'205'0,"0"0"43"16,32 3-17-16,-1 11-54 16,-6 8-3-16,13 6-19 0,0 7-51 15,-1 11-39-15,7 0-22 0,0 4-36 16,0 6 3-16,-6-3-10 16,-13-7-178-16,0-4-182 0,-25-42-235 15,25 36-120-15</inkml:trace>
  <inkml:trace contextRef="#ctx0" brushRef="#br0" timeOffset="4252">2835 1444 768 0,'0'0'170'0,"0"0"52"15,0 0-3-15,0 0-22 16,12 49-84-16,-12-6-29 16,-12-4-52-16,-7-4-8 0,0 4-14 15,-6-3-2-15,0 3-3 16,25-39-11-16,-44 39-5 0,44-39 30 15,-38 32-23-15,38-32-7 0,-38 21 16 16,38-21-1-16,-44 7 5 16,44-7-22-16,-31-11 37 0,31 11-31 15,-51-17 9-15,51 17 0 0,-44-25-8 16,44 25 6-16,-44-11 0 16,13 19 35-16,31-8 105 0,-38 35 18 15,13 7-39-15,6 1-15 0,13-1-45 16,6 4 24-16,13-4-37 15,-1 1-29-15,13-11-12 16,-25-32 14-16,57 46-13 0,-7-22-9 16,-6-13-72-16,6-4-115 0,-6-11-154 15,0-10-175-15,-6-10-91 16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50:17.328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1565 947 876 0,'0'0'56'0,"0"0"-38"16,-12 10 99-16,-7 12-6 0,-6 9-49 15,-7 15-16-15,1 7-26 16,-1 11 67-16,1 0-1 0,-7 3-60 15,0-4-1-15,7-6-15 16,0-8-3-16,-1-6-125 0,1-11-213 16,-7-11-169-16</inkml:trace>
  <inkml:trace contextRef="#ctx0" brushRef="#br0" timeOffset="419">1289 21 312 0,'0'0'54'0,"0"0"9"16,0 0-9-16,0 0 20 0,0 0 10 15,0 0-6-15,0 0 20 0,0 0 10 16,0 0-4-16,0 0-2 16,-32-21 57-16,32 21 120 0,0 0-50 15,-25 32-113-15,6 3 43 0,7 7-55 16,-7 11 9-16,6 7-39 15,7 4-36-15,-13 0-13 0,6 3-9 16,1 0-4-16,6 0-12 0,-1-3 13 16,1-8-22-16,-7-3 0 15,7-7 9-15,0-7-6 16,0-7-209-16,6-32-161 0,-13 32-142 16,13-32-82-16</inkml:trace>
  <inkml:trace contextRef="#ctx0" brushRef="#br0" timeOffset="1246">515 601 695 0,'0'0'46'16,"0"0"49"-16,0 0 19 0,0 0-35 16,0 0-6-16,0 28-30 15,0-28-17-15,-18 42 11 16,-1-14-27-16,19-28-6 0,-32 39 0 15,1-14 12-15,31-25-24 0,-38 18 23 16,0-8-6-16,1-6-20 16,5-4 22-16,1-7-2 0,31 7-14 15,-38-18 114-15,38 18 24 0,-44-18-15 16,44 18-16-16,-25-10-48 16,25 10-9-16,0 0 7 0,0 0 68 15,-38 14-36-15,38-14-29 0,-37 32-32 16,18 0-31-16,0-4 25 15,6 4-8-15,13-32-21 0,-6 39 27 16,6-8-242-16,0-31-232 16,6 36-88-16</inkml:trace>
  <inkml:trace contextRef="#ctx0" brushRef="#br0" timeOffset="1455">157 1318 994 0,'0'0'265'0,"0"0"-1"16,0 0-63-16,0 0-106 0,0 0-45 15,25 21-14-15,-25-21-54 16,32 11-229-16,-32-11-223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50:24.670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4268 1131 582 0,'0'0'130'0,"0"0"-1"0,0 0-11 16,0 0-6-16,0 0-8 15,0 0-9-15,0 0-36 0,0 0-33 16,0 0-26-16,0 0 9 16,0 0-3-16,0 0 25 0,-13 32-19 15,7-4-6-15,6-28 16 0,-6 39-39 16,-1-4 35-16,1-3-25 15,6-32-4-15,-19 32 21 16,19-32 8-16,-12 28-37 0,12-28 33 16,0 0-9-16,0 0 9 15,-38 21-24-15,38-21 16 0,-31 7-17 16,31-7-8-16,-32-7-30 0,32 7-48 16,0 0-5-16,-19-35 2 15,7 0 52-15,12 6 22 0,0 29 21 16,0-28-15-16,0 28 20 15,0 0-26-15,0 0 26 0,0 0-10 16,0 0 16-16,0 0 0 0,0 0 1 16,-19 21-1-16,19-21 0 15,-13 25 4-15,13-25-10 16,0 0-12-16,0 0 25 0,0 0-13 16,0 0 5-16,0 0-1 15,-31 21 1-15,31-21 13 0,-32-3-34 16,32 3 22-16,-31-18 0 0,31 18-88 15,-25-35 11-15,19 6-2 16,6 29 54-16,6-35 4 0,-6 35-6 16,0 0 17-16,0 0-4 15,0 0 36-15,0 0 13 0,0 0 44 16,19 28-6-16,-7 4-14 0,-12-32-18 16,7 36-7-16,-1-8-9 15,-6-28-5-15,-6 28-21 16,6-28 2-16,0 0 15 0,-44 21-22 15,12-10 16-15,1-8-12 16,-1-6-9-16,32 3 7 0,-37-21-6 16,5 3-12-16,32 18 27 0,-38-42-9 15,20-1-28-15,5-10-8 16,13-3-14-16,6-4 8 0,1-4 9 16,5 0 31-16,7 4-24 15,6 7 16-15,-12 4 14 0,-1 13-14 16,1 5 8-16,-13 31 10 0,0-29-4 15,0 29-17-15,0 0 1 16,0 0 7-16,0 0-5 16,0 0 16-16,0 0-5 0,0 0-6 15,0 0-9-15,0 0 12 16,-19 36 17-16,19-36-17 0,-13 42 0 16,1-10 77-16,6 0-22 0,-1 3 26 15,1 0-14-15,6 11-10 16,-6 7 36-16,6-3-64 0,0 3-7 15,0-7 14-15,-7 0-12 0,1-11 7 16,-6-3-43-16,5-4 12 16,7-28 32-16,-31 28-28 15,31-28-4-15,-38 22-17 0,7-12 35 16,31-10-4-16,-38 0-35 16,7-7 16-16,31 7 21 0,-32-32-4 15,7 1-8-15,12-8-31 0,7-7 20 16,6-7-1-16,0-7-25 15,6-4-4-15,7 4 42 0,-7 3-5 16,7 12-14-16,-7 13 25 0,-6 32-27 16,0 0-1-16,0 0 4 15,0 0 5-15,0 0 24 0,13 42-20 16,-13 4 18-16,-7-4-7 16,-5-3-7-16,6 4 14 15,-1-4-34-15,-5-1 20 0,12-38 12 16,-13 36-19-16,13-36 27 0,-12 32-34 15,12-32 0-15,0 0 44 16,-32 28-30-16,-6-10-14 0,1-1 14 16,-1 4 0-16,-12 1 7 15,-1 2-18-15,1 12 35 0,0-1-16 16,6 7 4-16,0 4-16 0,6 4 4 16,7-11 13-16,6 0-33 15,6 3 9-15,0-3 24 0,13 0-7 16,-7-14 8-16,13-25 0 15,0 0 129-15,0 0 9 0,-19 21-33 16,19-21-10-16,0 0-5 16,0 0-56-16,0 0-26 0,0 0-22 15,-25-32 13-15,6-3-8 16,19-11 2-16,13-7-7 0,-7-7-11 16,13-4-7-16,6-3 8 0,13 3 7 15,-7 4-1-15,7 7 4 16,0 4-137-16,6 6-144 0,-7 4-155 15,1 11-94-15</inkml:trace>
  <inkml:trace contextRef="#ctx0" brushRef="#br0" timeOffset="258">4318 1039 1035 0,'0'0'209'15,"38"4"-30"-15,-38-4-30 16,38 14-16-16,-38-14-65 16,31 25-40-16,-31-25-20 0,0 0 15 15,31 38-30-15,-31-38 7 0,0 0 9 16,-12 39-28-16,12-39-234 15,-44 29-154-15,0-19-83 0</inkml:trace>
  <inkml:trace contextRef="#ctx0" brushRef="#br0" timeOffset="485">4582 0 693 0,'0'0'133'15,"0"0"31"-15,-38 39 18 16,-6-4-53-16,-18 8-73 0,-8 3-26 16,-11 10 7-16,-20 1-37 0,-6 3 21 15,-6 3-8-15,-6-2-265 16,6-1-107-16</inkml:trace>
  <inkml:trace contextRef="#ctx0" brushRef="#br0" timeOffset="1108">2451 756 498 0,'0'0'-4'0,"0"0"59"16,0 0 11-16,0 0 29 0,-37 29-37 16,5 10-27-16,20 3-11 0,-7 0-61 15,0 4 79-15,0 0-22 16,0-7 0-16,0 0 90 15,19-39-65-15,0 0-5 0,-50 46-36 16,50-46 17-16,-57 32-10 0,57-32 5 16,-50 21 6-16,50-21-23 15,-50 3-7-15,50-3 34 0,-50-17-29 16,50 17 21-16,-26-50-17 0,20 4-12 16,12 8 15-16,-6 38-3 15,26-46 3-15,-26 46-4 0,44-32 0 16,-7 18 0-16,1 14 4 0,-38 0 10 15,38 21-10-15,-38-21 14 16,0 0 1-16,31 53-2 16,-31-53 11-16,6 49 8 0,-6-49-12 15,-25 46-31-15,25-46 21 0,-44 36-10 16,44-36-3-16,-56 24 13 16,5-13-18-16,51-11 11 0,-62 7-6 15,5-7 23-15,57 0-1 0,-50-11-30 16,50 11 22-16,0 0-11 15,-51-14-16-15,51 14 25 0,0 0 104 16,-50 21 10-16,12 25 23 0,1-3-2 16,-1-1-21-16,0 8-4 15,1-1-44-15,-7 4-50 16,-7-3-2-16,1-1-7 0,0 1-22 16,-1-15 28-16,1-3-32 0,6-7-6 15,6-11-208-15,38-14-198 16,-37 7-66-16</inkml:trace>
  <inkml:trace contextRef="#ctx0" brushRef="#br0" timeOffset="1325">2414 428 995 0,'56'-25'47'0,"1"4"95"0,12 3 3 16,0 0-48-16,0 8-31 0,7-1-20 15,-14 4-32-15,-5 0-33 16,-19 4-116-16,-7 3-157 0,-31 0-69 16</inkml:trace>
  <inkml:trace contextRef="#ctx0" brushRef="#br0" timeOffset="1529">2024 580 1512 0,'0'0'234'0,"-38"-7"16"16,38 7-45-16,0 0-112 0,0 0-61 15,0 0-10-15,0 0-133 16,0 0-209-16,0 0-192 16,0 0-102-16</inkml:trace>
  <inkml:trace contextRef="#ctx0" brushRef="#br0" timeOffset="1710">1716 1901 1254 0,'56'15'206'0,"1"-8"34"15,6-4-105-15,6-6-50 0,0-1-44 16,0-3-38-16,-6-4-94 16,0 1-302-16,-6-4-192 0</inkml:trace>
  <inkml:trace contextRef="#ctx0" brushRef="#br0" timeOffset="2033">1188 880 844 0,'0'0'102'0,"0"0"105"16,0 0 24-16,0 0 8 0,44 14-51 16,-44-14-14-16,44 50-46 15,-19-1-13-15,0 1-64 0,-12-4-9 16,-7 3-27-16,-6 1 2 0,-19-4 0 15,-6-1-6-15,-19-2-11 16,-13-1-128-16,1-6-187 0,-1-1-188 16,1-7-39-16</inkml:trace>
  <inkml:trace contextRef="#ctx0" brushRef="#br0" timeOffset="2872">962 908 724 0,'31'43'101'0,"-6"-8"4"16,-12 4-13-16,-1 0-16 0,-5 0-29 15,-1 0-26-15,-6-4-1 16,0-35-9-16,6 42-21 15,-6-42 12-15,-12 36 1 0,12-36-3 16,0 0 14-16,-38 32-7 0,38-32-22 16,-50 7 17-16,12-7 7 15,38 0 9-15,0 0-18 0,-38-46 3 16,26 0-40-16,18-4 37 0,6-3-11 16,7 7 26-16,6 7-28 15,-6 8 15-15,-19 31-13 0,0 0 18 16,0 0-3-16,0 0 8 15,0 0 36-15,0 0-44 16,0 0 2-16,-19 35-6 0,1 4 9 16,-1 0 9-16,-6 0-15 0,25-39 0 15,-19 45-6-15,0-9 3 16,19-36 3-16,-13 39 3 0,13-39-10 16,0 0 4-16,19 35-59 0,-19-35 22 15,0 0-5-15,0 0 13 16,0 0 1-16,0 0 0 0,0 0 19 15,0 0 9-15,0 0 2 16,-44-3-23-16,0-1 18 0,-6 4 7 16,6 0 5-16,0-7-9 15,44 7 12-15,-50-11-25 0,18 1 24 16,32 10-1-16,0 0-10 16,0 0 11-16,-31-46-14 0,18 7 6 15,13 39 2-15,6-43 5 0,-6 43-61 16,13-38 72-16,-13 38-30 15,0 0 19-15,0 0 3 0,0 0 69 16,0 0-15-16,6 38-36 16,-6 5 2-16,-6 3 3 0,0 7-24 15,6-7 9-15,-7 0-18 0,1-7 11 16,-6-1-14-16,-1-9 9 16,13-29-7-16,0 0 5 15,-38 24-11-15,7-9-16 0,31-15 8 16,-38-7 38-16,38 7-26 0,-38-32 19 15,38 32-29-15,-31-50-1 16,18-3 11-16,7 0 0 0,0 0 13 16,12 11 102-16,-6 6-58 0,0 36-13 15,0 0-22-15,0 0 113 16,0 0 1-16,0 0-40 0,0 0-58 16,-25 43-5-16,0-1-19 15,6-3 8-15,-6 4-25 0,0-5 3 16,-7-2-38-16,32-36-289 15,-44 42-252-15</inkml:trace>
  <inkml:trace contextRef="#ctx0" brushRef="#br0" timeOffset="3057">0 2106 1641 0,'56'11'210'16,"7"-7"-59"-16,19-1-39 16,6-3-68-16,13 0-3 15,-1-3-21-15,1-1-219 0,-1-7-322 16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50:30.166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4722 307 520 0,'0'0'140'15,"0"0"-39"-15,0 0-39 16,0 0-54-16,-50-18 23 0,0 8-39 16,-7 3 2-16,-12 0 10 15,0 3 1-15,-19-3 0 16,-13 0 2-16,1 3-12 0,-13-3 7 15,-14 0 4-15,1-3-6 0,-12-1-25 16,0-3 21-16,-13 0 16 16,0 0-12-16,6-8 77 0,1 5-21 15,12-5 3-15,0 5-12 16,0-1 96-16,6 0-22 0,7 4-31 16,18 0-50-16,13 4-27 0,19 3-2 15,6 3-9-15,6 4 2 16,13 0-1-16,-6 0 31 0,12 0-55 15,38 0 34-15,-44 4-21 16,7-1 12-16,37-3-4 16,-44 11-5-16,44-11-9 0,-38 14 14 15,7-4-14-15,31-10 18 0,-44 11-19 16,12-4 24-16,-6-3-14 16,7-1 16-16,-7-3 5 0,13 0-12 15,25 0-7-15,-32 0 5 0,32 0 2 16,0 0-8-16,0 0 13 15,0 0-14-15,0 0-15 0,0 0 6 16,0 0 10-16,0 0 14 16,0 0-16-16,0 0 2 15,-32 4 16-15,32-4-3 0,0 0 2 16,-31 7-18-16,31-7 10 0,0 0 2 16,-38 17-11-16,38-17 8 15,-25 36 10-15,6-1-23 0,0 4 1 16,13 0 10-16,-7 7 130 0,7 7-58 15,0 3-40-15,6 1-12 16,0 10-15-16,0 4-1 0,0-1 54 16,0 1-13-16,0 3-14 15,0 4-13-15,0-4-10 0,0 4-18 16,0 3 106-16,0-3-23 0,0 0-47 16,6-1-2-16,-12 5-20 15,6-4 12-15,-6 6-19 16,-1 5 26-16,-5 3-2 0,-1 7-14 15,-6 3-1-15,0 4-12 0,-6 5 2 16,6-5 4-16,1 3 9 16,5-6 9-16,7-1-5 0,-7 1-13 15,1-4-4-15,5-8 10 0,-5-6-6 16,12 7 3-16,-7-11-3 16,7-3 6-16,0-4-10 0,0-7 4 15,7-3 7-15,-1 3-7 0,0-10 9 16,13-11 3-16,-6 0-19 15,12 0 11-15,0-4-4 16,0-7 10-16,-25-35 1 0,44 46-21 16,-19-10 5-16,-25-36 5 0,38 42 6 15,-38-42-3-15,25 42-12 16,-25-42 12-16,0 0-12 0,0 0 4 16,0 0 5-16,25 39 10 0,-25-39-3 15,0 0-13-15,0 0 10 16,0 0 0-16,0 0-16 0,0 0 12 15,38 32 3-15,-38-32 9 0,44 28-1 16,6-17-26-16,2-4 24 16,-2 0-12-16,13 0 7 15,18 0-7-15,7-3-9 0,7-1 22 16,12 1-3-16,6-4-1 16,6 3-17-16,13-3 15 0,13 0-4 15,-1 0 2-15,20 4 4 0,-1-4 0 16,1 0-20-16,-1 7 18 15,-6-7-11-15,-6 0 16 0,0 0-9 16,-13-7 2-16,0 7 9 0,-11-4-16 16,-1 1 1-16,0 3 9 15,-13-4-5-15,-13 4-12 0,-6-3 12 16,-12-1 0-16,-13-3 4 16,7 4-9-16,-13-1 5 0,-19-10 0 15,6 10 12-15,-6-6-12 16,0-4-15-16,-6-4 33 0,-7 7-16 15,-31 11-5-15,31-17 6 0,-31 17 9 16,32-21-23-16,-32 21 18 16,25-29-15-16,-25 29 16 0,19-39-8 15,-13 1 4-15,-6-1 17 0,-6 0 10 16,6-4-12-16,-13-6-12 16,7-1 12-16,6 1-6 0,0-11-28 15,0-4 9-15,0-3 18 0,0-4-12 16,-6-3-18-16,6-3 24 15,-13 2-2-15,1-6-10 0,5 7-5 16,-5 0 20-16,5 6-9 16,1 1-18-16,6 7 20 0,0 4 9 15,0-1-25-15,0 1 8 16,0-1 17-16,6 1-6 0,1-5-9 16,-1 1 1-16,0 0 3 0,1 0-10 15,5-4 4-15,-6 4 8 16,1-1-2-16,-1 1 9 0,-6 4-14 15,0 6 5-15,6 1-7 0,-12-1 13 16,6 1-16-16,6 3 17 16,1-3-12-16,-1 6-1 0,-6 4 6 15,6 0 4-15,0-3 1 16,1 3-11-16,-1 7 19 0,-6-3-9 16,0 35-8-16,6-46 8 0,-6 7-14 15,0 7 5-15,0 1 12 16,0 31-3-16,-6-43-17 0,6 8 25 15,-6 3-7-15,6 0-14 0,-7 0 3 16,1-7 12-16,6 8-6 16,0-8 3-16,-6 3-18 0,6 1 25 15,0 3-2-15,-6 1-21 0,6-1 1 16,-7 3 29-16,7 29-14 16,-6-35-15-16,6 10 15 0,0 25 2 15,0 0-18-15,-6-31 13 16,6 31 12-16,0 0-17 0,0 0-6 15,0 0 24-15,0 0-19 16,0 0 3-16,0 0 27 0,0 0-27 16,-7-25-13-16,7 25 21 0,0 0 8 15,0 0-20-15,0 0-6 16,0 0 25-16,0 0-16 0,0 0-7 16,0 0 17-16,0 0-6 0,0 0-9 15,0 0-1-15,0 0 20 16,0 0-10-16,0 0-13 0,0 0 5 15,-44-28 19-15,13 13-11 16,0 5-7-16,31 10 7 0,-38-11 10 16,0 1-10-16,7 3-6 15,-1-1 12-15,1 1-6 0,-7 4-4 16,-6-1 4-16,0 1 0 0,-6-1 22 16,-7-3-104-16,1 0 30 15,-1 0-51-15,-6 0-39 0,7 0-90 16,-1 3-105-16,1 1 25 0,5-1-40 15</inkml:trace>
  <inkml:trace contextRef="#ctx0" brushRef="#br0" timeOffset="1069">1282 1551 193 0,'0'0'85'0,"-44"-7"15"16,44 7 14-16,0 0-24 0,-38-7-38 16,38 7-28-16,0 0 14 0,0 0 16 15,0 0 91-15,0 0 10 16,0 0-14-16,0 0-51 16,38 17-34-16,12-6 24 0,20-7-16 15,12 3-22-15,12 0 13 0,26 0 8 16,12 0-1-16,12 3 10 15,20 5 54-15,6-1-16 0,6-4-62 16,12 1-4-16,-6-4-10 0,-6 0-18 16,-12-7-11-16,-20-4-5 15,1-3 12-15,-7 0-4 0,-12-3-17 16,6-1 9-16,-6-3 0 0,-6 7 7 16,-7-4-13-16,0 4-5 0,-6 0 15 15,-6 4-4-15,-1-1 8 16,-5 4-8-16,-7 0-13 0,-13 0 20 15,7-3-14-15,-19 3 14 0,-7 0 4 16,-18-4-25-16,-7 4 31 16,-31 0-17-16,32-3-5 15,-32 3 12-15,0 0-19 0,0 0 9 16,25 0 13-16,-25 0-23 0,0 0 8 16,0 0 17-16,0 0-21 15,38 10 22-15,-7-6-16 0,-6-1-3 16,7 1 16-16,-32-4-15 0,31 3 5 15,-31-3-11-15,31 11 53 16,-31-11-21-16,0 0 2 0,0 0-32 16,0 0 20-16,0 0-28 0,0 0-90 15,0 0-175-15,-50 10-141 16,6 5-85-16</inkml:trace>
  <inkml:trace contextRef="#ctx0" brushRef="#br0" timeOffset="1792">905 2739 715 0,'50'18'131'0,"19"-7"27"16,7-1-3-16,12-3-18 0,6-7-40 15,14 7 14-15,11-3 3 0,13-1 1 16,13 1-11-16,12-4-30 16,6 0-21-16,13 3 41 15,13 1-8-15,0-1-30 0,5 5-3 16,1-5 0-16,0 4-25 0,-6 0 1 16,-1-3-14-16,-12-4-15 15,0 0 8-15,-18-7-4 0,-7 0-9 16,-6 0 9-16,-20-1-1 0,-5-2-16 15,-13-8 22-15,-19 11-1 16,-19-7-3-16,-6 3-11 0,-19-3 16 16,0 7-10-16,-19 0-12 0,-25 7 7 15,31-7 16-15,-31 7-11 16,32-7-6-16,-32 7 6 0,31-7 6 16,-31 7-15-16,32 0 5 15,-32 0 19-15,25-4-9 0,-25 4-11 16,0 0 9-16,0 0-4 15,31-3-8-15,-31 3 18 0,0 0-15 16,0 0-15-16,32 0 28 0,-32 0-128 16,0 0-183-16,0 0-263 15</inkml:trace>
  <inkml:trace contextRef="#ctx0" brushRef="#br0" timeOffset="2760">3307 194 575 0,'0'0'123'0,"0"0"28"16,0 0-4-16,0 0-29 0,0 0 16 16,0 0-17-16,0 0-10 0,0 0-3 15,0 0-29-15,0 0-7 16,0 35 142-16,-6 1-34 0,-7 9-78 16,7 1-45-16,-7 7 14 15,1 11 8-15,-1 0-24 0,-6 6-19 16,7 8 16-16,-1 3 6 0,7 4 9 15,6 3-28-15,-6 11 0 16,-1-3-19-16,7 6-12 16,0 4 8-16,0 4-1 0,0-1 8 15,0 1-10-15,0 3 6 0,-6-7-15 16,0 4 13-16,-1-8-13 16,1-2 16-16,0-8-16 0,6-7 8 15,0-7-13-15,6-1 10 0,-6-3 2 16,6-6-12-16,1-5 10 15,-1 1-5-15,-12-4 4 0,-1-7-4 16,-5 3 0-16,-1-3-4 0,-6 1 6 16,1-5-2-16,5-3 0 0,0 3 0 15,1 4-6-15,6-7 13 16,-7 0-1-16,7-7-6 16,-1 0-8-16,1-4 8 0,6 1-4 15,-6-4 13-15,0 3-1 0,-1 4-8 16,7 0-5-16,-6-1-2 15,-7 5 17-15,1 6-17 0,6 4 7 16,-7 0 13-16,7 4-8 0,-1-4-17 16,7-4 19-16,7-3 0 15,-1-3-3-15,7-4-12 0,-1-4 13 16,1-3-5-16,-13-32-3 0,25 32-2 16,-25-32 5-16,0 0 13 15,0 0-13-15,0 0-31 16,0 0-73-16,0 0-39 0,0 0-134 15,0 0-162-15,12-53-138 0</inkml:trace>
  <inkml:trace contextRef="#ctx0" brushRef="#br0" timeOffset="3785">2364 173 374 0,'-19'-29'67'15,"19"29"24"-15,0 0 21 0,0 0-18 16,0 0-28-16,0 0-27 0,0 0-30 16,0 0 135-16,0 0-5 15,-19 36-27-15,1 10 11 0,5 7-46 16,0 7 26-16,1 0-31 0,6 7 46 16,-7 0-45-16,7 7-7 15,-7 1-8-15,1 6 8 0,-1 4 35 16,7 6-10-16,-7 5-1 15,1 3 10-15,5 7-21 0,1 0-29 16,6 3-17-16,-6 8-2 16,-1 0-19-16,1-1 22 0,6-3-24 15,0 0 12-15,6-3-25 0,-6-6 21 16,7-6-18-16,-1-6 18 16,0-10-21-16,1-8 13 0,-7-3-18 15,6-8 21-15,-6-10-17 0,6 4 16 16,-6-8-18-16,0 4 13 15,6-7-12-15,-6 4 9 0,0-4-4 16,-6 3 0-16,0 4 7 16,-7-4-13-16,7 4 8 0,0-3-5 15,-1-1 10-15,1-3-7 16,0-3 0-16,6 3 0 0,0-7 7 16,-6 3-12-16,-1 0 11 0,7 1-3 15,-6-1-12-15,0 1 9 16,-1-5 7-16,7 8 1 0,-6 0-15 15,-6-7 19-15,12 7-21 0,-7-7 14 16,7 3 0-16,0-3-13 16,0-39 3-16,7 43 2 0,-7-43 15 15,6 42-5-15,-6-42-16 0,0 35 17 16,0-35-18-16,0 0 4 16,0 39 17-16,0-39-3 15,0 0-5-15,0 0 1 0,0 36-19 16,0-36 18-16,0 0 2 0,0 0-5 15,0 0 4-15,0 0-53 0,0 0-145 16,0 0-179-16,0 0-205 16,0 0-115-16</inkml:trace>
  <inkml:trace contextRef="#ctx0" brushRef="#br0" timeOffset="5108">1685 590 740 0,'0'0'126'0,"0"0"-2"15,0 0-18-15,0 0-1 16,0 0 89-16,0 0-31 0,32 3 1 15,-32-3-64-15,0 0 30 0,31 39-15 16,-12 3-37 0,-13-3 13-16,1 4-45 0,-14 3 1 15,7 0-20-15,-6 0-27 0,0-1 14 16,-1 1-14-16,1-7 4 16,0 0 1-16,6-14-23 0,0-25-52 15,0 0-188-15,0 39-198 0,0-39-82 16</inkml:trace>
  <inkml:trace contextRef="#ctx0" brushRef="#br0" timeOffset="5600">2704 660 552 0,'0'0'89'15,"0"0"23"-15,0 0 22 0,0 0-2 16,0 0-34-16,0 0 47 15,0 0 34-15,0 0-4 0,0 0-14 16,-13 32-16-16,7 0-17 16,6 3-36-16,-7 4-51 0,7 4-3 15,-6-1-26-15,6 0 1 16,-6 1 0-16,6-1-13 0,0-3 5 16,-6-4-28-16,6-35-167 15,0 39-255-15,0-39-157 0</inkml:trace>
  <inkml:trace contextRef="#ctx0" brushRef="#br0" timeOffset="6057">3879 731 811 0,'0'0'133'0,"0"0"34"0,0 0-34 16,0 0-33-16,0 0-67 15,0 0 101-15,0 0-3 0,0 0 8 16,13 39 9-16,-1 0-72 0,-6 0-8 15,-6 3-57-15,0-3 4 16,0 3-5-16,0 1-20 0,0-4 25 16,0 3-33-16,0-42-223 15,-6 60-226-15,0-7-111 0</inkml:trace>
  <inkml:trace contextRef="#ctx0" brushRef="#br0" timeOffset="6901">4056 3202 721 0,'0'0'182'0,"0"0"54"0,-13-28 8 16,13 28-60-16,0 0-35 15,0 0-70-15,0 0 8 0,0 0 130 16,-26 18-29-16,7 17-79 16,7 7-19-16,-1 15-4 0,1 3-36 15,-1 7-15-15,7 0-9 0,0-3-19 16,-7 10-11-16,7-7-6 15,-1-3-21-15,1-11-193 0,6-4-257 16,-6-6-201-16</inkml:trace>
  <inkml:trace contextRef="#ctx0" brushRef="#br0" timeOffset="7468">2760 3075 782 0,'0'0'82'16,"0"0"33"-16,0 0 72 0,0 0-17 15,-6 28 9-15,6 8-10 16,-6 6 7-16,-1 7 13 0,7 4-34 16,0 4-76-16,-6 3-37 15,6 4-17-15,0-4-2 0,0-4-19 16,0 1-1-16,0-8-117 0,-6-3-153 16,-7-7-240-16,7-4-140 15</inkml:trace>
  <inkml:trace contextRef="#ctx0" brushRef="#br0" timeOffset="7908">1578 2969 887 0,'0'0'122'0,"0"0"0"16,0 0 74-16,0 0 41 0,0 0-29 16,26 35-24-16,-20 8-21 15,6 3-21-15,-12 10-18 0,-6 4-39 16,6 0-51-16,0 7 5 15,-6 1-31-15,6-1 1 0,0-7-20 16,0-7-207-16,0-7-269 16,-6-7-209-16</inkml:trace>
  <inkml:trace contextRef="#ctx0" brushRef="#br0" timeOffset="8549">1301 2116 572 0,'0'0'101'16,"0"0"-3"-16,0 0-13 15,0 0-17-15,0 0 1 0,0 0-6 16,0 0 73-16,0 0 25 0,0 0-38 16,0 0 16-16,0 0-38 15,38 18-47-15,-6-4-11 0,6-6-29 16,-1-1 14-16,1-3 0 0,0-4-47 15,-7 0 19-15,7 0 16 16,-38 0-23-16,44 0 16 0,-44 0-127 16,38-4-136-16,-38 4-140 0,0 0-91 15</inkml:trace>
  <inkml:trace contextRef="#ctx0" brushRef="#br0" timeOffset="8892">1767 1858 601 0,'0'0'104'0,"0"0"38"16,0 0-15-16,0 0-34 16,0 0-30-16,0 0 40 0,0 0 40 15,0 0-13-15,31 22-13 0,-31-22-2 16,32 49-23-16,-13-3-54 16,-7 0 7-16,-5-4-36 0,-1 1-5 15,0-1 20-15,-6-2-37 0,0-1 18 16,0-4-27-16,0-35-217 15,-6 43-94-15,6-43-75 16,6 38-13-16</inkml:trace>
  <inkml:trace contextRef="#ctx0" brushRef="#br0" timeOffset="9412">2465 2137 423 0,'0'0'70'16,"0"0"14"-16,0 0-11 15,0 0-27-15,0 0-22 0,0 0-5 16,0 0-12-16,0 0 0 0,0 0 3 16,0 0 13-16,0 0 5 15,0 0 18-15,0 0 44 0,0 0-6 16,0 0-6-16,0 0-41 0,0 0-21 16,37-7-7-16,-5 0-2 15,-1 7 8-15,1-7-22 0,-1 4 7 16,1 3-6-16,-7 0 6 15,-25 0 15-15,37 3-12 0,-37-3-3 16,0 0 0-16,26 0-127 16,-26 0-124-16,0 0-98 0</inkml:trace>
  <inkml:trace contextRef="#ctx0" brushRef="#br0" timeOffset="9757">2829 1908 463 0,'0'0'72'0,"0"0"25"15,0 0 4-15,0 0-24 0,0 0-16 16,0 0-37-16,0 0 8 16,0 0 75-16,0 0-27 0,0 0-19 15,0 39 27-15,-6-4-31 0,0-3 18 16,6 0-44-16,0-1-9 16,0 1 9-16,6 0-44 0,-6-3 19 15,0-29 21-15,13 36-51 16,-7-5-23-16,-6-31-213 0,19 32-80 15,-19-32-53-15</inkml:trace>
  <inkml:trace contextRef="#ctx0" brushRef="#br0" timeOffset="10125">3558 2227 827 0,'0'0'127'16,"0"0"34"-16,13-28-37 16,-13 28-39-16,38-22-31 0,-1 12-27 15,1 3 23-15,6 0-27 16,6 2 15-16,1 5-31 0,-7 0 34 16,6 0-50-16,-6 5 19 15,-6-2-17-15,-38-3-15 0,45 4-43 16,-45-4-148-16,37 3-96 0,-37-3-111 15</inkml:trace>
  <inkml:trace contextRef="#ctx0" brushRef="#br0" timeOffset="10409">4201 1950 1031 0,'0'0'166'0,"0"0"46"16,0 0-37-16,0 0-96 0,0 0-20 16,0 0 56-16,0 0-22 15,0 0-16-15,12 36-51 0,1 6-2 16,-1 4 1-16,-5 3-37 0,5 5 12 15,1 3 27-15,-7-1-38 16,-6-3-231-16,6 0-202 16,-6-3-147-16</inkml:trace>
  <inkml:trace contextRef="#ctx0" brushRef="#br0" timeOffset="13196">471 1459 404 0,'0'0'82'16,"13"35"-34"-16,-13-35-12 0,0 0 11 16,0 0-14-16,-38 18-11 0,38-18-8 15,-50 7-4-15,6-3 2 16,44-4 26-16,-38-4 6 0,38 4-12 15,0 0-13-15,-38-21-7 0,38 21-10 16,0 0-2-16,-12-43-5 16,12 8 2-16,0 35-8 0,31-39 4 15,-31 39-4-15,44-25 19 16,-6 11-8-16,-38 14 5 0,44 4-26 16,-44-4 33-16,38 18-19 15,-38-18 15-15,18 35 0 0,-24 0-8 16,-6 1 46-16,-14-1 19 0,1 4 12 15,-12 0 12-15,-1 0-4 16,6-1-25-16,-5-2 21 0,37-36-42 16,-51 46-3-16,14-15-36 0,37-31 0 15,-51 39 2-15,7-14-74 16,0-4-132-16,7-3-114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50:05.583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6662 74 492 0,'0'0'110'16,"0"0"39"-16,0 0 7 0,0 0 4 15,0 0-42-15,0 0-78 16,0 0 6-16,0 0-37 0,-44-28-13 16,0 10-1-16,-6 8 22 0,-7 3-23 15,-12 3-2-15,-19 1-15 16,-25 3 41-16,-25 7-40 0,-26 0 35 16,-24 10-27-16,-26 1 20 15,7 3-3-15,-7 0 20 16,19 1-34-16,26-5 40 0,11 1-45 15,20-7 32-15,19-4-23 0,12 0 95 16,13-7-46-16,18 0 17 16,7-4-4-16,19 1 19 0,6-1-18 15,6 1-10-15,7-1-20 0,-7 4-3 16,6 0-12-16,-5 0-11 16,-1 4-4-16,7-1 14 0,-7 4-14 15,0 0-7-15,7-3 3 16,-1 3 8-16,32-7 7 15,-37 7-23-15,11 0 22 0,26-7-13 16,0 0-5-16,0 0 14 0,0 0-10 16,0 0 8-16,0 0 10 15,0 0-5-15,0 0 6 0,0 0-11 16,-31 35 0-16,18 1 6 0,7 3 149 16,6-1-69-16,0 8-39 15,6 4 67-15,7 13-45 0,0 8 38 16,5 14-33-16,-5 10-30 15,-7 18-7-15,-6 4-26 0,0 11 22 16,0 7-15-16,-6 2 12 16,0-2-15-16,-1-5-18 0,1-2 21 15,6-8-12-15,0-11 0 0,0-6 5 16,0-8-11-16,6-6 5 16,7-12-5-16,0-2 3 0,-1-8 6 15,1-11-9-15,-1 1 6 0,1-11-10 16,-7 0-3-16,7-7 2 15,-13-4 0-15,0 0 21 0,-13-3-14 16,1 0-5-16,-1 0 3 0,13-32 3 16,-19 31 1-16,19-31-4 15,0 0 0-15,0 0-9 16,0 0-5-16,0 0 9 0,0 0 0 16,0 0 16-16,0 0-16 0,0 0-1 15,44 26 6-15,-12-12 0 16,-1-7-6-16,0-3 8 0,7-1-2 15,12-3 0-15,1 0 0 0,18 7-12 16,6-7-21-16,13 0 24 16,19 0 12-16,0 0-14 0,12 0 11 15,7 0 0-15,6 0-24 0,0-7 4 16,0 7 4-16,0-7-9 16,0 4-22-16,13-4-22 0,-7 0 30 15,7 0 11-15,-1-1 21 0,-6 4-7 16,1-3 14-16,-1 0 7 15,-12-4-1-15,-13 1-2 16,0 3 6-16,-13-8-13 0,-12 8-9 16,-12-10 16-16,-13 3 8 0,-7 3-19 15,-12-3 7-15,-44 14 9 16,51-18-1-16,-51 18-8 0,0 0-8 16,44-21 2-16,-44 21-1 0,0 0 18 15,50-28-11-15,-50 28 4 16,44-32-15-16,-44 32 17 0,44-21-1 15,-44 21-2-15,0 0 0 16,44-32-6-16,-44 32 11 0,0 0-8 16,25-46 7-16,-25 46-24 0,6-53 66 15,-12 11 3-15,6 42-34 16,-19-61-14-16,7 16 3 0,-1-8 0 16,0 7-4-16,1-7-17 0,-1 0 21 15,7-4-19-15,-7-3 23 16,7 0-16-16,-6 0-5 0,-1-4 10 15,0 1 0-15,7 2 5 0,-6 1-14 16,-1 0-5-16,0 4 25 16,7-4-19-16,0 0 0 0,-7 0 13 15,13-1-13-15,-6 5-4 0,0-8 23 16,6 1-11-16,0-1-9 16,0 4 21-16,0 4-17 15,-7-2 5-15,1 8 10 0,6 5-24 16,-12 2 10-16,-1 4 17 0,0 0-32 15,1 4 26-15,-7 3-20 16,19 32 13-16,-25-42 0 0,6 3 0 16,19 39-3-16,-25-42 0 0,0 3-8 15,25 39-34-15,-13-46 8 16,7 3 6-16,6 4 1 0,6 4-1 16,0 3 31-16,-6 32-12 0,7-42 4 15,-7 42 1-15,19-42-36 0,-19 42-33 16,6-32 10-16,-6 32-20 15,0 0-37-15,0 0-57 16,19-36-28-16,-19 36 10 0,0 0 43 16,0 0-39-16,0 0-24 0</inkml:trace>
  <inkml:trace contextRef="#ctx0" brushRef="#br0" timeOffset="736">5745 57 413 0,'6'-29'91'0,"-6"29"41"0,0 0 33 16,6-28-27-16,-6 28-74 0,0 0-35 16,0 0-11-16,0 0 87 15,0 0-1-15,-6 39-54 0,-7 7 69 16,7 7-42-16,-6 7 21 0,5 11-4 16,1 6-4-16,-7 8 22 15,7 3 12-15,0 8 13 0,6 6-64 16,-6 1-21-16,6-1-4 15,6 5-37-15,-6 3 0 0,6 3 2 16,7 0-13-16,-7-7 7 0,13 4 5 16,0-8-18-16,-7 1 13 15,7-8-7-15,-6 0 0 0,-7 1 14 16,6-4-14-16,-5-15 7 0,-1 5 0 16,0-8 1-16,-6-3-5 15,0-8-10-15,-6 4-4 0,0-3 8 16,-7-7 8-16,-6-8 7 0,1 1-2 15,-1-5-8-15,0-2-2 16,6-8 0-16,13-35-12 0,-19 44 12 16,19-44 0-16,0 0 3 0,-18 38-1 15,18-38-11-15,0 0 9 16,0 0-8-16,0 0 19 16,-13 36-6-16,13-36-20 0,0 0 28 15,0 0-13-15,0 0-4 0,0 0 4 16,0 0 19-16,0 0-13 15,0 0-15-15,0 0-133 0,0 0-177 16,-19-36-207-16,7-14-161 0</inkml:trace>
  <inkml:trace contextRef="#ctx0" brushRef="#br0" timeOffset="1492">4576 297 489 0,'0'0'146'0,"0"0"29"16,0 0 20-16,0 0-18 0,0 0 22 16,0 0 6-16,0 0-14 0,0 0 20 15,-7-35-111-15,7 35-56 16,0 0-4-16,-6-36-17 0,6 36-10 15,0 0 3-15,-13-35-16 0,13 35 32 16,0 0 1-16,0 0-23 16,0 0-10-16,0 0-3 0,0 0 8 15,0 0 34-15,-12 39-2 16,12 14-19-16,0 21-12 0,0 11 11 16,0 7 5-16,0 7 61 15,0 3-20-15,6 8-23 0,7 6-29 16,-7 5-3-16,0 7 9 0,1 2-21 15,-7 5 14-15,-7-5 1 0,1 5-20 16,-7-1 23-16,7-7-14 16,-6 4 0-16,5 0 3 0,1-8-3 15,0-10 12-15,6-7 0 0,0-10-20 16,0-8 3-16,-7-10 9 16,1-14-10-16,6-7 18 0,0-11-9 15,0-11 1-15,0-35-18 16,0 0 4-16,6 39 10 0,-6-39-37 15,0 0-121-15,0 0-85 16,0 0-93-16,0 0-55 0,-6-39-50 16,6-7-81-16</inkml:trace>
  <inkml:trace contextRef="#ctx0" brushRef="#br0" timeOffset="2200">3444 1203 400 0,'44'-4'137'15,"0"4"5"-15,13-4-17 0,-1 1-22 16,7-1 3-16,6-3-6 0,13 4 20 16,-7-1 32-16,7 1-24 15,6-1-40-15,6-3 1 0,13 4-37 16,0-4-27-16,13-1 12 0,5 1-14 16,7-3-29-16,13 3 9 0,-1 0 0 15,1 3-10-15,6-3 0 16,0 4 22-16,0-1-18 15,-13 4-3-15,-6-4 14 0,-13 1 4 16,-12 3-21-16,-6-7-2 0,-20 7 36 16,-12-4-31-16,-12 1 6 15,-7-4 13-15,1 3-13 0,-7-3-12 16,0 0 8-16,0-4 15 0,0 4-11 16,-7-3-12-16,7 3 21 15,-6 0-9-15,-38 7 0 0,44-4 0 16,-44 4 10-16,0 0 27 0,31-3-8 15,-31 3 9-15,0 0-47 16,0 0 9-16,0 0 0 16,0 0 10-16,0 0-20 0,0 0-9 15,0 0 26-15,0 0-2 0,0 0-14 16,0 0 2-16,0 0 13 16,0 0-1-16,0 0-16 0,0 0 0 15,0 0-179-15,0 0-200 0,0 0-101 16</inkml:trace>
  <inkml:trace contextRef="#ctx0" brushRef="#br0" timeOffset="2868">3325 1835 379 0,'0'0'68'0,"0"0"122"15,12 35-8-15,-12-35-1 0,0 0-54 16,51 29-22-16,-1-8 41 15,13-7-16-15,12-7-51 0,13-3-14 16,13-4-13-16,18 0-40 0,13 0-12 16,13-7 20-16,6 3-16 15,6-7-1-15,0 4 11 16,6 4-22-16,-6-8 3 0,1 4 16 16,-1 0-17-16,-6-3-4 0,-1 2 23 15,-5-2-21-15,-7-1-7 16,-6 4 30-16,-6-3-3 0,-7 2-23 15,-12-2 20-15,-6 3-3 0,-13 0-20 16,-7 3 24-16,-5-3-15 0,-13 4-10 16,-7-4 36-16,-5 3-4 15,-7 4-9-15,0-4-25 0,-44 4 39 16,44-7 72-16,-44 7 8 16,37-7-4-16,-37 7-7 0,0 0-47 15,0 0-18-15,0 0-36 16,0 0 10-16,0 0-17 0,0 0 28 15,0 0-81-15,0 0-91 0,0 0-64 16,0 0-76-16,0 0-61 16,-50-7-83-16</inkml:trace>
  <inkml:trace contextRef="#ctx0" brushRef="#br0" timeOffset="3360">3664 509 794 0,'0'0'149'0,"0"0"77"15,0 0 12-15,0 0-86 0,0 0-36 16,44 3-28-16,-44-3 17 16,0 0 7-16,38 39 17 15,-13 0-35-15,-12 4 2 0,-7 6-44 16,-6 1-33-16,6-1 8 0,-6 4-27 15,6-4 3-15,-6 4 6 0,7-7-146 16,-1-2-223-16,7-2-210 16</inkml:trace>
  <inkml:trace contextRef="#ctx0" brushRef="#br0" timeOffset="3648">4638 452 1052 0,'0'0'104'15,"0"0"88"-15,0 0 17 16,0 0-73-16,0 0-83 0,0 0 124 15,0 0-74-15,0 0-47 0,13 50-21 16,-7-4-9-16,7 3 3 16,-1 4-29-16,1-3 3 0,0 6 2 15,-1-3-184-15,1-3-284 16,-7-4-182-16</inkml:trace>
  <inkml:trace contextRef="#ctx0" brushRef="#br0" timeOffset="3991">6078 488 749 0,'0'0'110'15,"0"0"55"-15,0 0 88 16,0 0-57-16,0 0-61 0,0 0 165 16,0 0-18-16,0 0-51 0,25 35-64 15,-13 4-56-15,1-4-41 16,0 4-33-16,-1-4-32 0,-6 4 17 15,7-3-25-15,0 3-11 16,-1-4-102-16,1 4-206 0,-1 3-242 16,-5 1-110-16</inkml:trace>
  <inkml:trace contextRef="#ctx0" brushRef="#br0" timeOffset="4377">3683 1305 762 0,'38'-7'159'16,"-38"7"93"-16,37-7-22 16,-37 7-63-16,32 7 37 15,-32-7-22-15,25 32-19 0,-6 0-87 16,-7-1-24-16,-5 8-38 0,-1 4-8 15,-6-1 18-15,6 0-24 16,-6 1-19-16,-6-4-92 0,12 0-228 16,-6-4-171-16,7-3-92 0</inkml:trace>
  <inkml:trace contextRef="#ctx0" brushRef="#br0" timeOffset="4656">4990 1259 856 0,'0'0'97'0,"0"0"57"16,0 0 32-16,0 0 19 0,0 0-57 15,38 4-69-15,-38-4-16 16,32 31-35-16,-32-31-17 0,31 50 8 16,-12-4-23-16,0 3-4 15,0-6 8-15,-1 6-11 0,-5 1-268 16,0-4-159-16,-1 0-92 0</inkml:trace>
  <inkml:trace contextRef="#ctx0" brushRef="#br0" timeOffset="4969">6266 1340 697 0,'0'0'120'16,"0"0"52"-16,0 0 34 15,0 0-50-15,0 0-23 0,0 0-52 16,0 0-17-16,0 0 47 0,0 0 15 16,7 29-42-16,-7 9-23 15,6 8-8-15,-6 4-42 0,6 3-9 16,-6 0 25-16,0 0-27 15,0 0-293-15,0-4-246 0</inkml:trace>
  <inkml:trace contextRef="#ctx0" brushRef="#br0" timeOffset="5369">4167 2097 968 0,'25'0'184'0,"-25"0"11"16,0 0 20-16,38 14 16 0,-38-14-24 15,31 32-51-15,-12 3-10 16,-13 0-68-16,-6 4-39 0,7 4-19 15,-7-1 4-15,-7 4-24 0,7 7 3 16,-6-4-176-16,-6-6-200 16,12-1-201-16</inkml:trace>
  <inkml:trace contextRef="#ctx0" brushRef="#br0" timeOffset="5644">5229 2139 1085 0,'0'0'147'0,"0"0"53"15,0 0-22-15,0 0-13 16,0 0 46-16,32 7-67 0,-32-7-49 15,19 28-59-15,-7 8-10 16,-12-36-13-16,13 49-13 0,-7 1 5 16,0-4-3-16,1 0-105 0,-7-46-181 15,6 56-209-15,6-10-138 16</inkml:trace>
  <inkml:trace contextRef="#ctx0" brushRef="#br0" timeOffset="5896">6361 2111 1018 0,'25'39'283'0,"-25"-39"-12"0,6 49-99 16,-12-3-69-16,-1-4-54 0,-5 1-35 16,-1-1 11-16,7 4-20 15,-7-3-189-15,7 3-221 0,-6-4-164 16</inkml:trace>
  <inkml:trace contextRef="#ctx0" brushRef="#br0" timeOffset="6505">2042 1139 952 0,'0'0'239'0,"0"0"-6"0,0 0-114 16,0 0 3-16,19 18 136 15,-6 10-75-15,-1 7-82 16,1 15-39-16,0-1-19 0,-1 4-38 15,1 4 16-15,-1-1-30 0,-5 1 16 16,-1-4-11-16,0-7-221 16,-6 0-186-16,-6-7-115 0,0-8-42 15</inkml:trace>
  <inkml:trace contextRef="#ctx0" brushRef="#br0" timeOffset="6836">2690 1400 542 0,'0'0'170'0,"0"0"41"0,-44 43-1 16,12-4-33-16,32-39 19 16,-56 53-11-16,-1-4-50 0,7 1-37 15,-7-4-9-15,1 7-40 16,-7 0-34-16,0 0 1 0,-6 3-6 16,6-3-10-16,-6 0 5 0,6-3 9 15,13-1-14-15,-7-6-17 16,13-8-151-16,0 0-146 0,7-7-72 15,37-28-55-15</inkml:trace>
  <inkml:trace contextRef="#ctx0" brushRef="#br0" timeOffset="7364">2344 2188 651 0,'38'0'169'0,"-38"0"-22"16,0 0 0-16,0 0-44 0,0 0 13 15,0 0 11-15,0 0-49 0,0 0 7 16,0 0-8-16,0 0-5 16,0 0-49-16,0 0 7 15,0 0-30-15,-44 25 12 0,6-14 3 16,0 3-12-16,38-14-15 0,-50 3 24 16,50-3-22-16,-38-7-50 0,38 7-14 15,0 0 19-15,-12-49 13 16,18 7 10-16,19 3 29 0,-25 39-9 15,51-43-12-15,-7 15 45 0,0 7-21 16,-7 7-11-16,1 10 16 16,-38 4-20-16,44 7 31 0,-44-7-21 15,0 0-7-15,25 50 32 0,-19-11-31 16,-12-4 25-16,-13 4 0 16,19-39-23-16,-44 53 6 15,0-7 15-15,44-46-4 0,-63 56-13 16,1-10 21-16,11-10-16 0,1 2-9 15,0-6 16-15,50-32-15 16,-51 39-114-16,14-18-143 0,37-21-130 16</inkml:trace>
  <inkml:trace contextRef="#ctx0" brushRef="#br0" timeOffset="7805">2922 1697 1131 0,'0'0'228'0,"0"0"-23"16,0 0-93-16,0 0-53 0,0 0-14 15,0 0-28-15,0 0 54 16,0 0-7-16,0 0-39 0,32 21-25 16,6-10 28-16,6-4-40 0,-7-3 21 15,1-1 8-15,6 4-30 16,-13-7 4-16,1 4 15 16,-32-4-127-16,0 0-132 0,31 3-141 15,-31-3-107-15</inkml:trace>
  <inkml:trace contextRef="#ctx0" brushRef="#br0" timeOffset="8084">3098 1531 696 0,'0'0'125'0,"0"0"4"16,0 0-68-16,0 0-31 16,0 0-3-16,0 0 124 0,0 0-53 15,-25 39 7-15,6 0-36 0,7 7-34 16,-7-4 39-16,6 4-36 16,-5-3-38-16,-1-5 25 0,0 1-30 15,19-39 17-15,-25 46-22 0,25-46-191 16,-32 39-83-16,32-39-18 0,0 0-54 15</inkml:trace>
  <inkml:trace contextRef="#ctx0" brushRef="#br0" timeOffset="8321">3010 1478 711 0,'0'0'84'0,"0"0"21"15,0 0-28-15,0 0-20 0,-6-28-41 16,6 28-2-16,0 0-14 0,0 0 60 16,0 0 22-16,0 0 9 15,19 42 20-15,0 1-19 0,0-4-22 16,0 3-4-16,6 0-63 16,0 1 15-16,-6-4-3 0,6 0-15 15,-6-4-152-15,0-3-171 16,-19-32-177-16</inkml:trace>
  <inkml:trace contextRef="#ctx0" brushRef="#br0" timeOffset="39240">17304 3395 764 0,'0'0'111'0,"-6"-18"50"0,-1 4 4 16,7 14-14-16,0 0-30 16,0 0-26-16,0 0 13 0,0 0-60 15,0 0 3-15,0 0 5 16,0 0 98-16,0 0-13 0,-31 35-39 16,12 7-44-16,-12 1-28 15,-1-1-24-15,-6 1 6 0,1 3-1 16,-7-4 0-16,-7 0-22 15,-11-3-1-15,11 0-100 0,-5 0-107 16,-1-7-92-16,7-11-119 0,0 4-2 16</inkml:trace>
  <inkml:trace contextRef="#ctx0" brushRef="#br0" timeOffset="39599">16776 3497 872 0,'0'0'154'0,"0"0"57"16,0 0-18-16,0 0-92 16,0 0-42-16,0 0-30 0,-32-21-25 15,32 21-4-15,0 0-8 0,-31-18 13 16,31 18-17-16,0 0 38 15,0 0-40-15,0 0 9 16,0 0-45-16,0 0 33 0,0-35 4 16,0 35-5-16,0 0 26 0,0 0-28 15,25-14 16-15,-25 14-6 16,0 0 10-16,0 0 16 0,0 0-28 16,0 0 19-16,-25 42-17 0,6-3 13 15,-12-4 8-15,31-35-11 16,-51 46 4-16,14-7-23 0,-1-14 37 15,7-4-89-15,-1-10-180 0,1 3-102 16</inkml:trace>
  <inkml:trace contextRef="#ctx0" brushRef="#br0" timeOffset="40003">16449 3345 662 0,'0'0'46'0,"0"0"-2"16,0 0-20-16,0 0 7 15,-31-14-6-15,-7 21 32 16,-6 11-2-16,6 3 11 0,-6 18 2 15,0 0-4-15,0 7-12 0,0 7 0 16,6-7 18-16,1 10-9 16,5-6-6-16,7-8 23 0,-6-7-23 15,31-35 34-15,-38 39 41 0,38-39-22 16,-31 25-31-16,31-25 0 16,-38 10 54-16,38-10-43 0,-32-3 13 15,32 3-59-15,0 0 1 0,-18-39-38 16,11 0 26-16,14-7-9 15,11-3-19-15,1-4 4 16,6-4-16-16,7 1-1 0,-7 10-45 16,6 0-167-16,1 10-218 0,-13 5-146 15</inkml:trace>
  <inkml:trace contextRef="#ctx0" brushRef="#br0" timeOffset="40887">15487 3098 803 0,'0'0'137'16,"0"0"21"-16,19 53 32 0,-13-11-76 16,-6 1-23-16,-6-8-5 15,0 0-14-15,6-35-11 16,-19 43-15-16,-6-5-30 0,25-38 10 15,-50 36-8-15,6-15-11 0,-7-3-17 16,1-11 25-16,0 0-21 16,-1-14 6-16,7 7 8 0,7-11-17 15,-1-7 15-15,38 18-6 0,-31-42-30 16,12-4-11-16,12 4-2 16,14-1 10-16,12 4 17 0,-19 39 12 15,31-38-9-15,-31 38 13 16,38-25 0-16,-38 25-15 0,37-4 9 15,-37 4 18-15,0 0-12 0,0 0 0 16,26 39-9-16,-14 0 20 16,-12-39-29-16,-19 42 29 15,19-42 9-15,-25 39-31 0,25-39 2 16,-44 29 20-16,6-15-30 0,-6-7 19 16,7-7 15-16,-1-4-3 15,38 4-20-15,-50-17 8 0,12-5-53 16,38 22-8-16,-38-42 25 0,26 10 31 15,12 32-10-15,0 0-9 16,0 0 28-16,-19-35-24 0,19 35 23 16,0 0 3-16,0 0 17 0,0 0 15 15,-19 42-14-15,0-3 20 16,7-7-12-16,12-32 17 16,-26 46-22-16,-5-7-4 0,31-39-18 15,-44 39 10-15,0-15-33 0,6-9 27 16,38-15 6-16,-56 10-23 15,24-10 1-15,32 0 21 0,-37-10-22 16,37 10-5-16,0 0-24 0,-13-46-34 16,26 10-11-16,-13 36 68 15,37-42-13-15,-5 10 15 0,-32 32 21 16,44-11-32-16,-44 11 23 0,0 0 2 16,0 0-7-16,31 43 65 15,-25 3 9-15,-24-7-18 16,-8-4 8-16,-11-3-29 0,-7-7-28 15,0 6 19-15,0-9-11 16,0-1-10-16,0-7 8 0,6-4-16 16,38-10-80-16,-38 8-148 0,38-8-113 15,-31-15-56-15</inkml:trace>
  <inkml:trace contextRef="#ctx0" brushRef="#br0" timeOffset="41073">14966 3006 923 0,'50'-18'130'16,"6"7"-11"-16,7 3-45 0,-6 1-29 16,-7 0-6-16,0 0-43 15,-6 4-84-15,-44 3-105 0,32-4-106 16,-32 4-46-16</inkml:trace>
  <inkml:trace contextRef="#ctx0" brushRef="#br0" timeOffset="41375">14123 3147 852 0,'0'0'130'16,"0"0"-31"-16,0 0-54 0,-50-17 39 15,6 9-14-15,0 12 25 0,6 3 11 16,-12 14 82-16,6 8-16 16,0 9-26-16,-6 5 9 15,-1 6-55-15,-5 1-12 0,-1-1-38 16,7 1-8-16,-7-4-31 0,1 0-6 15,-1-8 9-15,1 1-11 16,-1-7-8-16,7-4-158 0,6-3-136 16,0-11-166-16,6-7-74 0</inkml:trace>
  <inkml:trace contextRef="#ctx0" brushRef="#br0" timeOffset="41556">13803 3829 1025 0,'44'-7'33'0,"12"7"-24"0,1-7-9 16,-1-4-3-16,1 8-124 15,-7-4-135-15</inkml:trace>
  <inkml:trace contextRef="#ctx0" brushRef="#br0" timeOffset="41856">13457 2916 952 0,'0'0'22'0,"0"0"-5"16,0 0 195-16,0 0-7 0,0 0-45 15,25 61-18-15,-6 3-80 16,0 0 2-16,-13-1-30 0,-6 1-41 15,0-4 7-15,-6-3-179 0,-7-8-176 16,1-3-143-16</inkml:trace>
  <inkml:trace contextRef="#ctx0" brushRef="#br0" timeOffset="42515">13325 3108 681 0,'0'0'-5'0,"0"0"43"15,0 0 20-15,0 0 11 0,-50-3-23 16,-1 6-16-16,7 15-9 0,0 0 6 15,0 3-20-15,7 4-3 16,-1-1 14-16,7-2-26 0,31-22 8 16,-26 28 17-16,26-28-13 0,-18 28-14 15,18-28 35 1,0 0-25-16,25 32-4 0,-25-32 9 16,44 14-13-16,-7-3 3 0,-37-11 5 15,44 3-13-15,-44-3 19 16,0 0-6-16,0 0-17 0,0 0-4 15,0 0 14-15,0 0 7 0,0 0 13 16,-50-7 1-16,6 7-14 16,-6 7 15-16,6 11 23 0,0 3 14 15,0 4-17-15,0-1-5 0,6 5-9 16,13-1-21-16,25-28 65 16,-25 42-35-16,19-6 7 0,6-36-28 15,6 39 5-15,-6-39-6 16,0 0-11-16,44 31 16 0,-44-31-2 15,31 22-8-15,-31-22 10 16,0 0-21-16,0 0-19 0,0 0 27 16,0 0-17-16,0 0 20 15,-25-32-3-15,25 32 9 0,-50-46-12 16,6 11 62-16,6 13 5 0,38 22 80 16,-38-38-15-16,7 6-5 15,12 3-10-15,7 1-45 0,5 0-21 16,7 0-19-16,7-1-8 0,5-6-21 15,1 3-9-15,-1-3 9 16,7-8 3-16,0-2-13 16,6-5-65-16,-6 4-90 0,-6-3-116 15,-1 9-79-15,-12 40-32 0</inkml:trace>
  <inkml:trace contextRef="#ctx0" brushRef="#br0" timeOffset="42931">12150 2931 737 0,'0'0'18'0,"0"0"117"0,0 0 47 15,-7 35 5-15,7 12-36 16,7 9-28-16,-7 12-6 0,0 2-22 16,0 4 42-16,6 1-55 0,0-8-41 15,-6 7-1-15,7-10-32 16,-1-1-3-16,-12-10 10 0,-1-10-11 16,-12-4-17-16,19-39 8 15,-50 35 12-15,0-14-10 0,-7-14-2 16,-6 0 5-16,-6-21-12 15,-6 0-25-15,12-18-26 0,0 0 14 16,0-14 31-16,19 0 3 0,7 1 26 16,11-1-11-16,14 7 0 15,18 3-10-15,-6 36 34 0,32-42-30 16,5 10 25-16,1 11-24 0,6 3-1 16,6 8-92-16,-6-1-199 15,-6 4-161-15</inkml:trace>
  <inkml:trace contextRef="#ctx0" brushRef="#br0" timeOffset="44027">11119 3055 532 0,'-13'36'107'0,"7"3"24"0,0-1 14 16,-1 5-47-16,-5-1-20 16,6 4 12-16,-1 0-45 15,1-7 14-15,0-7-20 0,-1 3-20 16,7-35-6-16,-18 35-6 0,18-35-7 16,0 0 24-16,-38 29-21 15,6-19 14-15,32-10-36 0,-44-3 35 16,13-11-16-16,0-4-76 0,5-10 4 15,8-1 26-15,-1 1 8 16,19 28 27-16,-19-35 11 16,19 35 0-16,0 0 4 0,-13-21-30 15,13 21 31-15,0 0-27 16,0 0 45-16,-6 21-7 0,6-21-7 16,0 32 19-16,-6-11-15 15,6-21 5-15,0 28-26 0,0-28-6 16,0 0 26-16,0 0-12 0,0 0-5 15,0 0 20-15,-44 18 2 16,19-18-12-16,25 0 2 0,0 0-12 16,-38-21-19-16,25-11-6 15,7 7 4-15,6-3 14 0,0 28 3 16,0 0 18-16,0-32-28 0,0 32 16 16,0 0 46-16,0 0 3 15,0 0 20-15,-6 35-24 16,-1-6 21-16,1-1-14 0,6-28-41 15,-19 39 6-15,19-39-2 16,-19 32 20-16,19-32-40 0,-31 21 20 16,31-21-2-16,-31 17-23 0,31-17 30 15,-38 0-17-15,6-7 0 16,32 7 4-16,-31-28-20 0,12 0 4 16,7-11 4-16,12 4 13 15,0 6-5-15,0 29-14 0,0-28 17 16,0 28-30-16,0 0 43 0,0 0 67 15,-38 25 19-15,-12 7-32 16,-1 6-10-16,-5-2-9 16,-1 3-6-16,7-8-41 0,0 1 13 15,6-3 15-15,6-5-59 0,6-10-266 16,32-14-198-16</inkml:trace>
  <inkml:trace contextRef="#ctx0" brushRef="#br0" timeOffset="44212">10698 3115 1603 0,'0'0'50'0,"0"0"63"15,0 0 15-15,0 0-61 0,0 0-47 16,0 0-164-16,0 0-255 15,25 11-180-15</inkml:trace>
  <inkml:trace contextRef="#ctx0" brushRef="#br0" timeOffset="44380">10409 3836 547 0,'81'-32'-7'0,"20"4"-2"16,-1-11-8-16,1 8-199 15</inkml:trace>
  <inkml:trace contextRef="#ctx0" brushRef="#br0" timeOffset="44636">12451 2688 1009 0,'0'0'60'0,"25"-29"25"15,-25 29 32-15,0 0-11 0,0 0-57 16,0 0-3-16,0 0-22 15,-50-3-13-15,-13 17-26 0,-6 18 4 16,-19 3 25-16,-6 8-18 16,-19-1-6-16,-7 0-134 0,-18 1-150 15,-6-4-99-15</inkml:trace>
  <inkml:trace contextRef="#ctx0" brushRef="#br0" timeOffset="45208">9315 3483 541 0,'0'0'167'0,"31"18"-18"15,-31-18-31-15,0 0 1 16,0 0-65-16,25 21 35 0,-25-21-46 15,32 14-26-15,-32-14 10 0,0 0 0 16,31 3-27-16,-31-3 7 16,32-3-19-16,-32 3 26 0,0 0-3 15,0 0-27-15,0 0 48 16,0 0-37-16,0 0 8 16,0 0-14-16,0 0 5 0,0 0-7 15,0 0 20-15,-38-7 13 16,7 7-168-16,-1 7-144 0,1 4-139 15</inkml:trace>
  <inkml:trace contextRef="#ctx0" brushRef="#br0" timeOffset="45543">8567 3585 1079 0,'0'-31'14'0,"0"31"-8"0,0-25 9 16,0 25-10-16,0-28 3 16,0 28-16-16,6-32-12 0,-6 32-20 15,6-36 12-15,-6 36 18 16,26-28 3-16,-26 28-6 0,0 0 17 15,31-18 1-15,-31 18 7 16,0 0 41-16,0 0-2 0,13 36-13 16,-26-4 24-16,-6-1 15 15,0-2-59-15,19-29-11 0,-44 39-7 16,0-4 0-16,0-10-66 16,0-4-115-16,-12-11-118 0</inkml:trace>
  <inkml:trace contextRef="#ctx0" brushRef="#br0" timeOffset="46523">8039 3292 780 0,'0'0'139'16,"0"0"35"-16,0 0-17 0,0 0-45 16,0 0-19-16,0 0-50 15,0 0-29-15,0 0-2 0,-6-28 0 16,6 28-12-16,18-50-55 0,14 4-45 16,6 4-15-16,-1 7 73 15,1 3 11-15,0 11 7 16,-38 21 24-16,31-4 0 0,-31 4 0 15,38 14 3-15,-38-14 0 16,6 43 7-16,-12-4-10 0,-7-4 8 16,-12 0-20-16,-13-3-1 0,1-4 18 15,-7-3 11-15,0 0 0 16,6-8-20-16,-6-6-3 0,6-4-4 16,1-7 6-16,-1 0 10 15,6-7 2-15,32 7-1 0,-44-28-21 16,19-1 23-16,6-6-17 15,1 3-22-15,-1-3 26 0,12 7 13 16,7 28-27-16,-12-25 9 16,12 25-13-16,0 0 15 0,0 0 17 15,-44 11-21-15,6 6 12 16,7 12 28-16,-7 2-6 0,0-6 15 16,7 10-9-16,-7-6-13 0,13-1-21 15,-6 4 37-15,31-32-22 16,-26 32-3-16,26-32 12 0,-12 28-18 15,12-28 3-15,0 0 20 16,12 35-13-16,-12-35-7 16,32 21-17-16,-32-21 14 0,38 7 0 15,-7-3 8-15,-31-4-8 0,0 0 0 16,31-14-4-16,-31 14-7 16,0 0 2-16,0 0-2 0,0 0 16 15,0 0-1-15,-37-25-1 16,5 11 10-16,-5 7-13 0,5 0 4 15,-6 7-1-15,1-7 3 0,5 7-12 16,1-7 2-16,31 7 14 16,-32-14-20-16,32 14 22 0,0 0-20 15,-31-25 1-15,31 25 3 0,-13-32-11 16,13 32-9-16,0-28 17 16,0 28-20-16,0 0 6 15,0 0 24-15,0 0-12 0,0 0 15 16,0 0 1-16,0 0-3 15,0 0-4-15,0 0 11 0,0 0 0 16,-12 39 46-16,-7-1 9 0,19-38-30 16,-25 43-2-16,25-43 7 15,-38 39-6-15,7-7-13 0,-1-11-9 16,7-7-6-16,-13-7 3 16,38-7 76-16,-37 4-21 0,37-4-1 15,-25-8-26-15,25 8-17 0,0 0 3 16,-19-38-19-16,19-1-18 15,6 0 20-15,7 3-7 0,-1-2 0 16,7 2-5-16,6 1 5 16,0-4-63-16,0 7-115 15,7 0-63-15,-1-3-37 0,1 3-41 16,-1 11-37-16</inkml:trace>
  <inkml:trace contextRef="#ctx0" brushRef="#br0" timeOffset="46733">7781 2839 988 0,'0'0'74'16,"0"0"-23"-16,0 0-5 0,0 0-29 15,0 0-5-15,0 0 1 16,0 0-104-16,0 0-206 0</inkml:trace>
  <inkml:trace contextRef="#ctx0" brushRef="#br0" timeOffset="46947">7335 2995 1152 0,'0'0'128'16,"0"0"61"-16,0 0-55 16,0 0-59-16,0 0-40 0,0 0-29 15,0 0-50-15,0 0-229 16,0 0-223-16</inkml:trace>
  <inkml:trace contextRef="#ctx0" brushRef="#br0" timeOffset="47331">6461 3281 670 0,'6'22'99'16,"-6"-22"-23"-16,0 0-22 0,0 0-29 16,0 0 6-16,0 0-26 15,0 0 56-15,0 24-22 0,0-24-22 16,-25 18 8-16,0-7-15 0,0-4 12 15,0-7-9-15,0 0-7 16,-7-7-6-16,7 0 7 0,-13-4-7 16,7 0 3-16,0 4 23 15,-1 7-2-15,1 4 16 0,-1 10 34 16,7 7-19-16,-6 4 4 0,31-25-35 16,-32 32-1-16,13 3-31 15,19-35-2-15,-18 39 20 16,11-14-3-16,7-25-232 0,7 28-192 15</inkml:trace>
  <inkml:trace contextRef="#ctx0" brushRef="#br0" timeOffset="47508">6405 3670 1346 0,'0'0'31'16,"0"0"-17"-16,0 0-84 0,0 0-174 15,25-32-191-15</inkml:trace>
  <inkml:trace contextRef="#ctx0" brushRef="#br0" timeOffset="47796">5782 3239 714 0,'0'0'120'16,"32"21"38"-16,-32-21 25 15,25 39 5-15,-6-7-42 0,-7 7-24 16,1 0-55-16,-7-4-34 0,-6 4-5 16,-12-7-34-16,-1 7 30 15,-12-8-29-15,-7-2 5 0,-5-5 0 16,-1-2-121-16,-6-8-133 0,0-7-131 16,-6-4-56-16</inkml:trace>
  <inkml:trace contextRef="#ctx0" brushRef="#br0" timeOffset="48503">5556 3186 448 0,'0'0'93'16,"0"0"30"-16,0 0-3 0,0 0-40 15,0 0 0-15,0 39-33 0,0-7-30 16,0-4-3-16,0-28 1 16,13 35-8-16,-13-6-2 0,0-29 13 15,-19 35-21-15,19-35 7 16,-44 32 10-16,0-4-18 0,-6-10-4 15,6-1 8-15,-7-2 0 0,1-1-15 16,0 0 15-16,-1 3 20 16,1-2-16-16,6 6 20 0,6-4 3 15,13 5-15-15,25-22-12 16,0 0 19-16,-31 24 11 16,31-24-21-16,0 0-1 0,0 0-2 15,31 29-3-15,7-15-16 0,0-11 23 16,-7 4 0-16,1-7-18 15,-7 11 8-15,-25-11-9 0,31 4 9 16,-31-4 9-16,0 0 6 0,0 0-6 16,0 0-30-16,0 0 38 15,-12 31-5-15,12-31-16 0,-44 22-2 16,0-5 26-16,0-10-16 16,-7 4 3-16,-5-8-30 0,-1-3 28 15,1-3-16-15,5-1 14 16,1-3 16-16,6-7-32 0,13 0 17 15,-1-11-18-15,13-3 6 16,13 0-22-16,6 28 20 0,19-36-12 16,-19 36 22-16,38-28-22 15,-1 10 7-15,-5 18 7 0,-32 0 23 16,37 18-24-16,-37-18 21 0,32 43 0 16,-20-5-12-16,-12 1 23 15,-6 0 15-15,-6 0 5 0,12-39-16 16,-38 46 13-16,0-7-30 0,38-39-6 15,-56 35-13-15,12-10 21 16,-7-7-5-16,1-11-83 16,6-7-87-16,0-4-103 0,0 1-128 15</inkml:trace>
  <inkml:trace contextRef="#ctx0" brushRef="#br0" timeOffset="48705">4965 3483 1429 0,'0'0'90'16,"0"0"11"-16,32-14-27 0,-32 14-48 15,0 0-13-15,0 0 3 0,0 0-199 16,0 0-162-16,0 0-64 15</inkml:trace>
  <inkml:trace contextRef="#ctx0" brushRef="#br0" timeOffset="48968">4255 3313 840 0,'0'0'4'0,"0"0"6"15,0 0 118-15,0 0 32 16,-25 32-48-16,6 0-12 0,6 7 23 16,7 7-74-16,0 0-12 15,0 7-26-15,6-4 18 0,0 1-21 16,-7-8-30-16,1-14-172 15,6 8-146-15,-6-5-112 0</inkml:trace>
  <inkml:trace contextRef="#ctx0" brushRef="#br0" timeOffset="49304">3922 3539 687 0,'31'-14'95'15,"1"14"-12"-15,-1 11 8 0,-31-11-48 16,38 25-29-16,-38-25-18 0,31 39 26 16,-12-11-10-16,-19-28-21 15,0 35 6-15,0-35 3 0,-25 28 6 16,-6 1-2-16,-7-19-4 15,-6-3-7-15,6-7-9 0,7 0 25 16,31 0 4-16,-32-14-5 0,32 14-5 16,-12-39-12-16,5 8 9 15,20 2 4-15,-13 29-18 0,38-35 6 16,-7 7 24-16,7 14-6 16,-38 14-30-16,31-15-66 0,-12 12-119 15</inkml:trace>
  <inkml:trace contextRef="#ctx0" brushRef="#br0" timeOffset="49915">3212 3585 718 0,'0'0'59'0,"25"15"36"15,-25-15 25-15,0 0-18 16,0 0-50-16,0 0-31 0,0 0-26 16,0 0 5-16,0 0 3 0,25-39-45 15,-6 3-13-15,6 1 2 16,-6 3 23-16,6-3 7 0,-25 35 23 15,0 0 6-15,31-21-9 16,-6 10-12-16,-25 11 26 0,38 4-15 16,-38-4-3-16,0 0-3 0,0 0 12 15,19 35 12-15,-19-35-1 16,0 32-24-16,0-32 14 16,0 0-10-16,-44 32 14 0,-6-11-21 15,-1-11 7-15,1 1 18 16,-6-4 0-16,-1 4-24 0,0-11 8 15,1 7 5-15,6-7 16 0,6 0-16 16,6-7 0-16,38 7 0 16,-25-15-3-16,25 15 3 0,0 0 0 15,19-31 0-15,12 13 0 0,0 4-7 16,1 7 1-16,6 0 11 16,-13 7-9-16,6 7 4 15,-31-7 0-15,32 21 19 0,-32-21-9 16,6 32 21-16,-6-7 50 15,-13 10-19-15,-6-7 9 0,19-28 27 16,-44 43-36-16,0-12-24 0,-12-6-19 16,6-4 11-16,-7-3-17 15,7-4-4-15,-7-7-25 0,1 0 0 16,12-7-131-16,6 0-135 16,6-7-106-16</inkml:trace>
  <inkml:trace contextRef="#ctx0" brushRef="#br0" timeOffset="50104">3067 3260 1192 0,'0'0'64'0,"0"0"87"16,0 0-4-16,0 0-69 0,0 0-25 15,0 0-199-15,0 0-176 16,0 0-149-16</inkml:trace>
  <inkml:trace contextRef="#ctx0" brushRef="#br0" timeOffset="50372">2721 3303 933 0,'0'0'238'0,"-6"42"-14"15,12-10-51-15,1 3-8 16,5-3-13-16,1-7-65 16,-13 7-22-16,0 3-6 0,-13-3-32 15,-12-8-27-15,-6 12 21 0,-13-4-21 16,-7-8 0-16,-12 5-10 15,1-5 18-15,-8 5-8 0,8-5-155 16,-1-10-136-16,0-3-37 0,6-4-23 16,7 0-29-16</inkml:trace>
  <inkml:trace contextRef="#ctx0" brushRef="#br0" timeOffset="51584">2005 3077 653 0,'0'0'151'0,"0"-32"65"0,0 32 22 15,0 0-64-15,-7-29-38 16,7 29-37-16,0 0-8 0,0 0-22 16,0 0-15-16,0 0 118 0,0 29-8 15,0 10-47-15,7 10-24 16,-7 8 1-16,6-1-19 0,0 11-46 16,1-3 0-16,-1-4-15 0,0-3 6 15,0-8-24-15,-6-3-64 16,-6-4-226-16,-6-6-293 0,-14-1-119 15</inkml:trace>
  <inkml:trace contextRef="#ctx0" brushRef="#br0" timeOffset="52152">1678 3221 1003 0,'0'0'178'0,"0"0"-16"15,0 0-21-15,0 0-63 16,0 0-57-16,0 0-16 0,0 0 4 16,0 0-5-16,0 0 32 15,0 0-36-15,-44 50 0 0,12-8-13 16,1-3 20-16,12-4 0 15,19-35 3-15,-12 46 21 0,12-10-16 16,0-36-9-16,31 39-6 0,-31-39 11 16,50 24-3-16,-12-13-19 15,0-7 2-15,-38-4 9 0,37 0 3 16,-37 0-3-16,0 0-15 0,0 0 5 16,0 0-2-16,-12-39 12 15,12 39 8-15,-38-25-18 0,-12 4 19 16,0 10-15-16,-1 4 1 15,-5-4 20-15,-1 1-4 0,7 3-11 16,6 0-13-16,6 0 13 0,38 7-4 16,-38-11 17-16,38 11-13 15,-44-21 10-15,44 21-2 0,0 0-23 16,0 0 15-16,0 0 15 16,0-32-23-16,0 32 27 0,0 0 3 15,0 0 29-15,0 0 60 0,0 0 18 16,0 0-10-16,13 39-8 15,-19 0-30-15,-1-7-29 0,-5 3-27 16,-1-10 5-16,13-25-16 16,-37 39-14-16,5-11 5 0,1-11-56 15,-7 5-146-15,0-8-143 16,1-11-108-16,-33 1-48 0</inkml:trace>
  <inkml:trace contextRef="#ctx0" brushRef="#br0" timeOffset="52417">993 2885 920 0,'0'0'211'0,"0"0"0"16,0 0-58-16,0 0 23 0,0 0 78 15,0 0-58-15,0 31-29 16,0 12-49-16,6 7-27 0,7 0-4 16,-7 6-36-16,6-3-13 0,-5 0-28 15,5-7-6-15,-5 0-8 16,-1-7-75-16,-6 0-171 0,0-14-251 16,0-25-148-16</inkml:trace>
  <inkml:trace contextRef="#ctx0" brushRef="#br0" timeOffset="52696">672 3221 858 0,'0'0'216'0,"0"0"26"0,0 0-17 15,0 0 2-15,32 15-53 0,-1 2-38 16,-6 8-9-16,7 0-17 16,-7 3-20-16,0 4-37 0,-25-32 3 15,19 39-8-15,-13-8-10 16,-6-31-19-16,-25 36-13 0,-7-8-6 16,1-3-48-16,-13-4-107 15,-6-3-117-15,6-11-129 0,6 0-78 16,0 0 5-16</inkml:trace>
  <inkml:trace contextRef="#ctx0" brushRef="#br0" timeOffset="53469">201 3412 1041 0,'0'0'182'16,"0"0"7"-16,31-7 79 0,-31 7 31 15,0 0-66-15,-6 43-81 0,-7-1-35 16,-6-3-35-16,7 3-32 16,-7 1-19-16,0-4-15 0,7-8-9 15,-7 8-5-15,-6 0-5 0,6-7 3 16,-6-4-177-16,25-28-160 15,0 0-179-15,-44 35-61 16</inkml:trace>
  <inkml:trace contextRef="#ctx0" brushRef="#br0" timeOffset="53739">44 2860 941 0,'0'0'158'15,"0"0"38"-15,0 0-34 0,0 0-37 16,0 0-56-16,0 0 107 0,0 0-4 16,0 0-49-16,-13 53 13 15,13 3-18-15,-6 6-28 0,6-2-29 16,6 3-29-16,-6 1-12 0,0-4-9 15,0 0-5-15,0 0-105 16,0-3-221-16,-6-11-285 0,-7-4-139 16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51:04.123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3176 686 43 0,'0'0'-10'0,"0"0"1"16,0 0 4-16</inkml:trace>
  <inkml:trace contextRef="#ctx0" brushRef="#br0" timeOffset="56">3176 686 26 0,'0'0'-5'15,"0"0"10"-15,0 0-13 0</inkml:trace>
  <inkml:trace contextRef="#ctx0" brushRef="#br0" timeOffset="622">2918 1012 433 0,'0'0'96'16,"0"0"-1"-16,0 0-21 0,19 14-23 15,-19-14-27-15,0 0 13 16,0 0-3-16,0 0 10 15,0 0 25-15,0 0 8 0,0 0-11 0,0 0-17 16,0 0 10-16,0 0-29 16,0 0-13-16,0 0 1 15,0 0-5-15,0 0-1 0,0 0 1 16,0 0-13-16,0 0 22 0,0 0-42 16,0 0 12-16,0 0-4 15,0 0 26-15,0 0-25 0,0 0 25 16,0 0 1-16,0 0-9 0,0 0-2 15,0 0-4-15,0 0 6 16,0 0-19-16,0 0 8 0,0 0-44 16,0 0-12-16,0 0 5 0,0 0-18 15,0 0-30 1,0 0-3-16,0 0-59 0,0 0-72 16</inkml:trace>
  <inkml:trace contextRef="#ctx0" brushRef="#br0" timeOffset="1931">2906 1086 589 0,'0'0'120'15,"0"0"29"-15,0 0 3 0,0 0-33 16,0 0-42-16,-32-14-33 16,32 14-34-16,0 0 3 0,0 0-16 15,0 0-20-15,7-32 23 16,-7 32-9-16,18-32 3 0,8 0 20 16,-26 32-3-16,37-35-1 15,-5 7-19-15,5 10 2 0,1 4 1 16,-13 7 8-16,-25 7 1 0,38-7-3 15,-7 10-7-15,-31-3-6 16,0 0 10-16,0 0 14 0,13 32-14 16,0 4-2-16,-13-36 5 15,0 38 10-15,0-38-21 0,-7 32 11 16,7-32 8-16,0 0 2 0,-44 25-10 16,7-7 5-16,-7-8-13 15,6-6 11-15,-12-4-3 16,6-4-7-16,6-3 16 0,-6-7 6 15,6 3-5-15,7 1-22 0,31 10 15 16,-32-32 1-16,13-7 22 16,7 7 18-16,-1-7-8 0,13 1-21 15,7 2 26-15,-1-7 3 0,0 0 7 16,7 12 24-16,-7-5-20 16,7 8-13-16,-13 28 8 0,12-35-40 15,-12 35-7-15,0 0 2 16,0 0-34-16,6-22-146 0,-6 22-97 15,0 0-56-15,0 0-67 16</inkml:trace>
  <inkml:trace contextRef="#ctx0" brushRef="#br0" timeOffset="2124">2849 1277 712 0,'0'0'229'0,"0"0"35"16,0 0 6-16,0 0-52 0,25 25-106 16,-25-25-52-16,0 0-30 15,0 0-15-15,0 0-3 16,0 0-137-16,0 0-188 0,0 0-87 16,0 0-35-16</inkml:trace>
  <inkml:trace contextRef="#ctx0" brushRef="#br0" timeOffset="2744">2345 647 654 0,'32'-14'47'0,"-32"14"10"16,0 0 60-16,0 0-59 0,0 0-35 16,0 0 0-16,0 0-17 0,0 0 17 15,0 0-5-15,-25 31-4 16,-7 1-10-16,1-4 2 0,-7 4-3 16,7 1-6-16,-7-12 19 15,0 8-6-15,7-12-5 0,31-17-5 16,-38 29 11-16,38-29-14 15,0 0-4-15,0 0 12 0,0 0-3 16,0 0 6-16,-12 28-3 16,12-28-10-16,0 0-8 0,0 0 13 15,31 25 14-15,0-8-1 0,-5-6-21 16,-26-11 8-16,37 10 0 16,-37-10 9-16,32 18-17 0,-32-18 3 15,0 0 5-15,31 21-12 0,-31-21 15 16,0 0-3-16,0 0 0 15,0 0-10-15,0 25 21 0,0-25-11 16,0 0 6-16,-44 32 1 16,6-7 1-16,1-15 5 15,-1 1-16-15,-6-4 12 0,6 3-23 16,-6-3 14-16,0-7-6 0,0-3 9 16,0-11 43-16,13 7 10 15,-1-7-16-15,32 14-14 0,-25-32-21 16,6-7 1-16,13-7-3 0,0-3 13 15,12-8-23-15,0-14-9 16,1 3 22-16,5 1-22 0,1 0 23 16,-1 7-7-16,1 10-20 0,-7 15 20 15,-6 35-125-15,0 0-94 16,0 0-43-16,0 0-57 16</inkml:trace>
  <inkml:trace contextRef="#ctx0" brushRef="#br0" timeOffset="2953">2371 1355 1722 0,'0'0'339'0,"18"14"15"16,-18-14-91-16,0 0-108 15,0 0-78-15,0 0-59 16,0 0-133-16,0 0-225 0,0 0-230 16,0 0-125-16</inkml:trace>
  <inkml:trace contextRef="#ctx0" brushRef="#br0" timeOffset="3139">2107 1446 1823 0,'0'0'159'0,"0"0"11"0,0 0-49 16,0 0-80-16,0 0-11 16,0 0-98-16,0 0-152 0,0 0-268 15,0 0-152-15</inkml:trace>
  <inkml:trace contextRef="#ctx0" brushRef="#br0" timeOffset="3900">1164 262 1051 0,'0'0'43'16,"0"0"50"-16,0 0 160 16,0 0-38-16,19 38-35 0,-7 12-64 15,1 10 25-15,-1 11-43 0,1-4-46 16,-1 0-34-16,1 4 8 16,-13-11-21-16,0-6-9 0,-6-5 18 15,-1-6-14-15,1-8 0 0,-13-7 6 16,19-28-6-16,-37 28 2 15,-1-10-12-15,6-7 16 0,1-8-89 16,0-6-22-16,31 3 12 16,-38-29-27-16,38 29 65 0,-32-49 22 15,14 10 33-15,18 39 0 16,0 0-15-16,0 0 3 0,0 0 8 16,0 0-10-16,0 0 47 0,0 0-5 15,0 0-9-15,0 32-16 16,0 0 27-16,0-4-15 0,-7 0-3 15,7-28 3-15,-12 36-15 0,12-36 9 16,-38 28-17-16,0-3 15 16,1-11-7-16,-2-14-4 0,1 0-20 15,38 0-41-15,-44-7-57 0,44 7-35 16,-38-39-1-16,13 0 18 16,13 0 59-16,12-7 36 15,0 46 18-15,0-32 16 0,0 32 7 16,0 0 28-16,0 0 65 0,0 0 7 15,0 0 20-15,6 46-58 16,-6 0 12-16,0-7-30 0,-6 0 3 16,6-39-12-16,-13 39-40 0,13-39 13 15,0 0 12-15,-31 39-4 16,31-39-18-16,0 0-44 0,-44 17-56 16,44-17-1-16,0 0 11 15,-38-42 31-15,19 0-7 16,13-4-18-16,0-11 31 0,6 1 14 15,0 10 48-15,0 7 51 0,0 39-13 16,0-36-22-16,0 36 126 16,0 0 56-16,0 0-4 0,-57 50-45 15,13-1-6-15,-6 1-52 0,-1-1-22 16,1 1-44-16,0-8-13 16,0-3 1-16,6-7-22 0,6-4-82 15,38-28-236-15,-44 25-215 0</inkml:trace>
  <inkml:trace contextRef="#ctx0" brushRef="#br0" timeOffset="4072">735 417 1391 0,'38'7'15'0,"-38"-7"8"15,0 0-18-15,0 0-8 0,0 0-36 16,0 0-231-16,0 0-129 16</inkml:trace>
  <inkml:trace contextRef="#ctx0" brushRef="#br0" timeOffset="4284">685 1432 1392 0,'0'0'168'16,"44"39"18"-16,0-18-42 16,1-7-65-16,5-3-25 0,7-4-57 15,-7-7-2-15,7 0-204 0,-1-7-209 16,-5 0-106-16</inkml:trace>
  <inkml:trace contextRef="#ctx0" brushRef="#br0" timeOffset="4485">2345 0 1392 0,'0'0'110'0,"-50"32"85"16,-6 3 9-16,-20 1-53 16,-12 9-66-16,-19 12-40 0,-12 3-21 15,-19 0-14-15,-13 11-237 16,-6-11-321-16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15:56.34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0 978 0,'0'0'297'15,"0"0"8"-15,0 0-14 16,0 0-40-16,0 0-26 0,0 0-47 15,0 0-38-15,0 0-67 16,44 35-14-16,18-13-39 16,8-1-7-16,5-7-133 15,0 0-225-15,-5 0-422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0:42.62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226 20 494 0,'0'0'80'0,"0"0"-18"15,0 0-15-15,0 0-12 0,0 0 13 16,0 0-13-16,0 0 18 16,0 0-12-16,0 0 12 0,0 0-33 15,-50-22 89-15,50 22-27 16,0 0-44-16,0 0-45 15,-44 15 31-15,44-15-16 0,0 0 1 16,0 0-12 0,-26 42 5-16,26-42 28 0,0 0-19 15,0 0-28-15,0 0 9 16,0 0 30-16,0 0-25 0,0 0 3 16,51 35-9-16,-51-35 25 15,37 11-3-15,-37-11-36 16,0 0 14-16,0 0 14 0,0 0 11 15,0 0-32-15,44-46 8 16,-44 46-11-16,0 0 52 16,7-39-41-16,-7 39 2 0,0 0 19 15,0 0-18-15,0 0 22 16,0 0-39-16,-44-18 27 16,44 18 2-16,0 0 11 15,-44 22-3-15,44-22 8 0,0 0-10 16,0 0-6-16,-19 63-2 15,25-20 5-15,-6-43-10 16,19 42 13-16,-19-42-28 0,0 0 34 16,50 42-3-16,-50-42 0 15,44 22-36-15,-44-22 56 0,0 0-36 16,0 0 14-16,0 0-7 16,0 0-7-16,0 0 0 15,38-46-12-15,-19 7 5 16,-19 39 17-16,6-46-39 15,-6 46 35-15,0 0-14 0,-19-43 8 16,19 43-31-16,0 0 40 16,-44-3-1-16,44 3-5 0,0 0 7 15,-50 39 8-15,50-39-38 16,-31 46 26-16,31-46-2 16,-7 46 26-16,7-46-13 0,0 0-13 15,25 49-4-15,-25-49 12 16,0 0-12-16,57 32 5 15,-57-32 3-15,44 11-1 16,-44-11-7-16,0 0 6 0,0 0-13 16,0 0-17-16,44-64 31 15,-31 11-3-15,-13 11-31 16,0 42 36-16,-13-46-23 0,13 46 14 16,0 0 20-16,-63-29-20 15,19 26-20-15,44 3 26 0,-56 14 2 16,56-14 0-16,-51 32-29 15,51-32 39-15,-37 42-3 16,37-42 4-16,-13 46-19 0,13-46 3 16,0 0-3-16,25 50 9 15,-25-50-9-15,50 28 16 16,-50-28 12-16,51 7-32 16,-51-7 20-16,44-4-16 0,-44 4-8 15,0 0-9-15,37-38 2 16,-37 38 15-16,13-57 9 15,-13 11 13-15,0 46-15 0,-19-42-25 16,19 42 26-16,0 0-38 16,-44-22 18-16,44 22 7 0,-50 11 38 15,50-11-33-15,-44 42 11 16,44-42 2-16,-32 53 10 16,32-53-23-16,-6 53 16 15,6-53-19-15,13 46-5 16,-13-46 21-16,0 0-25 0,50 39 30 15,-50-39-14-15,44 18 18 16,-44-18-4-16,0 0-7 0,0 0-26 16,0 0 4-16,38-46 3 15,-19 7 0-15,-13-3 0 16,-6 42 24-16,-6-50-16 0,6 50 0 16,-32-42-12-16,32 42-11 15,-50-4 31-15,0 8-1 0,50-4 2 16,-57 32 16-16,57-32-11 15,-50 46 2-15,50-46-2 16,-25 46 13-16,25-46-2 16,0 45-11-16,0-45 3 15,0 0-4-15,69 36-5 0,-19-22 4 16,-6-11 5-16,-44-3-13 16,50-10 9-16,-50 10-11 0,44-28-2 15,-44 28-22-15,25-53 27 16,-18 10-2-16,-14 1-15 15,7 42 28-15,0 0-12 0,-56-39-18 16,6 25 28-16,-1 14-20 16,14 7 3-16,37-7-9 15,-44 21 16-15,44-21-8 16,0 0-71-16,0 0-153 0,-26 46-163 16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51:16.662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13358 2129 1143 0,'0'0'266'0,"0"0"-3"15,0 0-89-15,0 0-73 16,-19 0-48-16,-6 0-15 0,6-7-28 16,-13 0 0-16,13-3-7 15,19 10 0-15,-37-25 3 16,37 25-13-16,-13-32 7 0,7 0-70 16,18 0-26-16,14 1 17 15,11 6 45-15,1 0 11 0,0 11 0 16,-1 7 28-16,-5 7-19 15,-1 7 8-15,-31-7-2 16,32 32 23-16,-13 0 0 0,-13 3-15 16,-6 0 33-16,-6 4 17 15,-13 4 22-15,-13-5 20 0,1-2 2 16,-19 3-30-16,6-8-33 16,-19-2-23-16,0-5 0 0,-13 1-3 15,1-4-67-15,0-7-233 16,5-5-236-16,1-9-123 0</inkml:trace>
  <inkml:trace contextRef="#ctx0" brushRef="#br0" timeOffset="736">12572 1528 543 0,'0'0'162'15,"0"0"18"-15,0 0-2 16,0 0-3-16,6 39-55 0,7 0-4 16,-13 7-13-16,0 4-4 15,0-1-17-15,-7 4-31 16,1-3 35-16,-6-4-16 15,-14-8-7-15,1 1-33 0,-19-7-12 16,-12-7-6-16,-1 0-4 16,1-11-11-16,-14-4 3 0,14-6-16 15,-1-4 21-15,7-7 3 16,0 0-6-16,18-7 13 0,1-1-4 16,31 15-11-16,-32-46 0 15,14 1-16-15,18-12-78 0,0 0-15 16,12-6 8-16,7 6 13 15,0 8-13-15,12 6 23 0,-31 43 18 16,44-28 54-16,-6 18-6 16,-38 10 1-16,44 31-21 15,-19 5 29-15,-6 3 3 0,-19 3 25 16,0 0-34-16,-19-3 4 16,-6 0-2-16,25-39-4 0,-57 46 23 15,7-14-5-15,0-11 8 16,0-3-15-16,6-8 22 0,6-6-22 15,0-1 5-15,38-3 18 16,-50-10-23-16,50 10-9 0,-38-32-63 16,38 32-8-16,-19-46 25 15,7 11 55-15,12 35-27 16,0 0 20-16,0 0 7 0,0 0-5 16,0 0 11-16,0 0 39 15,-44 28 29-15,6 7 32 16,0-3-53-16,-6 0 24 0,-6 3-20 15,6-10-25-15,-6-7-20 16,6-8-3-16,0-3 83 0,6-7-41 16,0-3 34-16,38 3-28 15,-31-25-11-15,31 25-23 0,-19-46-12 16,13-7 2-16,18-7-18 16,7-14 5-16,0-11-127 15,12-14-158-15,-5-7-132 0,5-3-124 16</inkml:trace>
  <inkml:trace contextRef="#ctx0" brushRef="#br0" timeOffset="913">12170 955 888 0,'56'-11'192'0,"1"-3"-48"15,-7 0-78-15,-6 0-47 16,-44 14-72-16,38-7-241 0,-38 7-161 16</inkml:trace>
  <inkml:trace contextRef="#ctx0" brushRef="#br0" timeOffset="1204">10328 1935 1041 0,'0'0'111'16,"-25"-35"44"-16,25 35-62 0,0-46-16 15,12 10-40-15,-12 36-22 16,0 0 3-16,44-28-11 0,-6 17 2 15,0 22-14-15,-38-11 20 16,31 42-6-16,-12 1 34 0,-19 3-7 16,-13 3-14-16,-12 1-17 15,-12-1 22-15,-7-3-15 16,-7-3-31-16,-5-1-268 0,-7-10-246 16</inkml:trace>
  <inkml:trace contextRef="#ctx0" brushRef="#br0" timeOffset="1480">10190 1596 820 0,'-32'42'160'16,"32"-42"-4"-16,-38 35-17 15,-6-10-74-15,7 0-14 16,-7 0-23-16,0 10 122 16,-7 4-71-16,-5 10 51 0,-1 4-54 15,1 7-44-15,-1 4-9 16,-6-4-8-16,0 4 0 0,-6-1 1 16,0-3-23-16,-6-3-44 15,6-7-413-15,-7-4-187 0</inkml:trace>
  <inkml:trace contextRef="#ctx0" brushRef="#br0" timeOffset="1661">9517 2837 1572 0,'88'0'283'0,"6"0"-45"0,7-4-92 15,6 1-54-15,-7 3-62 16,1-11-43-16,-7 1-350 0,-12-8-366 16</inkml:trace>
  <inkml:trace contextRef="#ctx0" brushRef="#br0" timeOffset="1948">9310 881 1130 0,'0'0'2'0,"0"0"35"0,0 0 125 15,0 0-60 1,6 63-2-16,-12 12-52 0,6 13-8 16,-7 14-20-16,7 8-20 15,-12 4 26-15,5 3-26 0,-11-4-263 16,-1-11-250-16</inkml:trace>
  <inkml:trace contextRef="#ctx0" brushRef="#br0" timeOffset="2484">8738 1269 1287 0,'0'0'29'16,"31"-7"-38"-16,-31 7 22 16,0 0-10-16,0 0-7 0,-56 25 10 15,-7 3 10-15,-13 4-22 16,-5 0 26-16,-1 11-27 16,0-4-24-16,13 0 51 0,6 4-9 15,19-1 11-15,13 0-15 16,18-3 6-16,13 0-37 15,0-39 29-15,32 50-12 0,12-15 7 16,6-7 13-16,0-3-25 16,0-7-7-16,-6-1 31 0,0-3-12 15,-44-14-20-15,0 0 40 16,32 25-20-16,-32-25-17 0,0 0 29 16,0 0-4-16,-57 21-21 15,1-10 32-15,5-11-31 0,1-4 0 16,0-10 24-16,6-3 67 15,0-15 0-15,0-3-33 16,6-8 18-16,7-6 0 16,6-11-47-16,6-1 12 0,6 1 4 15,1-3-33-15,12-1 27 16,0-4-18-16,12 4-21 0,7 4-17 16,-6 4-2-16,12-1-174 15,-6 11-129-15,-19 46-92 0</inkml:trace>
  <inkml:trace contextRef="#ctx0" brushRef="#br0" timeOffset="2689">8185 2438 2093 0,'50'24'282'16,"13"-9"-39"-16,0-5-76 0,-1-3-98 16,-5-7-36-16,0-3-61 15,-7-4-261-15,0-8-472 0</inkml:trace>
  <inkml:trace contextRef="#ctx0" brushRef="#br0" timeOffset="2877">7939 2371 2076 0,'0'0'231'0,"0"0"-69"0,0 0-76 15,0 0-67-15,0 0-102 16,0 0-335-16,0 0-367 0</inkml:trace>
  <inkml:trace contextRef="#ctx0" brushRef="#br0" timeOffset="3133">7525 1400 1177 0,'0'0'230'0,"37"7"72"16,-5 16-27-16,-13 8-34 15,-7 8-44-15,7 11-82 16,-6 3-32-16,-13 7-31 0,6 3-34 16,-12 1 8-16,-1-7-19 15,-5-1 3-15,-7-3-4 0,-13-11-29 16,-12 1-249-16,-18-11-404 15,-8-11-201-15</inkml:trace>
  <inkml:trace contextRef="#ctx0" brushRef="#br0" timeOffset="3648">7179 1149 1019 0,'0'0'66'0,"6"36"124"15,-6 3 18-15,-12 6-42 16,-7 12-4-16,-13 3-61 0,-18 5-39 16,-19-2-33-16,-13 1 3 15,-18-8-14-15,-8-2-24 0,-12-9 32 16,1-6-20-16,-1-10-1 15,14-12 7-15,5-10-12 0,13-7-17 16,6-14-74-16,13-14-29 16,13-14-34-16,12-8 96 0,6 1 21 15,13 3 10-15,25 46 16 16,-25-46 22-16,25 46-34 16,0 0 19-16,0 0 18 0,-57 21 32 15,13 14-33-15,0 18 16 16,0 4-34-16,0 3-9 0,0 0 38 15,6-7-205-15,-6-4-214 16,13-13-105-16</inkml:trace>
  <inkml:trace contextRef="#ctx0" brushRef="#br0" timeOffset="3877">6204 927 1939 0,'37'-25'46'0,"-37"25"-13"15,44-7 43-15,-12 3-23 0,5 11-33 16,1 4-20-16,-13 7 10 16,-25-18-1-16,25 39-14 0,-12 3-66 15,-32 4-128-15,-25 3-183 16,-19 4-47-16,-12-3-4 15</inkml:trace>
  <inkml:trace contextRef="#ctx0" brushRef="#br0" timeOffset="4172">5229 1284 370 0,'25'39'93'0,"7"-1"-19"0,-13 1 19 16,0 1-36-16,-13-5 14 15,-6-35-3-15,-13 43-56 0,1-8 31 16,12-35-29-16,-44 36 16 16,44-36 53-16,-44 17 61 15,44-17 26-15,-44-7-78 0,44 7-28 16,0 0-44-16,-25-53 3 15,12-10 2-15,19-6-38 0,7 2-10 16,-1 4 31-16,1-1-62 16,6 15-201-16,-7 13-163 0</inkml:trace>
  <inkml:trace contextRef="#ctx0" brushRef="#br0" timeOffset="4445">4425 1333 1550 0,'-19'35'264'0,"19"-35"-34"0,-25 58-71 15,0-9-59-15,-1 1-47 0,1-1-20 16,-6 4-6-16,-7 0-19 16,-6 0-5-16,-6-3 5 15,0-1-244-15,-1-6-303 0,7-11-181 16</inkml:trace>
  <inkml:trace contextRef="#ctx0" brushRef="#br0" timeOffset="4872">4060 449 1239 0,'0'0'23'16,"0"0"231"-16,0 0 14 0,0 43-10 15,6 14-133-15,1 10-42 16,-1 3-55-16,7 8-3 0,-7 3-12 16,0 1 5-16,-6-1-24 15,0 0 6-15,-6-3-95 0,-13-4-214 16,6-3-291-16</inkml:trace>
  <inkml:trace contextRef="#ctx0" brushRef="#br0" timeOffset="6353">3356 799 441 0,'-38'25'64'0,"-6"0"0"15,-6 0-14-15,0-4-19 0,-13 7 10 16,6 0-28-16,-5 1 12 15,11-5-28-15,7-2-1 16,13-1 13-16,31-21 7 16,0 0-9-16,-19 35 2 0,19-35-2 15,31 32-11-15,7-11 7 16,6-7 3-16,13 0-20 0,-7 4 14 16,-6-4-3-16,0 0-7 15,-44-14 16-15,38 25-1 0,-38-25 24 16,0 0 17-16,0 43-15 15,-13-12-17-15,13-31-1 16,-50 29-13-16,0-5-6 0,-1-9 3 16,1-8 26-16,-13-7-7 15,13-4-9-15,-7-10-7 16,7-4 4-16,0-6-2 0,12-8 9 16,0 0-11-16,7-7-15 15,6 0 15-15,6-3 13 16,13-1 4-16,-7 1-12 0,13-8-2 15,6 1 1-15,1-8-12 16,5 1-5-16,1 3 13 0,-1 3-8 16,1 8-7-16,-7 0 9 15,0 6 9-15,-6 4-3 0,0 4 15 16,0 28-3-16,0-28-12 16,0 28-5-16,0 0 1 15,0 0-16-15,0 0 9 16,0 0 11-16,0 0 0 0,0 0-12 15,0 0 19-15,0 0-14 16,-25 56 12-16,13 1 0 0,5 3 14 16,7 0-19-16,-6 0 6 15,0 0-15-15,0 0 9 16,-7 4 8-16,0-7-11 0,-5-4-3 16,-8-4 25-16,1-7-2 15,-6-10-10-15,31-32-22 0,-38 32 15 16,0-14 3-16,38-18-7 15,-31 0 15-15,31 0-2 0,-31-25-12 16,12-7 22 0,6-10-25-16,7-4-9 0,6 0 15 15,0 11 0-15,0 35-4 16,6-36-11-16,-6 36 18 0,0 0-6 16,0 0 16-16,0 0-6 15,25 28 8-15,-12 4-9 0,-7 7 6 16,-6 0 15-16,-12 0 38 15,-1-7-24-15,-12-1-21 16,-7-2-15-16,1-8-1 0,0-7-4 16,-1 0 0-16,1-10 17 15,31-4 7-15,-38-18-2 0,38 18-22 16,-25-49 22-16,12-8-28 16,7-7-16-16,12-17 13 15,7-7-10-15,0 0 5 16,-1 3 14-16,-6 14 9 0,1 11-7 15,-1 21-28-15,-6 39 2 16,0 0 29-16,0 0-1 0,-6 35 5 16,-7 22-9-16,1 7 17 15,5 10-7-15,1 4 15 0,6-1-15 16,0 5-17-16,6-1 4 16,1 0 6-16,-1-3 9 15,-6 1-4-15,0-9 11 16,-6 1-1-16,-7-7 7 0,-6-4-7 15,-6-11-23-15,-13-6 37 16,-6-8-26-16,-6-14 4 0,0-7 2 16,-1-14 14-16,7-3-57 15,0-19 68-15,0-13-58 16,13-14 8-16,6-15 20 0,12-14-7 16,7-7-30-16,12-3-131 15,7-5-137-15</inkml:trace>
  <inkml:trace contextRef="#ctx0" brushRef="#br0" timeOffset="6570">3124 290 899 0,'50'-7'119'16,"6"-4"31"-16,7 0-74 0,0 1-21 16,-6 3-34-16,-7 3-21 15,0 4-70-15,-12 7-223 16,-38-7-155-16</inkml:trace>
  <inkml:trace contextRef="#ctx0" brushRef="#br0" timeOffset="6757">2382 2051 1831 0,'50'15'199'15,"7"-19"-44"-15,6-14-68 0,-1-3-51 16,1-7-89-16,-6-7-417 15,-7-11-386-15</inkml:trace>
  <inkml:trace contextRef="#ctx0" brushRef="#br0" timeOffset="7541">1081 520 1513 0,'0'0'5'0,"0"0"-8"16,0 0 0-16,0 0 34 0,0 0-13 15,0 0-15-15,0 0 0 16,0 46-13-16,-6 4 33 0,-7 10-27 15,7 0 10-15,-7 0 2 16,1 0-4-16,-1-3-4 0,-6-8-13 16,0 1 29-16,-6-8-5 15,0-7-7-15,-6-6 2 16,-1-8-2-16,1-4 4 16,31-17-11-16,-38 0-19 0,38 0-58 15,0 0 11-15,-44-60 21 16,25-3 15-16,7-1-14 0,5 15 47 15,1 6-10-15,6 43 6 16,0 0-6-16,0 0-3 16,0 0 40-16,0 0-27 0,6 50-4 15,1 3-1-15,-7 0 43 16,-7 0-15-16,1-7-41 0,0 0 29 16,-7-15-11-16,13-31 0 15,-25 39 0-15,25-39 14 16,-38 21 0-16,38-21-34 15,0 0-12-15,-37-17-79 0,18-15-30 16,0-14 5-16,13-3 22 16,6-1 65-16,0 4 44 0,0 11-19 15,0 35 1-15,0 0 89 16,0 0-5-16,-7 35 53 0,1 8-66 16,0 10 79-16,-1-4-55 15,1-3-19-15,-6 0-23 16,-7-7-5-16,-6-4-18 0,-1-7 0 15,26-28 3-15,-44 25-10 16,7-18 8-16,5-7-11 16,32 0-4-16,-31-39-57 0,12-10-40 15,6-15-13-15,13-13 42 16,7-8 25-16,-1 14 25 16,0 15 16-16,-6 13 24 0,0 43-19 15,0 0 127-15,0 0 19 16,-25 43-12-16,0 10-50 0,-6 3-50 15,-1 4 5-15,-6 0-35 16,1-3-11-16,-7-4-64 0,0-11-281 16</inkml:trace>
  <inkml:trace contextRef="#ctx0" brushRef="#br0" timeOffset="7721">691 367 1506 0,'25'4'28'0,"-25"-4"-20"16,0 0 12-16,0 0-33 0,0 0 6 16,0 0-340-16,0 0-208 15</inkml:trace>
  <inkml:trace contextRef="#ctx0" brushRef="#br0" timeOffset="7885">264 1907 1195 0,'50'24'24'0,"0"-20"-8"0,7-15 6 16,12-10-16-16,-6-14-205 15,6-11-202-15</inkml:trace>
  <inkml:trace contextRef="#ctx0" brushRef="#br0" timeOffset="8102">2017 0 821 0,'-44'35'6'16,"0"4"8"-16,-6-4 39 0,-6-3 8 15,-1 0-28 1,-12-4-40-16,-7 1 29 0,-18 2-20 16,0-2-15-16,0-1-187 15,-7 0-161-15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51:28.134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6663 326 741 0,'-44'-17'13'16,"-7"3"-5"-16,-18-1-1 16,-13 8 5-16,-24 0-17 0,-20 4 5 15,-25-1 7-15,-25 4-1 16,-25 4-6-16,-19-4-4 15,-32 3-17-15,-5-3 43 0,-1-3-15 16,7-4-7-16,-1-7-3 16,20-4-2-16,5-3 12 0,7-8-10 15,7 1 0-15,-7 0 3 16,12 3 78-16,7 4-28 16,13 3 27-16,18 8-48 0,25 3 4 15,32 3-14-15,19 4-6 16,31 7-2-16,13 7 1 0,50-14 5 15,-38 25-12-15,38-25-32 16,0 0 17-16,-25 35 21 16,25-35-28-16,-13 46 25 0,1-7-8 15,12-39 109-15,-19 60-43 16,0-7-41-16,6 0 14 0,-5 0-34 16,5 0-5-16,0 4 52 15,7 10 152-15,6 14-110 16,0 11 107-16,0 14-78 0,6 21-14 15,-6 11-45-15,0 14-13 16,0 11-17-16,-6 10-13 0,-13 0-26 16,-6 0 10-16,-6 0 15 15,-13-7-20-15,-7-10-10 16,1-4 32-16,6-7-22 0,6-4-15 16,7-3 8-16,0-11 24 15,12-10-17-15,0-15 3 0,13-17 9 16,-1-14-12-16,14-8-19 15,-1-10 26-15,-6-53 8 16,12 68-21-16,7-19 0 0,-19-49 15 16,13 57-9-16,-13-57-10 15,25 67 19-15,-6-18-2 0,-19-49-5 16,50 57-13-16,0-18 7 16,20-15-3-16,5-6 7 0,13-7-6 15,6 3 12-15,19-4-6 16,13 4-17-16,19 1 30 0,18-1 13 15,13-7-58-15,13 0 32 16,12 3 7-16,25-6-1 0,7 7-13 16,18-4-26-16,13 3 46 15,13 4-16-15,-7 4-2 16,-6 7 12-16,-19 0-14 16,-19-1 10-16,-31 5 15 0,-13-1-35 15,-24-3 10-15,-20-8 7 16,-25-3 8-16,-12-7-34 0,-20-10 32 15,-18-11 0-15,-6-7-6 16,-13-18 0-16,-7-7 5 0,-11-14-15 16,-1-7 10-16,-13-8 11 15,-5 1-17-15,-1-7 9 0,-12-4 5 16,6 4-4-16,0-4-16 16,6-7 19-16,-6-3-7 15,6-11-8-15,0-7 16 16,1-11-8-16,5-10-3 0,1-8-10 15,-1-13 21-15,7-15-17 16,6-10-4-16,1-4 6 0,5 0 9 16,-6 4-10-16,7 14 0 15,-14 11 11-15,1 10-7 0,0 17 4 16,-13 12 0-16,1 13 2 16,-1 11-13-16,0 11 5 0,-6 3 17 15,7 15-4-15,-7 3-14 16,6 7-7-16,6 0 22 0,1 3-8 15,6 1-5-15,0-4-14 16,0 0 26-16,-1 0-7 16,-5 0-20-16,-7 7 34 0,-6 7-14 15,-6 4-21-15,6 10 9 16,0 25 12-16,0 0-156 0,0 0-146 16,-31-14-116-16,31 14-43 15</inkml:trace>
  <inkml:trace contextRef="#ctx0" brushRef="#br0" timeOffset="636">4475 160 535 0,'13'43'20'0,"-1"-8"-24"16,-5 4 8-16,-7 0 92 15,0-4-46-15,0-35-18 0,-7 46-26 16,7-11 117-16,0-35-60 16,-12 50 83-16,5-8-23 0,1 1 62 15,0 10 39-15,0 10 12 16,-1 19 22-16,1 13-142 0,6 18-37 15,6 7-34-15,1 7-25 16,5 8 3-16,1 10-17 16,6 3 13-16,-7 8-24 15,1 3 10-15,-7-4 4 0,0-3-6 16,1-4 8-16,-1-3-11 16,0-3 12-16,-12-1-12 0,0-3-14 15,-13-7 28-15,-6-4-23 16,-7-11 20-16,-6 1-11 0,-6-4 6 15,-6-7-4-15,0 0-2 16,6-3 6-16,0-8-9 0,0-7 14 16,12-6-16-16,7-12 12 15,0-20-22-15,25-50 30 16,-19 49-23-16,19-49 26 0,0 0-33 16,0 0-13-16,0 0-174 15,0 0-196-15,13-56-255 0</inkml:trace>
  <inkml:trace contextRef="#ctx0" brushRef="#br0" timeOffset="1281">3595 305 497 0,'0'0'61'0,"0"0"-9"16,0 0-9-16,0 0-1 0,-44-14-20 16,44 14-16-16,-44 18-14 15,44-18 8-15,-44 49 11 16,19-3 147-16,6 4 0 0,7 10 29 15,-7 7 50-15,13 21 0 16,-13 22-15-16,0 13-69 0,0 15 8 16,0 18-55-16,-6 10 24 15,-6 18-42-15,-1 3-59 16,-6 4-6-16,7-11-11 0,-13-3 8 16,0-8-3-16,6-3-4 15,-6 0-1-15,7-10-12 0,5-4 0 16,1-11 0-16,6-6-11 15,-7-8 4-15,13-14 20 16,-6-11-5-16,13-6 0 0,-1-18-12 16,0-15-5-16,1-13-2 15,12-50 14-15,-6 42-8 0,6-42 14 16,0 0-9-16,-7 49 0 16,7-49-93-16,-19 39-52 0,19-39-55 15,0 0-24-15,-44 46-80 16,44-46-144-16,-50 29-92 15</inkml:trace>
  <inkml:trace contextRef="#ctx0" brushRef="#br0" timeOffset="1792">1760 1206 719 0,'-25'46'218'15,"25"-46"96"-15,0 0-3 16,63 46-69-16,31-14-77 0,19-7-39 16,38-8-37-16,19-2-52 15,24-5-10-15,14 1-12 0,24-4 18 16,14 0-30-16,11 3-7 15,20-2-2-15,6 2-18 0,-1 1 19 16,-5-1-2-16,-7 1 10 16,-25-7 19-16,-31-1-16 15,-32-3-6-15,-37 0-11 0,-26 0 11 16,-37 4 0-16,-13-4 3 16,-18 0-3-16,-51 0-7 0,37 0-7 15,-37 0-55-15,0 0-84 16,0 0-134-16,0 0-81 15,0 0 3-15,0 0-23 0</inkml:trace>
  <inkml:trace contextRef="#ctx0" brushRef="#br0" timeOffset="2368">1207 2401 682 0,'0'0'79'15,"0"0"40"-15,0 0-1 0,0 0 15 16,0 0-17-16,0 0-35 16,0 0-39-16,0 0-31 15,0 0 10-15,0 0-12 0,0 0 7 16,0 0 1-16,0 0 1 15,0 0-21-15,0 0 190 0,0 0 1 16,75 46-79-16,19-11-32 16,26-7-68-16,43-6 26 0,45-1-14 15,37 0-17-15,19 0-27 16,25-3 23-16,6-8 17 0,7-3-13 16,6 1-4-16,6-1-10 15,1-7 10-15,-7 0-22 16,-19-7 27-16,-19 3 11 15,-19 0-20-15,-31 1-4 0,-31-1-10 16,-32-6 6-16,-31-1 27 16,-26 4-4-16,-12 0-7 0,-25 4-4 15,-12-1-4-15,-7 4 1 16,-44 0-14-16,31-4-140 0,-31 4-151 16,0 0-194-16</inkml:trace>
  <inkml:trace contextRef="#ctx0" brushRef="#br0" timeOffset="2853">2627 439 1104 0,'0'0'110'0,"0"0"80"16,0 0 96-16,0 0-65 15,7 29-16-15,-1 10-91 16,0 7-64-16,0 3 3 0,7 1-49 16,0 6 15-16,5-6-1 15,-5-1-21-15,0 0-267 0,-1-6-348 16,7-1-114-16</inkml:trace>
  <inkml:trace contextRef="#ctx0" brushRef="#br0" timeOffset="3134">3979 524 1360 0,'0'0'31'0,"0"0"130"0,0 0-90 15,0 43 121-15,0-1-89 16,12 4-82-16,-6 0 7 16,13 0-2-16,-12 7-42 0,5 0-171 15,-6-4-346-15</inkml:trace>
  <inkml:trace contextRef="#ctx0" brushRef="#br0" timeOffset="3417">5449 581 1866 0,'0'0'167'15,"0"0"-49"-15,0 0-37 16,0 0-33-16,0 0 64 16,0 0-50-16,19 53-28 0,-6 7-42 15,-13 7 27-15,0 0-19 16,-6 11-15-16,-1-4-163 0,-5-3-352 15,5-8-206-15</inkml:trace>
  <inkml:trace contextRef="#ctx0" brushRef="#br0" timeOffset="3710">4928 1782 1767 0,'0'0'29'0,"0"0"22"16,0 0-25-16,0 0 72 0,0 0-24 15,37 50-57-15,-30-1 11 16,-1 8-23-16,-12 3 0 0,-7 4 8 16,-6-1-119-16,0-3-394 15,1-10-249-15</inkml:trace>
  <inkml:trace contextRef="#ctx0" brushRef="#br0" timeOffset="3977">3715 1634 1783 0,'0'0'35'0,"0"0"-35"16,0 0 14-16,25 49-12 16,-6 4-14-16,-13 7 35 15,0-3-33-15,-6 7 26 0,-6-11-402 16,6 0-197-16</inkml:trace>
  <inkml:trace contextRef="#ctx0" brushRef="#br0" timeOffset="4262">2432 1570 1569 0,'0'0'114'16,"0"0"-13"-16,0 0 44 0,0 0-23 15,0 0-64-15,19 53-18 16,-12 4-33-16,-14 10-15 0,-5 7 31 16,-1 11-31-1,-6 3-147-15,7 4-386 0</inkml:trace>
  <inkml:trace contextRef="#ctx0" brushRef="#br0" timeOffset="4578">2627 3252 1806 0,'0'0'18'15,"0"0"-10"-15,0 0 108 16,0 0-30-16,0 0-54 15,-12 64-24-15,-7 3-3 0,-6 4-5 16,0 7 7-16,-1-4-132 16,8-3-364-16,-8-8-157 0</inkml:trace>
  <inkml:trace contextRef="#ctx0" brushRef="#br0" timeOffset="4833">3727 3178 2299 0,'0'0'27'0,"0"0"-2"0,0 0-11 15,7 64-20-15,-7-8 11 16,-13 1 8-16,0 7-13 16,7-8-81-16,6 1-288 0,6-4-274 15</inkml:trace>
  <inkml:trace contextRef="#ctx0" brushRef="#br0" timeOffset="5105">5695 3267 2453 0,'0'0'34'0,"0"0"-21"16,0 0-16-16,18 49 11 0,-11 1-21 16,-14 6 13-16,-5 8 9 15,-7 3-4-15,0 0-207 0,7 0-391 16,5-10-249 0</inkml:trace>
  <inkml:trace contextRef="#ctx0" brushRef="#br0" timeOffset="6000">100 1217 1440 0,'44'25'148'0,"-44"-25"25"0,26 56-8 16,-14-3-77-16,-12 4-35 15,0-1 4-15,-6 8-68 16,6 0 8-16,0 6-17 0,6-3-245 16,0-7-223-16,13-7-105 15</inkml:trace>
  <inkml:trace contextRef="#ctx0" brushRef="#br0" timeOffset="6252">1068 1606 1275 0,'0'0'7'15,"0"0"-2"-15,0 0 99 16,-69 49-38-16,-6 4-24 16,-13 7 62-16,-6 11-52 0,-13 0-14 15,-6 3-25-15,-1-4-4 16,14-2-17-16,6-5 4 0,12-6 15 16,6-8-334-16,20-6-185 15</inkml:trace>
  <inkml:trace contextRef="#ctx0" brushRef="#br0" timeOffset="6692">584 2595 1409 0,'0'0'168'0,"0"0"30"16,0 0-24-16,0 0-46 0,0 0-60 16,0 0-42-16,0 0-26 15,0 0 17-15,0 0-13 0,0 0-7 16,-37-35 0-16,37 35-17 15,-25-43-39-15,12 1-31 16,0 0-30-16,20-1-21 0,5 8 5 16,7 0 80-16,-19 35 24 15,44-29-2-15,-6 19 30 16,-38 10 4-16,38 21-15 16,-38-21 5-16,25 53 7 0,-13 0 21 15,-12 0 0-15,0 0-3 16,-6 0 8-16,-13 0-28 0,0-4 19 15,-12 1-18-15,31-50 8 16,-63 63-8-16,0-13-277 16,13-15-162-16</inkml:trace>
  <inkml:trace contextRef="#ctx0" brushRef="#br0" timeOffset="7449">1471 1422 439 0,'0'0'25'16,"0"0"-10"-16,-38 3 99 0,38-3-20 16,-44 36-62-16,6 3-3 15,7 7-35-15,-1 3 27 0,-5 1-16 16,-1-1 0-1,-6 4 22-15,6-4-31 0,7-3-7 16,-1-14-3-16,32-32-90 0,0 0-43 16,-25 32-52-16</inkml:trace>
  <inkml:trace contextRef="#ctx0" brushRef="#br0" timeOffset="7661">1194 1429 537 0,'0'0'48'0,"0"0"-11"15,44 14-11-15,-44-14-6 16,50 53 34-16,-12-3-22 16,0 3-26-16,-13-4 19 15,6-3-33-15,-5-4 14 0,-1 1 4 16,-25-43-10-16,25 42-126 15,-25-42-106-15</inkml:trace>
  <inkml:trace contextRef="#ctx0" brushRef="#br0" timeOffset="8021">999 1606 534 0,'0'0'146'0,"0"0"-49"16,51 21 7-16,-1-14-46 0,6-11-14 16,1 1-38-16,6-4 4 15,-7 0 9-15,-5 3-123 0,-14-3-161 16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51:39.011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5959 206 364 0,'0'0'64'15,"0"0"3"-15,0 0 12 16,0 0-30-16,0 0-30 0,0 0 4 16,-32-36-23-16,32 36 16 15,-63-24-32-15,-6 9 43 16,-6 5 23-16,-20-1-6 0,-11 4-44 16,-20 0 58-16,-6 0-32 15,-19 0-2-15,0 0-13 0,-25 0 12 16,-6 0-20-16,-7 0 8 15,-5 0-23-15,-14 7 12 0,-6-4 53 16,1 1-27-16,5 3 10 16,1 3-3-16,12 4-10 15,19 0-26-15,13 4 24 16,24-1-16-16,7 5-28 0,13 2 39 16,12 4-16-16,0 1 5 15,13-1 4-15,6 0-21 0,6 0 15 16,7 0-12-16,-1-3 9 15,13 3-11-15,1 1 22 0,-1-5-4 16,6-6 6-16,7-1-36 16,12-3 23-16,38-7 6 15,-50 8-6-15,12-5 5 0,38-3-14 16,-50 0 26-16,12 4-38 16,0-4 28-16,1 0-13 15,-1 3 10-15,7 1-4 0,-7-1 12 16,38-3 1-16,-44 4-27 15,44-4 22-15,-44 7-20 0,44-7 14 16,0 0-21-16,0 0 37 16,0 0-37-16,0 0 29 0,0 0-3 15,-19 46-13-15,6-7 6 16,7 0 3-16,0 3-13 16,0 7 22-16,-1 11-28 0,1 4 41 15,0 21-22-15,6 7 2 16,6 17 5-16,7 8-32 15,5 14 28-15,1-1 4 0,6 15-25 16,1 4 30-16,-8 3-5 16,-5 3-14-16,-13-6 19 15,-6-1-30-15,-13-7 15 0,-6-6 0 16,-7-5-20-16,-5-2 24 16,-7-5-14-16,6-2 5 0,0-8 18 15,0-11-23-15,13 1 6 16,6-8 4-16,1 0-13 0,-1 1 27 15,6-4-19-15,1 3 11 16,-7-3 0-16,6 0-30 16,7 0 48-16,-7 0-36 15,1-4-3-15,-1-7 39 0,7-6-38 16,6-8 24-16,6-11-31 16,0-10 5-16,7-7 36 0,-13-39-23 15,38 35 13-15,-1-10-39 16,1-14 26-16,12 3 3 0,1-7 5 15,-1-4 11-15,7 1-20 16,-1 3 20-16,7 0-31 0,0 0 18 16,6 4-11-16,0-1 4 15,7 1 4-15,12 0 0 16,6-4 5-16,0-4-9 16,13 1 29-16,19-1-28 0,6-6 25 15,12-4-27-15,20-8 27 16,5-2-40-16,14-4 38 0,12-1-31 15,12-6 34-15,13 3-49 16,-6 1 53-16,-7-1-18 0,1 0-21 16,-7 0 28-16,-6 1-16 15,-7-1 21-15,-12 0-30 16,-6 1 13-16,-13 2-8 0,-6 1 16 16,0-4-22-16,-19 1 24 15,-7 2-14-15,-12 1 76 16,-18 0 22-16,-7 3-28 0,-19 1-33 15,0-1-37-15,-6 4-11 16,0 0 35-16,-7 0-16 0,1 3 9 16,-7-3-32-16,-50 14 27 15,69-21-9-15,-25 7 119 16,-44 14 31-16,44-22-55 0,-44 22-52 16,0 0-9-16,0 0 4 15,44-46-4-15,-44 46-15 0,38-49-18 16,-13 7 21-16,-25 42-14 15,25-57-11-15,0 4 0 16,1 0 0-16,-8-4 12 0,1-10-15 16,-6-7 3-16,-13-4 0 15,-13-7-8-15,1-6-14 0,-1-12 33 16,-12 1 1-16,6-1-8 16,-6-6 7-16,6-1-11 15,0 0 2-15,7-3 8 0,-1 0 4 16,1-3 35-16,5-1-6 15,1-3-24-15,-7 0 11 0,7 0-44 16,-6-4 1-16,-1 7 25 16,-6 8-9-16,0 13 7 0,0 8-24 15,1 10-2-15,5 8 28 16,-6 13-12-16,7 8-12 16,-1 6 0-16,13 43 21 15,-19-49-9-15,0 10 0 0,19 39-14 16,-19-43 4-16,19 43 20 15,-31-46 1-15,31 46-15 0,-25-42-5 16,25 42 15-16,-25-46 8 16,6 11-4-16,19 35-32 0,-6-36 22 15,6 36 0-15,0-38 11 16,0 38-19-16,0-36 5 0,0 36-9 16,6-39 20-16,-6 39-5 15,0-42-15-15,-6 7-6 0,6 35 4 16,-13-50 20-1,0 4 7-15,7 4-16 0,-6-4-14 16,12-7-18-16,0 0 22 16,0-7-7-16,12 3 7 0,-6 11-7 15,7 11 23-15,-13 35-7 16,0 0-18-16,0 0 22 0,0 0-94 16,0 0-195-16,0 0-219 15</inkml:trace>
  <inkml:trace contextRef="#ctx0" brushRef="#br0" timeOffset="948">2068 5743 1091 0,'0'0'-13'0,"0"0"16"15,0 0-10-15,0 0 25 16,0 0-15-16,0 0 48 16,12 32-22-16,-5 11-16 0,-1 17 5 15,7 3-31-15,-1 4 29 16,7 4 87-16,0-4-37 15,12-7-21-15,1-10-36 0,-7-11 2 16,6-11 1-16,-31-28 9 16,44 21-3-16,-12-14-4 0,-1-14-7 15,1-11-17-15,-1-13-2 16,-6-8 18-16,7-7-12 16,-7-11 36-16,0 1-40 15,-6 6 100-15,-7 11-25 0,-5 11-36 16,-7 28-15-16,0 0 13 15,0 0-32-15,0 0-8 0,0 0 0 16,0 0 26-16,0 0-8 16,0 0-5-16,18 28 8 0,-18-28-13 15,0 0 82-15,0 0-3 16,0 0-30-16,38-21-26 0,-6-4 0 16,-7-3-29-16,0-7 2 15,-6-11 4-15,6-11 27 16,0-6-10-16,6-4-20 15,-5-1 19-15,5 8-20 0,-6 11 0 16,-25 49-96-16,25-50-234 16,-25 50-116-16,32-42-28 0</inkml:trace>
  <inkml:trace contextRef="#ctx0" brushRef="#br0" timeOffset="2519">2916 5673 139 0,'0'0'43'0,"0"0"-1"15,0 0-27-15,19 31 47 16,-19-31 8-16,7 32-23 0,-7-3-14 15,0-29-21-15,0 42 44 16,-7-7 27-16,7 4-8 16,0 0 48-16,7-4-51 0,-1 8 9 15,0-4-23-15,7-4-35 16,-1 4 49-16,7-7 34 0,6-1-33 16,-25-31 51-16,51 29-25 15,-7-12-6-15,6-6-34 16,-6-11-27-16,6-7-17 15,-6-11-4-15,0-10-7 0,-6-11 4 16,-7-17 0-16,7-8-3 16,-7-14-20-16,-5-14 1 0,-1-3 27 15,0-8 5-15,-6 8-7 16,-7 14-3-16,1 14-8 0,-1 14 8 16,1 14-19-16,-13 39-36 15,0 0-166-15,19-39-112 16,-19 39-101-16</inkml:trace>
  <inkml:trace contextRef="#ctx0" brushRef="#br0" timeOffset="2928">4010 5457 1201 0,'0'0'11'16,"0"0"29"-16,44-7-19 16,-44 7 7-16,0 0-25 0,50-28 13 15,-50 28-21-15,51-50-23 16,-51 50 51-16,56-60-23 15,-18 11 14-15,-38 49-2 0,38-50 114 16,-38 50-39-16,0 0-64 16,0 0-7-16,0 0-16 0,0 0-14 15,0 0-3-15,0 0 21 16,-13 67-27-16,-6 1 31 16,0-1 139-16,7 0-78 0,6 3-15 15,-1-2-32-15,14 2-28 16,-1 1-6-16,13 3 12 15,6-3 0-15,13-4-18 0,-1-3-267 16,-5-8-215-16</inkml:trace>
  <inkml:trace contextRef="#ctx0" brushRef="#br0" timeOffset="3871">962 1863 475 0,'0'0'37'16,"0"0"25"-16,-44-7 6 15,44 7 7-15,-38-11-14 0,38 11-40 16,0 0-4-16,0 0 4 16,0 0 28-16,0 0 76 15,0 0 13-15,38 11-86 0,24-4-31 16,26-3-9-16,19 3 99 16,19-7-2-16,19 3 4 15,18-3-22-15,26 4 12 0,12-4 8 16,19 3-40-16,25-3 3 15,6 4-56-15,20-8-11 0,-7 4 12 16,-7-3-10-16,-5 3-9 16,-7-4 13-16,-19-3 0 0,-6 4-33 15,-19-8 15 1,-12-3 29-16,-13 3-20 0,-19-3-4 16,-6 4-4-16,-13-5 20 15,-12-2 2-15,-13 3 9 0,-13-1-33 16,-5 1 26-16,-20 0-1 15,-6 4-19-15,-18-1 0 0,-51 11 22 16,44-11 0-16,-44 11-22 16,0 0 14-16,0 0-21 0,0 0-14 15,0 0 21-15,0 0-5 16,0 0-175-16,0 0-175 16,0 0-137-16,-38 11-12 15</inkml:trace>
  <inkml:trace contextRef="#ctx0" brushRef="#br0" timeOffset="4551">6399 2902 897 0,'0'0'68'15,"0"0"36"-15,0 0-14 16,0 0 11-16,0 0 5 0,0 0-38 15,-63 32 10-15,0-11-22 16,0-10-60-16,-19-1 17 16,-25 1-7-16,-18-4-4 0,-26 0-13 15,-25 4 26-15,-13-1 10 16,-18-3-35-16,-13 7 60 16,-13 1 12-16,-12 2-14 0,0 4-57 15,-6 1 23-15,-1-1 3 16,7 0-3-16,13 0-33 0,12-3-8 15,0 3 20-15,12-3 14 16,1-1-7-16,6-2 0 16,6-5-3-16,0 1-4 0,13-4 2 15,-1-4-1-15,26 1 27 16,6-1-36-16,19 1-15 0,13 0 30 16,18-4 14-16,7 7 4 15,12 0-7-15,7-4-27 16,6 1 13-16,6-1 8 15,6 1-13-15,13-1 11 0,44-3 7 16,-50-3-10-16,50 3-20 16,-57-4 31-16,57 4 11 0,-44-3-39 15,44 3 40-15,0 0-35 16,-50 0-2-16,50 0 18 0,-50 3 13 16,50-3-24-16,-44 0 0 15,44 0 16-15,0 0-3 0,0 0-21 16,0 0 6-16,0 0-102 15,0 0-81-15,0 0-123 16,0 0-115-16</inkml:trace>
  <inkml:trace contextRef="#ctx0" brushRef="#br0" timeOffset="5379">4060 117 485 0,'38'-35'53'0,"-38"35"15"16,0 0-15-16,0 0 47 16,0 0 90-16,0 0-6 0,0 0-38 15,13 57-72-15,-7 6 100 16,-6 4-89-16,-6 15 79 0,-1 13-94 15,1 15-1-15,6 17-52 16,6 18 8-16,1 14-17 16,5 7-2-16,1 10-6 15,6 1 9-15,-7 10 121 0,1 1-58 16,-1-4-17-16,-5-4-42 16,-1-7 14-16,-6-3-10 0,-6 3-26 15,-7-4 16-15,-6-10-19 16,0-3 12-16,1-8-6 0,-8-6-1 15,8-1 22-15,-1-7-32 16,0-7 38-16,6-3-34 16,1-14-8-16,5-4 33 0,1-14-20 15,0-4 12-15,0-14-4 16,6-7-11-16,0-7 20 16,0-3-16-16,0-11 18 0,6 0-8 15,-6-4-3-15,0-42 5 16,0 57-14-16,0-57 12 0,6 53-3 15,-6-53-4-15,19 49 7 16,-19-49-17-16,25 46 4 16,-25-46 29-16,0 0-32 0,25 46 26 15,-25-46-6-15,0 0-21 16,0 0 14-16,0 0-135 0,0 0-141 16,0 0-48-16,38 39-76 15,-38-39-124-15</inkml:trace>
  <inkml:trace contextRef="#ctx0" brushRef="#br0" timeOffset="6311">2571 184 161 0,'0'0'29'15,"0"0"24"-15,-25-35-14 16,25 35-19-16,-19-35-15 16,19 35-5-16,-13-32 59 0,13 32 11 15,0 0 8-15,-19-35-21 16,19 35 4-16,0 0 9 15,0 0-29-15,0 0-5 0,0 0-12 16,0 0-17-16,0 0-3 16,0 0 56-16,0 0 30 0,-44 53-43 15,19 7 72-15,0 17-19 16,0 12 31-16,6 13-24 16,0 15 74-16,7 14-73 0,-1 10 67 15,7 15-78-15,12 13-35 16,0 8-3-16,7 10 56 0,12 4-53 15,0 7-26-15,0-4-33 16,-6 1 3-16,-6-8 0 16,-7-7-29-16,-6 0 23 0,-13-6 2 15,1-5-15-15,-1-10 22 16,-6-3 2-16,1-11-9 0,5-8 5 16,0-9-27-16,1-8 20 15,-1-11-13-15,7-6 13 16,0-15-19-16,-7-10 9 0,1-14 2 15,-1-8 21-15,0-10-9 16,13-46 3-16,0 0-7 0,-12 42 15 16,12-42-8-16,0 0-3 15,0 0 3-15,0 0-14 16,0 0 7-16,0 0 0 0,0 0 0 16,0 0-12-16,-6 50 17 15,6-50-14-15,0 39 9 0,0-39 0 16,0 0 0-16,0 46 0 15,0-46 0-15,0 0-7 0,0 0-159 16,0 0-297-16,0 0-217 16</inkml:trace>
  <inkml:trace contextRef="#ctx0" brushRef="#br0" timeOffset="6800">1263 2644 947 0,'0'0'223'0,"0"0"58"16,0 0-19-16,0 0-21 16,0 0-99-16,25 11 15 0,-25-11-12 15,38 7-49-15,0-4-20 16,6-3-40-16,6 0-16 16,7 0-5-16,-1 0-18 15,1 0 13-15,-13 0-10 0,-6 0 0 16,-38 0-3-16,37 0-70 15,-37 0-151-15,0 0-269 16,0 0-165-16</inkml:trace>
  <inkml:trace contextRef="#ctx0" brushRef="#br0" timeOffset="7111">1829 2421 1307 0,'0'0'60'0,"0"0"32"16,0 0 7-16,0 0-3 15,0 0 4-15,0 0-55 0,0 0 71 16,0 0-57-16,0 0-4 15,13 46 13-15,-7 4-45 16,0 3-12-16,-6 7 5 16,6 0-16-16,-6 4-6 0,0-4 21 15,7-4-44-15,-1-3 23 16,0-7-197-16,-6-46-328 16,25 46-98-16</inkml:trace>
  <inkml:trace contextRef="#ctx0" brushRef="#br0" timeOffset="7468">2784 2665 936 0,'0'0'234'0,"0"0"84"0,38 4-24 16,-38-4-89-16,44 3-92 0,0-3-55 15,13-3-6 1,-7-1-33-16,19 1-16 0,-6-1 7 16,6 4-29-16,-12-3 19 15,-13-1 7-15,-44 4-348 0,0 0-342 16</inkml:trace>
  <inkml:trace contextRef="#ctx0" brushRef="#br0" timeOffset="7736">3495 2269 1716 0,'0'0'103'0,"0"0"12"15,37-17 5-15,-37 17-35 16,38 25-7-16,-38-25-28 0,38 60-23 16,-7 0-3-16,-6 3-35 15,1 1 14-15,-8 3-3 0,1 0-56 16,-12-3-307-16,5-8-295 16</inkml:trace>
  <inkml:trace contextRef="#ctx0" brushRef="#br0" timeOffset="8012">4582 2563 1641 0,'0'0'51'0,"0"0"30"16,50-7-56-16,-6 0 18 0,0 3-55 15,0 4 29-15,0 4-7 16,7-4-29-16,-1 7 32 0,-6-4-24 16,-13 4 1-16,-31-7-163 15,44 4-207-15,-44-4-103 16</inkml:trace>
  <inkml:trace contextRef="#ctx0" brushRef="#br0" timeOffset="8260">5236 2386 1483 0,'0'0'187'16,"25"-35"15"-16,-25 35-59 16,0 0-45-16,0 0-48 0,38 3-28 15,-38-3-7-15,37 36-4 16,-12 6 0-16,1 8-11 16,-8-1-21-16,-5 0-67 15,0 1-391-15,-13-4-230 0</inkml:trace>
  <inkml:trace contextRef="#ctx0" brushRef="#br0" timeOffset="8579">4645 460 964 0,'0'35'36'16,"0"4"101"-16,0 7 29 0,6 4-69 15,1 6-29-15,-1 8-32 16,0 7-40-16,0 3 13 16,1 4-18-16,-7-1-134 15,0-3-378-15</inkml:trace>
  <inkml:trace contextRef="#ctx0" brushRef="#br0" timeOffset="8867">3206 792 1809 0,'0'0'12'0,"0"0"-12"16,0 0-11-16,18 43 33 0,-11 10 7 15,-1 10-27-15,0 12-19 16,1 9 35-16,-7 5-2 0,-7-1-320 16,-5-7-232-16</inkml:trace>
  <inkml:trace contextRef="#ctx0" brushRef="#br0" timeOffset="9164">1754 662 938 0,'-44'-11'0'0,"44"11"11"16,0 0 9-16,-38 56-14 15,13-3-29-15,12 11 42 16,7 0-17-16,12 6-6 0,0 12-61 15,1-1-257-15</inkml:trace>
  <inkml:trace contextRef="#ctx0" brushRef="#br0" timeOffset="9608">1207 3545 1178 0,'0'0'118'0,"0"0"33"15,0 0-57-15,0 0-13 16,0 0-11-16,37 36-44 0,-5 13-2 16,-13 4 3-1,0 11-24-15,6 6-9 0,-6 1-4 16,-1 3-80-16,1 0-342 16</inkml:trace>
  <inkml:trace contextRef="#ctx0" brushRef="#br0" timeOffset="9917">3105 3485 1810 0,'0'0'35'0,"0"0"-23"16,0 0-25-16,0 0 18 0,0 0 5 16,31 57-16-16,-12 10 14 15,-6 4 12-15,6 6-8 0,-7 5-23 16,13-1 0-1,1-7-330-15,-1-7-195 0</inkml:trace>
  <inkml:trace contextRef="#ctx0" brushRef="#br0" timeOffset="10185">5041 3354 1675 0,'0'0'35'15,"31"57"13"-15,-18-8-31 0,-7 1-13 16,1-4 0-16,-7-4-9 15,0 4 10-15,6 0-5 16,0 0-224-16,7-7-304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51:51.009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5512 177 637 0,'0'0'155'0,"0"0"-39"15,0 0-80-15,0 0-27 0,0 0 65 16,-44-29-49-16,-25 8 3 16,-19 7-8-16,-25 0-7 15,-13 0-18-15,-31 3 34 0,-25-3-36 16,-20 3 19-16,-18 1-7 16,-12-1 5-16,-1 4 5 0,7 4-19 15,0 3 1-15,6 3 9 16,6 8-1-16,13-1-5 15,-7 4 12-15,1 4-6 0,12-4-22 16,7 0 19-16,5 1-9 16,7-12 27-16,13 4-15 15,6-7-3-15,19 0 8 0,12 0-20 16,19-3 14-16,19-1-25 16,13-3 24-16,5 0 2 0,20 0-28 15,0 3 128-15,6-3-68 16,44 7-8-16,-50-10 12 0,50 10-36 15,-51-7-2-15,51 7 9 16,-37-4-16-16,37 4-6 0,0 0-15 16,0 0 45-16,0 0-42 15,0 0 58-15,-38 42-26 16,38-42-2-16,-19 61 2 16,13-5 131-16,6 1-46 0,0 6-64 15,6 4-2-15,-6 11-20 16,-6 10 9-16,6 19-10 0,-7 13 1 15,7 14-4-15,-6 11 4 16,6 11 6-16,0 10-2 0,0 4-17 16,0 3-2-16,0-3-2 15,-12-4 7-15,-1-4 7 0,-6-2-18 16,0-9 2-16,-6-2 37 16,0-8-23-16,6-3 2 15,0-14-1-15,0-8 4 16,13-5-10-16,0-5 3 0,12-11-23 15,0-3 16-15,7 0-13 16,0-7 17-16,-1-4 6 0,7-3-19 16,-13-4-50-16,7-7-19 15,-1-7 14-15,7-10 47 0,-19-50 8 16,38 46-7-16,-38-46 28 16,69 39-16-16,-19-18 8 0,-50-21-7 15,70 18 7-15,-70-18 2 16,50 10 9-16,-50-10-11 15,56 7 0-15,-56-7-18 16,57 0 23-16,0 0-11 0,-1 0 15 16,7-7-9-16,19 4 10 15,12-8-25-15,13-3 1 0,19 0 24 16,18-4 12-16,20-3-33 16,18-4 21-16,6-3-6 0,13-7-32 15,7 3 36-15,6-7-48 16,6 0 57-16,-7 0-27 0,1 4-9 15,0 3 15-15,-7 7-3 16,7 4 0-16,-13 0 15 16,-12 7 2-16,-13 3-5 0,-13 4-5 15,-12 3-6-15,-13 4 6 16,-6 4-14-16,-12 3 10 16,-7 0 12-16,-13 0-2 0,1 0 3 15,-7-3-18-15,-6-1-9 16,0-3 24-16,-6 0-33 0,-7 0 27 15,1-3 16-15,-1-1-37 16,1 1 33-16,-7-8 0 0,6 1-16 16,-12-5 94-16,-6 1 4 15,-1-3-26-15,-12 2 12 16,-6-2 15-16,0-1-42 0,-38 18-17 16,37-42-36-16,-12-4 13 15,-6-4-3-15,-12-3 4 16,-7-7-14-16,-13-7 11 0,-6-7-5 15,0-11-6-15,0-4 0 16,1-10-6-16,-8-7 6 0,1-7-4 16,6-7-4-16,-6-8 2 15,6-2 2-15,13-5 11 0,6 4-17 16,-6 1 4-16,6 6-11 16,-13 4 8-16,1 7 12 15,-1 7-21-15,1 3 21 0,-1 8-17 16,-6-1-5-16,-6 8 22 15,6 3 0-15,-6 11-3 16,6 9-4-16,-6 9 8 0,6 14-7 16,0 6 12-16,19 36 10 15,-12-35-19-15,12 35-6 0,0 0 3 16,0 0-6-16,-19-35-74 16,19 35-107-16,-13-36-142 0,1 4-111 15</inkml:trace>
  <inkml:trace contextRef="#ctx0" brushRef="#br0" timeOffset="621">4060 42 478 0,'0'0'45'16,"0"0"-15"-16,-31-14-30 15,31 14 155-15,0 0 0 0,0 0-64 16,0 0-23-16,-7 46-47 16,1 0 125-16,12 18-69 0,1 10-21 15,-7 25 63 1,-7 21-64-16,1 21 0 0,0 22-16 15,-13 21-18-15,6 15-15 16,-12 16 13-16,0 11-34 0,-6-3 30 16,-1-11-33-16,1-11 54 15,-1-13-30-15,1-5 9 0,-1-9-18 16,7-8-12-16,6-11 15 16,7-6-6-16,6-11 13 0,-1-10-4 15,-5-15 24-15,5-11-27 16,-5-13 0-16,-1-5-26 0,1-6 31 15,-1-7-12-15,-6-4 19 16,-12-3 10-16,6-1-22 16,0-10-26-16,25-53 4 0,-26 57 15 15,26-57 25-15,0 0 11 16,0 0-20-16,0 0-192 16,0 0-201-16,0 0-131 0</inkml:trace>
  <inkml:trace contextRef="#ctx0" brushRef="#br0" timeOffset="1185">2413 64 829 0,'0'0'150'16,"0"0"-4"-16,6-36 35 16,-6 36 31-16,7-28-8 0,-7 28-53 15,0 0-55-15,0 0-45 16,0 0-51-16,0 0 30 16,6 32-16-16,-6 31 39 0,-13 36-6 15,7 29-35-15,-6 27 31 16,12 25-29-16,6 18 0 0,6 11-14 15,1 14 11-15,0 11 5 16,5-8-13-16,1-4-6 16,-12-13-1-16,5-11 11 15,-6-15 4-15,1-6-2 0,-7-14-29 16,-13-11 16-16,-6-14 15 16,-12-3-19-16,-1-12 22 0,-12-13-10 15,7-7-15-15,-7-15 23 16,6-14-27-16,7-17 30 0,5-11-15 15,26-46-7-15,0 0-121 16,0 0-227-16,0 0-216 0</inkml:trace>
  <inkml:trace contextRef="#ctx0" brushRef="#br0" timeOffset="1769">276 1521 970 0,'63'0'159'0,"-6"3"2"0,5-3 43 16,8 4-31-16,11-4 6 15,26 3-75-15,25-3-21 16,13 0-31-16,37 0-37 16,19 0 5-16,38 4-20 0,12-1 6 15,13 4 32-15,7 0 16 16,11 4-19-16,1-4-11 0,13 0-36 16,12 0 20-16,0-3-8 15,-7-1-8-15,-11 1 8 0,-8-4-12 16,-24 0 21-16,-19 0-32 15,-19 0 29-15,-31-4-16 0,-20 1 13 16,-24-1-24-16,-32 4 37 16,-25-7-29-16,-19 7 17 15,-19-3 10-15,-6 3-28 0,-44 0-4 16,26 0 25-16,-26 0-17 16,0 0 6-16,0 0-70 15,0 0-186-15,0 0-144 0,0 0-99 16</inkml:trace>
  <inkml:trace contextRef="#ctx0" brushRef="#br0" timeOffset="2409">6568 2411 638 0,'0'0'11'15,"0"0"-11"-15,-31-11 88 16,-26 4 22-16,-25 4-4 0,-18 3-52 15,-13 3-29-15,-13 1 1 16,0 7-3-16,-12-4 91 16,-13 7-58-16,-19-4 92 0,-12 4-101 15,-25-3 16-15,-13 0-27 16,-19-4-19-16,-19 0-6 0,0 0-26 16,-12-4 25-16,0 1-5 15,-1 3 10-15,-11 4-1 0,5-1-41 16,7 1 46-16,6 3-19 15,25-3-16-15,13-1 63 16,18 4 18-16,13-3-17 0,13-8-53 16,6 1 20-16,19-4-10 15,19 3 6-15,12-6-27 16,13-1 16-16,6 1 12 0,19-1-12 16,6-3 8-16,19 0-17 15,13 4 9-15,50 3 4 0,-56-4-19 16,56 4 41-16,0 0-26 15,0 0-16-15,0 0 41 0,0 0-25 16,0 0-21-16,0 0 39 16,0 0-34-16,0 0 16 0,0 0 10 15,0 0-1-15,0 0-3 16,0 0 8-16,0 0-42 0,0 0 37 16,0 0-16-16,0 0 4 15,0 0 10-15,0 0-31 0,0 0-59 16,0 0-219-1,0 0-200-15</inkml:trace>
  <inkml:trace contextRef="#ctx0" brushRef="#br0" timeOffset="3602">685 965 1015 0,'0'0'126'16,"0"0"57"-16,0 0-9 15,0 0-36-15,0 0-34 0,0 0 22 16,0 0 6-16,0 0-58 15,0 0-33-15,0 0-24 0,63 17-12 16,-7-10 4 0,1-3-1-16,-7-1-19 0,-50-3-143 15,63 4-162-15,-63-4-138 16,50 0-99-16</inkml:trace>
  <inkml:trace contextRef="#ctx0" brushRef="#br0" timeOffset="3850">1452 615 1065 0,'0'0'23'0,"0"0"17"16,0 0 30-16,0 0 55 15,0 0-18-15,0 0-93 16,0 0 11-16,31 46 28 0,-18 0-26 16,-7 7-17-16,0 3-25 15,0 8-22-15,1-1-294 0,-7 5-173 16</inkml:trace>
  <inkml:trace contextRef="#ctx0" brushRef="#br0" timeOffset="4186">735 2065 1260 0,'0'0'130'0,"0"0"13"16,0 0 4-16,0 0-45 15,0 0-57-15,0 0-18 0,57 21-20 16,-1-7 9-16,1-7-26 15,-7 0-112-15,0-3-206 16,-18-1-71-16,-32-3-51 0</inkml:trace>
  <inkml:trace contextRef="#ctx0" brushRef="#br0" timeOffset="4446">1540 1927 1183 0,'0'0'98'0,"0"0"-36"16,0 0 36-16,0 0-40 15,0 0-33-15,0 0 29 16,0 0-32-16,0 0 28 0,12 64-20 15,-6-1-7-15,1 8-15 16,-1-1-6-16,-6 5-18 0,0-1-272 16,-6-7-224-16</inkml:trace>
  <inkml:trace contextRef="#ctx0" brushRef="#br0" timeOffset="4806">672 3511 1306 0,'0'0'99'0,"0"0"-50"16,0 0-42-16,0 0 16 16,0 0 39-16,0 0 65 15,0 0-30-15,0 0-60 16,0 0-20-16,69 28-14 0,-12-13 8 15,-7-1-192-15,7-11-130 16,-13-3-136-16</inkml:trace>
  <inkml:trace contextRef="#ctx0" brushRef="#br0" timeOffset="5066">1408 3167 1223 0,'0'0'23'0,"0"0"-14"16,0 0 22-16,0 0 150 15,0 0-35-15,0 0-65 0,0 0-29 16,25 64-12-16,-6-3-23 15,-13 3-17-15,6-4 2 0,1 3-19 16,-7 1-238 0,-6-8-362-16</inkml:trace>
  <inkml:trace contextRef="#ctx0" brushRef="#br0" timeOffset="5658">4707 919 765 0,'0'0'186'0,"0"0"88"15,0 0 48 1,0 0-64-16,0 0-101 0,0 0-74 16,51 24-31-16,5-9-28 15,-5-8-15-15,-1-7-12 0,-6 0-124 16,-44 0-238-16,56-4-181 15</inkml:trace>
  <inkml:trace contextRef="#ctx0" brushRef="#br0" timeOffset="5913">5468 629 953 0,'0'0'-7'0,"0"0"13"15,0 0-1-15,0 0 11 16,0 0 50-16,25 39-24 16,-6 0-33-16,-6 3 13 0,-7 15-10 15,6 6-9-15,-5 8-8 16,5 7 5-16,1 8-145 15,-7-5-235-15</inkml:trace>
  <inkml:trace contextRef="#ctx0" brushRef="#br0" timeOffset="6330">4764 2097 839 0,'44'0'203'0,"0"-4"4"0,6 0-77 15,1 1-28-15,-1 3-40 16,6 3-42-16,-12-3-44 0,-6 4-92 16,-38-4-215-16,32 0-155 15</inkml:trace>
  <inkml:trace contextRef="#ctx0" brushRef="#br0" timeOffset="6601">5663 1846 1344 0,'-6'-32'37'16,"6"32"-41"-16,0 0 10 0,0 0 54 15,0 0 8-15,18 46-9 16,-5 3-65-16,0 15 20 0,5 7 16 16,-5 6-20-16,0-3-28 15,-1 8 21-15,-6-4-214 16,-6-1-208-16</inkml:trace>
  <inkml:trace contextRef="#ctx0" brushRef="#br0" timeOffset="6950">4695 3405 1175 0,'0'0'108'0,"0"0"-10"15,0 0 19-15,0 0-68 16,50 18-33-16,0-8 15 15,13-6-25-15,13-1-43 0,-1 4 45 16,1-3-124-16,-7 0-108 16,6-4-60-16,-6 0-61 15</inkml:trace>
  <inkml:trace contextRef="#ctx0" brushRef="#br0" timeOffset="7189">5738 2976 1335 0,'0'0'91'15,"0"0"-15"-15,0 0-5 0,0 0-22 16,25 53 2-16,-12 8-34 15,0 6-17-15,-13 3 7 0,0 6-7 16,6-6-307-16,-6-3-160 16</inkml:trace>
  <inkml:trace contextRef="#ctx0" brushRef="#br0" timeOffset="7789">2665 201 705 0,'0'0'13'15,"0"0"24"-15,12 43 54 16,-12-43 59-16,13 39-2 0,-13-39 0 16,0 0 22-16,6 42-65 15,-6-42 22-15,13 42-45 16,-13-3-30-16,6-3-52 16,0-1 4-16,0 11 25 0,7 0-59 15,0 7 49-15,-1 3 6 16,7 8-187-16,0 3-180 0,0 11-76 15,0 7-50-15</inkml:trace>
  <inkml:trace contextRef="#ctx0" brushRef="#br0" timeOffset="8195">3061 1729 1155 0,'0'0'163'16,"0"0"-17"-16,0 0-40 0,12-42-52 15,-12 42-47-15,0 0 29 16,0 0-27-16,0 0 11 15,6 67-33-15,7 0 5 0,0 0 8 16,-1 4 20-16,-6-4-246 16,7 4-208-16</inkml:trace>
  <inkml:trace contextRef="#ctx0" brushRef="#br0" timeOffset="8610">2878 3082 845 0,'0'0'219'0,"0"0"95"16,0 0-30-16,0 68-113 16,-12-8-88-16,5 0-43 15,1 4-40-15,0 7 14 0,-7 3-172 16,7 1-306-16,-7 2-196 16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52:00.406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104 493 1296 0,'0'0'44'0,"0"0"-18"0,0 0-29 16,0 0 9-16,0 0-17 16,0 0 38-16,0 0-12 15,-25 57-40-15,0-4 25 0,12 7-8 16,-6 0 23-16,7 3 1 15,6-6-30-15,6 0 23 16,0-4 10-16,12-7-19 16,-12-46-5-16,38 45-23 0,0-16 46 15,6-19-34-15,6-13-17 16,-6-15-70-16,12-14 26 16,1-10 32-16,0-11 40 0,-1-7-5 15,1-7-5-15,-13 0 31 16,0 10 36-16,-13 8 107 15,-31 49-87-15,25-43-24 0,-25 43-16 16,0 0-16-16,0 0-46 16,0 0 42-16,44 60-8 0,-19 0 9 15,7-7-29 1,-7 4 16-16,6-8-20 0,-31-49 11 16,57 50 35-16,-7-18 6 15,0-18-42-15,-6-11 13 0,0-10-14 16,0-14 17-16,-44 21 0 15,57-64 9-15,-7-6-5 16,-6-8-21-16,-6-10-1 0,6-11 27 16,0-14-18-16,0-1 56 15,-6 12 74-15,-7 17 19 16,-6 22-61-16,0 17-39 0,-25 46-51 16,0 0 5-16,0 0 9 15,0 0-235-15,0 0-200 16,0 0-127-16</inkml:trace>
  <inkml:trace contextRef="#ctx0" brushRef="#br0" timeOffset="644">2141 225 1072 0,'0'0'107'15,"0"0"11"-15,0 0-64 0,6-60-19 16,-6 60-49-16,50-57 24 16,0 15-22-16,13 10 2 15,0 11 42-15,0 10-52 0,-13 11 35 16,1 11 9-16,-51-11-35 16,50 49 15-16,-25 4 0 0,-19 11 29 15,-18-1 4 1,-20 1 2-16,-18 7-33 0,-7 3 105 15,-5-4-74-15,-8 1-1 16,1 0-9-16,6-8-20 0,7-3-12 16,12-7-8-16,12-7 43 15,32-46 13-15,-18 46 64 16,18-46 18-16,0 0-38 0,50 32-52 16,13-18-35-16,6-17 0 15,13-11 18-15,6-4-18 16,0-3 0-16,-7 3-140 0,-5-3-185 15,-13 0-175-15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52:03.258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4800 456 956 0,'0'0'0'16,"19"-25"11"-16,-19 25 49 0,0 0 0 15,19-21 4-15,-19 21-34 16,0 0-15-16,-63-15-23 15,-25 8 10-15,-19 7-16 0,-31 4 32 16,-32-4-1-16,-32 0-25 16,-37-4-6-16,-13 4 17 15,-18-3-18-15,-6-4 35 0,-8 0-11 16,7-4-9-16,7-7-3 16,12-6-9-16,6-5 26 0,26 1-22 15,12-11 0-15,19 4 27 16,19 0-35-16,25-1 16 0,13 5 26 15,24 2-39-15,19 5 57 16,20 9 5-16,18 5-34 16,13-1-32-16,44 11 28 0,-31 4 9 15,31-4-24-15,-31 35 10 16,12 7 14-16,12 11-47 0,7 11 64 16,0 14 99-16,7 17-80 15,5 18-48-15,-5 15 18 0,5 20 76 16,-6 11-66-16,1 14-17 15,5 14-8-15,7 5-8 0,-6 3-3 16,-1-5-13-16,1 1 16 16,-13-10-3-16,-6-15 11 15,-1-11-11-15,1-17-4 0,-13-11-7 16,-6-10 11-16,0-8 6 0,0-6-12 16,0-8 18-1,6-3-15-15,-6-4 3 0,-1-3 0 16,14-7 12-16,-1 0-29 15,7-4 34-15,6-7-4 0,6-3-13 16,13-8-33-16,13-6 7 0,5-8 3 16,20-3-13-16,12-11-3 15,19-10 12-15,13-11 7 0,12-3 25 16,20-11-5-16,18-8-6 16,18-2 11-16,20-1-16 0,12 0 2 15,6-3 38-15,21 0-29 0,11 3 11 16,6 8-22-16,12-8 14 15,7 11-3-15,8 0-15 16,-15 0 22-16,-12 0-1 0,-18 3 0 16,-20 1 10-16,-5 3-2 15,-19-4-27-15,-14 8 1 0,-18-4 8 16,-6 0 22-16,-20 0-24 0,-18-4 6 16,-12-3 0-16,-13 0-4 15,-19-4-11-15,-13-10 40 0,-12-11-39 16,-6-3 14-16,-14-11 12 15,-11-10-9-15,-7-8-22 0,0-7 33 16,0-3-19-16,-7-7 5 16,14-4 15-16,-7 0-50 0,12-3 47 15,1-4 4-15,-1-7-22 16,1-4 10-16,0-13 41 0,-1-4-22 16,-12-11 3-16,0-3-14 15,-6-1-12-15,-13 1 18 0,0 0-38 16,-12 3 17-16,-1 4 21 0,1 7-33 15,-7 7 27-15,0 9-15 16,7 12 3-16,6 11 19 0,0 10-25 16,11 15 0-16,-5 3 6 15,13 7 6-15,0 7 1 16,-1 0-7-16,1 0-26 0,6-3-105 16,0-1-80-16,6-3-28 0,-6-3-109 15</inkml:trace>
  <inkml:trace contextRef="#ctx0" brushRef="#br0" timeOffset="492">3391 254 858 0,'0'0'9'0,"0"0"-4"16,0 0-21-16,0 0 28 15,0 0 106-15,-6 60-46 0,6 21-28 16,0 15-17-16,0 13-9 15,12 19 13-15,1 13 127 16,-1 11-80-16,7 7-62 0,-6 7 17 0,-7 5-37 16,-6 2 21-1,0-3-2-15,-6 6-19 0,-1-3-2 16,1-3 3-16,-6-11 22 0,5-7-11 16,1-11 6-16,0-10-14 15,-1-11 6-15,-5-10-19 0,-1-11 20 16,1-7-14-16,-7-4-8 15,0-10 20-15,0-8 10 0,-6-10-12 16,0-3 9-16,6-7-20 0,0-8 11 16,0-7 6-16,19-35-28 15,-12 29 16-15,12-29-3 0,0 0 14 16,0 0-103-16,0 0-150 16,0 0-150-16</inkml:trace>
  <inkml:trace contextRef="#ctx0" brushRef="#br0" timeOffset="1032">1629 360 398 0,'0'0'0'0,"0"0"25"15,0 0 88-15,0 0 22 16,0 0-46-16,0 0 16 16,-13 39-72-16,13-4-5 0,-6-3 9 15,6 0-19-15,0 3 55 16,0 8 63-16,-6 17 31 0,-7 18-8 16,1 24 65-16,-1 22-47 15,-6 31-80-15,7 15-29 0,5 18-48 16,1 3-7-16,6 7-3 15,0 0 24-15,0 0 77 0,-6-11-40 16,0-10-31-16,-1-11-22 16,1-14-9-16,6-7-22 0,-6-15 22 15,-1-2-9-15,7-15-9 16,-6 0 9-16,0-11 0 0,0-10 13 16,-1-7-19-16,1-11 19 15,0-14-20-15,6-10 3 0,0-8-140 16,0-42-151-16,0 0-153 0,0 0-158 15</inkml:trace>
  <inkml:trace contextRef="#ctx0" brushRef="#br0" timeOffset="1620">396 1612 432 0,'0'0'0'16,"0"0"171"-16,0 0 10 16,0 0 21-16,38 35-83 0,25-3-10 15,26-3-40-15,36-5-39 16,32-2-5-16,26-8-31 0,18-4 24 15,13-3 2-15,12 0-51 0,14-3 52 16,11-8-21-16,13 1 0 16,19-1 7-16,1-6-19 0,-1-1 31 15,-1 4-28-15,-11 0-4 16,-13 0 32-16,-19-4-39 16,-19 8 20-16,-6-1-11 0,-19 4 11 15,-19 0 0-15,-12-3 0 16,-19 3 10-16,-26 3-10 0,-24 1-18 15,-20-1 36-15,-12-3-38 16,-19 0 20-16,-19 0 12 0,-25 0-26 16,0 0 21-16,0 0-7 15,0 0 0-15,0 0 8 0,0 0-21 16,0 0 31-16,0 0-28 16,0 0-200-16,-38-3-114 0</inkml:trace>
  <inkml:trace contextRef="#ctx0" brushRef="#br0" timeOffset="2328">5800 2697 705 0,'-50'7'-4'0,"-19"4"18"0,-13-8-7 16,-6 4-3-16,-6-7-13 16,-13 4-3-16,-1-4 12 15,-11 3 3-15,-1-3-3 0,-5-3-5 16,-14-1 18-16,-5-3-7 16,-13-3-2-16,-13-1 7 0,-20 0-16 15,-17 1 36-15,-13 3 25 16,-6 3 12-16,-13 1 15 0,-1-1-11 15,1 1-12-15,0-4-44 0,7 7 6 16,12-4-4-16,6 4 6 16,18-3-30-16,14-1-4 0,25 0 0 15,12 4 6-15,19-3-4 16,20 3 17-16,11 0 6 0,26 0 49 16,19-4-48-16,18 4 12 0,32 0-12 15,0 0-21-15,-38-3 25 16,38 3-14-16,0 0 3 15,0 0-31-15,0 0 10 0,0 0-11 16,0 0 32-16,0 0-9 16,0 0-23-16,0 0 2 0,0 0 4 15,0 0 11-15,0 0 14 0,-51 0 3 16,51 0-7-16,-44 0-26 16,0 0 27-16,7 0-18 0,-7 3 39 15,12-3-19-15,32 0-4 16,-44 0 1-16,44 0-11 15,0 0 11-15,0 0 7 0,0 0-5 0,0 0-10 16,0 0-23-16,0 0-69 16,44 7-127-16,-6 1-142 15</inkml:trace>
  <inkml:trace contextRef="#ctx0" brushRef="#br0" timeOffset="5380">881 611 389 0,'0'0'100'15,"0"0"-7"-15,0 0 4 0,13-32 1 16,-13 32 7-16,0 0-3 16,0 0-28-16,0 0-1 15,0 0-2-15,0 0-18 0,0 0 7 16,0 0-21-16,0 0-31 15,0 0-8-15,0 0 10 0,0 0-15 16,-32-3-14-16,-6 10 29 16,1 7-22-16,-1 4 6 0,38-18 1 15,-38 38 5-15,13 1-7 16,6-7 4-16,13 7 27 0,6-39-32 16,19 46 1-16,6-11 20 15,6-10-13-15,7 0 7 16,0-8-7-16,-7-6-9 15,1 0 9-15,-32-11 6 0,31 7-17 16,-31-7 11-16,0 0-42 16,0 0-8-16,0 0 17 0,0 0 16 15,-38-21-20-15,1 3 5 16,-1 7-27-16,0-3-2 0,1 0 50 16,-1-4 14-16,6 1-21 15,32 17 20-15,-37-25 21 0,37 25-1 16,0 0 32-16,0 0 11 15,0 0-41-15,0 0-31 16,0 0 25-16,0 0 9 0,0 0 23 16,0 0-1-16,0 0-63 15,-19 56 33-15,19 1 1 0,6-8-41 16,13 4 39-16,0 4-43 16,6 0 41-16,6-8-107 0,7 0-244 15</inkml:trace>
  <inkml:trace contextRef="#ctx0" brushRef="#br0" timeOffset="6248">2648 777 664 0,'0'0'56'0,"0"0"63"15,0 0 26-15,0 0-51 16,0 0-36-16,0 0-27 16,-37-25-41-16,-1 15 27 0,0 10-12 15,-12 10-14-15,6 5 9 16,0 6-3-16,6 3 12 16,7 5-12-16,31-29 8 0,-25 35-15 15,6-3 0-15,19-32 3 16,6 35 22-16,-6-35-21 0,31 32-1 15,7-11 1-15,0-7 17 16,0-7-7-16,-7-3-4 0,-31-4-7 16,31 0 18-16,-31 0-17 15,0 0 9-15,0 0-20 16,0 0 11-16,0 0 6 0,-18-32-15 16,18 32 10-16,-44-21 5 15,-7 7 12-15,1 7-22 16,6 3 13-16,6 8-20 0,7 3 7 15,-7 3 5-15,38-10 24 16,-31 25-6-16,31-25-13 0,-13 43-6 16,13-5 2-16,13-2 4 15,6-1 14-15,6 0-24 0,6 1 13 16,7-1-3-16,6 1-4 16,12-5-92-16,7 1-170 0</inkml:trace>
  <inkml:trace contextRef="#ctx0" brushRef="#br0" timeOffset="6816">4391 834 855 0,'-37'-29'11'0,"5"19"-25"16,1 6 25-16,-7 4-16 0,0 4-8 15,7 6 30-15,-1 1-21 16,1 0-3-16,0 6 11 0,31-17-4 16,-45 25-10-16,45-25 20 15,-32 39-10-15,13-11 6 0,19-28-3 16,0 32 6-16,0-32-9 16,19 32 0-16,-19-32 4 0,32 21-8 15,5-7 11-15,-37-14-7 16,33 4 0-16,-33-4 7 15,0 0-15-15,0 0 8 16,0 0-16-16,0 0 28 0,0 0-30 16,0 0 29-16,0 0 17 15,-52 35 17-15,15-7-29 0,-7 4-4 16,19-4-4-16,-1 4 41 16,14-4-24-16,12 4 62 0,0-32-46 15,25 36-17-15,13-15-24 16,12-4 29-16,8-2-50 0,-2-8 31 15,13-4-26-15,0-3 24 16,1-3-35-16,-8-1-163 16,-18-3-152-16</inkml:trace>
  <inkml:trace contextRef="#ctx0" brushRef="#br0" timeOffset="7692">982 3065 384 0,'-26'3'56'16,"26"-3"20"-16,-31 7-2 0,31-7-29 15,-31 14 7-15,31-14-26 16,-32 25-5-16,32-25 64 0,-25 32-23 15,25-32-33-15,0 35-20 0,6-7 14 16,-6-28-16-16,25 36 19 16,7-15-10-16,6-3-26 0,-7-8 13 15,0 1-8-15,-31-11 10 16,32 3 6-16,-32-3-9 16,0 0-2-16,0 0 0 0,0 0 6 15,0 0 11-15,0 0-42 0,-32-10 16 16,-5-1 14-16,-1 4 2 15,-6 0 0-15,6 4-19 0,-6-1-4 16,-6 0 24-16,12 1 1 16,7 3 2-16,31 0-32 0,-38 0 10 15,38 0 15-15,0 0 3 0,-31 3-17 16,31-3 7-16,0 0 57 16,0 0 13-16,0 0-30 0,6 39-37 15,-6-39 3-15,13 43 9 16,12-8 24-16,-25-35 46 15,31 50-40-15,1-12-11 0,-7-2-24 16,-6 3-3-16,-1-8-212 16,-5 1-274-16</inkml:trace>
  <inkml:trace contextRef="#ctx0" brushRef="#br0" timeOffset="8360">2749 2994 609 0,'0'0'8'0,"0"0"-2"16,0 0-3-16,-38-18-6 16,7 15-7-16,-1 3 6 0,1 10 4 15,-7 1 0-15,7 7 0 16,-1-1 0-16,-5 4 78 0,37-21-37 16,-32 39-14-16,13-7-17 0,13 0 19 15,6 0-19-15,0-32-25 16,13 35 15-16,-13-35 0 15,37 35 2-15,-5-13 10 0,5-12-18 16,-11-3 6-16,-26-7 15 16,31 0-10-16,-31 0-16 0,0 0 11 15,0 0 0-15,0 0-9 16,0-28 3-16,0 28 26 0,0 0-25 16,-31-21 17-16,-1 10-12 15,1 15 48-15,31-4-16 0,-38 10 51 16,7 4-39-16,31-14 24 15,-38 32-17-15,38-32-6 0,-25 46-26 16,12-7 40-16,13 4-21 16,6-8-23-16,-6-35-19 0,44 42 16 15,7-3 3-15,-1-11-15 16,7-6-18-16,5-5-146 0,1-6-164 16</inkml:trace>
  <inkml:trace contextRef="#ctx0" brushRef="#br0" timeOffset="9092">4486 3103 491 0,'0'0'67'16,"0"0"22"-16,0 0 18 0,0 0-32 16,0 0-41-16,0 0-2 15,0 0-15-15,0 0-17 0,0 0 13 16,0 0-9-16,-38-14 10 16,-6 7-23-16,6 11-10 0,-6 6 44 15,6 1-25-15,-6 3-4 0,7 7 8 16,5 1-8-16,32-22-7 15,-31 38 16-15,12-9-2 0,19-29 1 16,-6 35 12-16,6-35-25 16,12 35-2-16,-12-35 27 15,32 25-9-15,-7-11-35 0,6-3 46 16,1-8 0-16,-7-3-29 16,-25 0 5-16,38-7 21 0,-38 7-30 15,31-14 4-15,-31 14 32 0,0 0-28 16,6-32 2-16,-6 32 15 15,0 0-17-15,-31-24-9 0,-7 13 27 16,7 4-11-16,-1 7-9 16,-5 7 5-16,-1 0 16 0,0 0-12 15,-1 0-16-15,8 4 23 0,0-1-11 16,31-10 4 0,-32 18 13-16,32-18-13 0,-31 14-5 15,31-14 5-15,0 0 7 0,-25 39 6 16,12-11-22-16,13-28 76 15,0 39-23-15,6-3-2 0,13-1-37 16,0-3 19-16,6 0-42 16,0-4 25-16,7-3-21 0,-1 3 26 15,8-3-130-15,-8-8-139 0</inkml:trace>
  <inkml:trace contextRef="#ctx0" brushRef="#br0" timeOffset="9876">881 2057 713 0,'0'0'55'0,"0"0"29"15,0 0 67-15,0 0 8 0,0 0 0 16,0 0-58-16,0 0-36 15,0 0-19-15,0 0-12 16,0 0 145-16,31 25-25 0,-5 11-41 16,-8 9-57-16,1 5-30 15,0 3-26-15,6 3 14 0,-6 5-3 16,6-5-11-16,0 1-5 16,1-4-163-16,-1-7-228 0,6-4-161 15</inkml:trace>
  <inkml:trace contextRef="#ctx0" brushRef="#br0" timeOffset="10233">2868 1955 1102 0,'0'0'21'0,"0"0"-6"16,0 0 161-16,0 0 18 15,7 35-64-15,-1 8-58 16,-6-1-39-16,12 8-2 0,-5-1 2 16,-1 8-38-16,6-4 12 0,8-4 8 15,-7 1-15-15,6-1-17 16,0-7-282-16,-1-3-176 0</inkml:trace>
  <inkml:trace contextRef="#ctx0" brushRef="#br0" timeOffset="10577">4636 2008 980 0,'0'0'30'16,"0"0"37"-16,0 0 1 0,0 0 124 15,0 0 10-15,0 0-65 16,38 35-47-16,-13 4-25 0,-6 7-23 15,0 4-23-15,-6-1-19 0,-1 4-10 16,1 4-6-16,-1-4-86 16,1-4-218-16,-1 1-158 0</inkml:trace>
  <inkml:trace contextRef="#ctx0" brushRef="#br0" timeOffset="11604">2108 4825 805 0,'0'0'217'16,"0"0"-9"-16,0 0-7 0,0 0-34 15,0 0-85-15,0 0-11 16,-19 29 36-16,13-1 22 0,-7 11-46 16,-6 7-37-16,13 7-18 0,0 7-16 15,-1 0 3-15,7 4-24 16,7-1 24-16,-1 4-12 0,6-7-9 15,7-3 12-15,6-11 13 0,-6-7-13 16,-19-39-13-16,44 39 10 16,-6-15-12-16,-38-24-46 15,50 0 38-15,-6-17-38 0,0-12 7 16,0-13 10-16,0-7-20 0,7-4 17 16,5-7 0-16,-12-1 23 15,6 12 5-15,-12 3 17 0,-13 14-11 16,-25 32 12-16,0 0-17 15,32-14 71-15,-32 14-31 0,0 0-1 16,19 39-18-16,-13-4-4 0,0 1 2 16,-6-36-19-16,13 42 6 15,-13-42-1-15,31 39 27 0,-31-39-27 16,44 21 26-16,-6-17-19 16,0-4 8-16,6-11-26 0,0-10 21 15,0-7-11-15,-6-4 16 16,6-7-14-16,-6-7-4 0,6-11 10 15,-6 1-14-15,6-11 32 0,-7 3-18 16,7 0-9-16,-6 4 22 16,-7 11-34-16,-5 7 32 0,-1 10-25 15,-25 32-32-15,12-32-194 16,-12 32-164-16,19-25-123 0</inkml:trace>
  <inkml:trace contextRef="#ctx0" brushRef="#br0" timeOffset="12120">3938 4578 344 0,'19'-21'119'16,"-1"3"39"-16,-18 18 11 0,26-35-27 15,-8 10-45-15,1-3-20 16,-19 28-17-16,25-32-25 16,-25 32-29-16,39-25 8 0,-7 11-20 15,-1 11 6-15,7 10 21 16,-7 7 19-16,1 7-53 0,-1 4 36 16,0 7 3-16,-18-1-23 0,0 1 30 15,-13 7-24-15,-13-4-2 16,-18-3 18-16,-7 0-23 0,-6-4 10 15,-13-3-21-15,1-7 9 0,-2-4-4 16,-5 0-18-16,13-7 30 16,6 0 11-16,13-7-24 0,31 0 9 15,0 0-42-15,0 0-23 0,0 0 46 16,25-32 12-16,6 22 9 16,1 6-9-16,12 8-8 0,-7 6 26 15,1 4-15-15,1 4 7 16,-8 0 3-16,-31-18 60 15,32 39 20-15,-14-8 16 0,-11-2-31 16,-7-29-16-16,-13 42-31 0,-12-10-37 16,-6-7 26-16,-13-4-21 15,-1 0 14-15,-6-3-1 0,1-4-24 16,6 0-127-16,6-10-119 0,7-1-108 16,-1-3-94-16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52:20.058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6176 135 459 0,'-6'-29'71'16,"-7"5"15"-16,1-5 49 0,-7 8 0 15,19 21-27-15,-13-21-35 16,13 21-37-16,0 0-26 15,0 0 0-15,0 0 98 16,0 46-41-16,0 11 4 0,13 6-37 16,-13 8 12-16,6 7-21 15,0 6 4-15,-6 5-14 0,-6 6 23 16,0 8-26-16,-19-1 16 16,-7 11-14-16,-12 4 9 0,-12 7-14 15,-13 3-9-15,-7 0 16 16,-6-3-3-16,1-8 2 0,-7-6-162 15,6-11-250-15,0-14-154 16</inkml:trace>
  <inkml:trace contextRef="#ctx0" brushRef="#br0" timeOffset="720">4416 1428 760 0,'0'0'25'15,"-12"28"122"-15,12-28 33 16,0 0-39-16,0 0-78 0,0 0-30 16,0 0-16-16,25-31-22 15,0-8 2-15,0-7-38 0,6-7-53 16,7-7 0-16,0-11 38 16,6 0 39-16,0 8 4 0,0 10 10 15,-6 17-33-15,-1 15 30 16,-5 14 6-16,-32 7 3 0,44 25-7 15,-44-25 17-15,25 56-5 16,-13-6-17-16,-5-8 15 16,-14 1-6-16,-5-4-4 0,-7-4 4 15,19-35-7-15,-44 39 20 16,0-14-5-16,-6-15-17 16,-1-6 9-16,1-11 0 0,0-4 24 15,6-14-17-15,0-7 13 16,6-6-20-16,7-8-7 0,6 3-9 15,12 8 3-15,13 35 20 16,-13-39 6-16,13 39-30 0,0 0 28 16,0 0-8-16,0 0 58 15,-37 21 22-15,-1 18 38 16,-12 14-58-16,-7 4-8 0,-12 3-36 16,0 3-6-16,-13-3 14 15,7-3-23-15,6-4-106 16,-1-7-334-16</inkml:trace>
  <inkml:trace contextRef="#ctx0" brushRef="#br0" timeOffset="1079">3888 262 989 0,'0'0'8'16,"0"0"135"-16,0 0-33 16,-31 60-19-16,12 18-21 15,6 7-46-15,7 10-7 16,12 4 1-16,1 0 24 0,11 3-2 16,8-3-6-16,-8-7-48 15,1-7-348-15</inkml:trace>
  <inkml:trace contextRef="#ctx0" brushRef="#br0" timeOffset="1760">3341 1032 898 0,'-25'-10'138'16,"25"10"-56"-16,0 0 7 16,0 0-38-16,-44-18-28 0,44 18-1 15,0 0-19-15,-37-21-10 16,37 21 21-16,0 0-3 0,-19-46-19 16,19 7 8-16,12 0 9 15,13 4-22-15,-25 35 20 0,38-35-7 16,-38 35 10-16,38-22-30 15,-38 22-7-15,0 0 27 16,0 0-7-16,25 39 32 0,-25-3-25 16,-6-1 5-16,6-35 10 15,-32 49-11-15,7-10 7 0,25-39-11 16,-44 36 8-16,0-12-35 16,13-10 11-16,31-14 39 15,-57-3 6-15,19-15-22 0,38 18-7 16,-44-46 12-16,13-3-25 15,12-11 8-15,7-14-19 0,5-8 2 16,7 1 10-16,0 7 32 16,7 10-30-16,-7 22 10 15,0 42 0-15,0 0-17 0,0 0 8 16,0 0 37-16,-13 49-5 16,0 22 2-16,7 10-4 0,0 11 16 15,6 11 126-15,0-1-66 16,6 4-55-16,0-3 7 0,7-1-52 15,-7-10 21-15,1-4-24 16,-1-10 24-16,-12-11-31 0,-7-10 30 16,-18-11-22-16,-7-11 20 15,-12-10-10-15,-1-11-20 16,-5-14 44-16,-1-14-41 16,1-18 40-16,5-14-45 0,7-21 23 15,13-14-23-15,12-11 28 16,0 0-11-16,19 0 0 0,13 4-43 15,6 3-43-15,18 7-193 16,1 7-120-16,12 8-73 0</inkml:trace>
  <inkml:trace contextRef="#ctx0" brushRef="#br0" timeOffset="1949">3492 22 609 0,'38'-4'14'16,"-7"-3"-6"-16,13 4-13 16,-6 3-34-16,-7-8-172 0</inkml:trace>
  <inkml:trace contextRef="#ctx0" brushRef="#br0" timeOffset="2567">2141 25 365 0,'0'0'52'0,"0"0"28"15,0 0-10-15,0 0-30 16,0 0-23-16,0 0-5 0,0 0-12 15,0 0 0-15,-32 28 8 16,1 4-4-16,0 0-4 0,-1 3 10 16,1 4 1-16,6 0 8 15,6 0-28-15,6 0 71 0,13-39-5 16,6 42-19-16,-6-42-27 16,26 46-4-16,-26-46-3 0,44 29 2 15,-7-15-10-15,-37-14 11 16,38-7-2-16,-38 7 1 15,0 0-3-15,0 0 0 16,0 0-12-16,0-36 0 0,0 36 9 16,-38-28-5-16,-6 14 5 15,0 3 14-15,0 8-1 0,0-1-16 16,0 1-2-16,7-1 35 16,-1 1 9-16,38 3 27 0,-38-7 18 15,38 7-23-15,0 0-34 16,0 0-6-16,0 0-21 0,0 0-8 15,0 0 71-15,-12 49-7 16,18 0-15-16,0 8-2 0,13 7-29 16,0 3 33-16,0 7-33 15,0 0 12-15,-1-3-18 16,1 0-7-16,0-4-9 0,-6-11-258 16,-7-3-187-16</inkml:trace>
  <inkml:trace contextRef="#ctx0" brushRef="#br0" timeOffset="3208">871 810 561 0,'0'0'109'16,"0"0"-14"-16,0 0-39 0,0 0-17 15,0 0-18-15,0 0-17 16,0 0 9-16,0 0-1 0,-12 39-6 16,12-39-6-16,0 0 13 15,-51 38-8-15,7-9-10 0,0-12 5 16,7-6 6-16,37-11-6 15,0 0 106-15,-51-4 3 0,51 4 24 16,0 0-37-16,-50-45-22 16,31 2-65-16,7-10-13 0,5-3 15 15,7-8 0-15,13-3-22 16,-7 0 4-16,0 3 0 16,7 0-4-16,-7 11-169 15,1 8-104-15,5 13-106 0</inkml:trace>
  <inkml:trace contextRef="#ctx0" brushRef="#br0" timeOffset="3401">972 248 541 0,'44'-11'86'15,"-7"-6"-3"-15,7 6-34 0,7-3-15 16,-7 0-20-16,-7 3 6 16,-5 4-61-16,-1 3-187 15</inkml:trace>
  <inkml:trace contextRef="#ctx0" brushRef="#br0" timeOffset="3704">192 82 663 0,'-31'49'63'15,"-1"11"89"-15,1 11 28 0,0 21-121 16,-1 14 154-16,13 14-116 16,7 7-20-16,12 15-39 0,6 2 25 15,19 1-20-15,19-3-25 16,13-4-1-16,6-11-17 0,-1-7-32 16,1-18-348-1,-6-10-131-15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7:52:25.202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2879 1173 746 0,'0'0'20'16,"-44"14"30"-16,12-11-40 0,32-3 8 15,-37-7 5-15,37 7-3 16,0 0-7-16,0 0-24 0,-25-35 20 16,25 35-3-16,6-39-20 15,13 7 3-15,-19 32 19 16,25-17-6-16,-25 17-18 16,38 7 41-16,-38-7 20 0,31 42 0 15,-12 4-26-15,-13 7 33 16,0 0 17-16,-18 4-45 0,-1 3 26 15,-18-7-34-15,-7 0-7 16,-18-7-9-16,-1-8-161 16,-6-6-159-16</inkml:trace>
  <inkml:trace contextRef="#ctx0" brushRef="#br0" timeOffset="435">2313 639 796 0,'-38'-3'-10'0,"1"6"15"0,-14 15 12 16,-5 14-12-16,-7 13-5 15,-6 12 0-15,0 10 17 16,12 7-10-16,7 1-2 0,6-5 6 16,19 1-7-16,6-11-13 15,6-7 11-15,13-7 17 16,0-14-6-16,0-32-8 0,13 32 61 16,-13-32 47-16,0 0-2 15,0 0-40-15,0 0-39 0,0 0-13 16,0 0-8-16,-44-46 7 15,6 0-18-15,13-4-20 0,-6-3 38 16,5-3 16-16,8-8 49 16,11 0-37-16,1-3 10 15,6 4 13-15,0-1-22 0,0 8-47 16,6 3 21-16,1 7-31 16,-7 3-44-16,0 4-222 0,6 8-172 15</inkml:trace>
  <inkml:trace contextRef="#ctx0" brushRef="#br0" timeOffset="616">2030 215 1272 0,'0'0'77'15,"0"0"-42"-15,0 0-3 16,0 0-82-16,19-28-305 0</inkml:trace>
  <inkml:trace contextRef="#ctx0" brushRef="#br0" timeOffset="1104">1094 706 1167 0,'0'0'45'16,"0"0"-55"-16,0 0 20 16,0 0 12-16,-32 50-22 0,7-4 20 15,0-7-24-15,-6 3 4 16,-1-3-26-16,-12-7 48 0,7-4-27 15,-1-7 28-15,0-7-35 16,38-14 44-16,-38 4-15 16,38-4 45-16,0 0 13 0,0 0-40 15,0 0 29-15,0 0-24 16,-37-36-40-16,37 36 0 0,0 0 22 16,0 0-42-16,12 43 38 15,1 10-11-15,-1 7 5 0,-5 7-12 16,-14 4 0-16,-5 6-10 15,-13-2 16-15,-19 2-15 0,-7-9 13 16,-11-8 9-16,-8-14 7 16,1-15 1-16,0-13-29 0,6-18 8 15,7-14 82-15,5-18-8 16,1-14-19-16,6-21-30 16,13-18-39-16,6-10 2 15,6-15 4-15,6 1 19 0,13 6-5 16,6 8-13-16,13 10 7 15,0 18-115-15,13 10-238 0,5 29-174 16</inkml:trace>
  <inkml:trace contextRef="#ctx0" brushRef="#br0" timeOffset="1285">868 2152 1823 0,'56'3'218'16,"7"-6"-38"-16,0-12-80 15,0-2-63-15,-1-8-93 0,-5-3-436 16,-7-11-403-16</inkml:trace>
  <inkml:trace contextRef="#ctx0" brushRef="#br0" timeOffset="1565">296 105 1762 0,'-7'-28'52'16,"7"7"-4"-16,0 21 3 16,19-28-7-16,13 10 5 0,18 11-34 15,6 7-4-15,1 11-4 16,6 10-1-16,-7 4-15 0,-5 10-10 16,-14 4-135-16,-18 10-235 15,-12 8-189-15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0:57.14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41 113 286 0,'0'0'32'0,"0"0"0"15,0 0-8-15,0 0 5 0,0 0 29 16,0 0-1-16,0 0-24 15,0 0-1-15,0 0 9 0,0 0 5 16,0 0-2-16,0 0-32 16,0 0 10-16,0 0-14 15,0 0 5-15,0 0-1 0,0 0 0 16,0 0 12-16,0 0-20 16,0 0-12-16,0 0 11 15,0 0-3-15,0 0 10 0,0 0-17 16,0 0 0-16,0 0 9 15,0 0 1-15,0 0 1 0,0 0-13 16,0 0 4-16,0 0 24 16,0 0-11-16,0 0-20 0,0 0 18 15,0 0 5-15,0 0-14 16,0 0-8-16,0 0 15 16,0 0 1-16,0 0 10 0,0 0-25 15,-13 46 10-15,13-46 9 16,-6 46-45-16,0-4 62 15,-7-7-7-15,13-35-17 0,0 43 9 16,0-4 21-16,0-39-4 16,0 42-24-16,0-42 18 0,0 35-11 15,0-35 5-15,0 0-12 16,0 0 11-16,0 0-22 0,0 0 4 16,0 0 14-16,0 0-20 15,0 0 61-15,0 0-26 16,0 0 17-16,0 0-46 15,0 0 10-15,0 0-27 0,0 0 33 16,32-35 4-16,-32 35-44 16,0 0 10-16,0 0 25 0,31-32 0 15,-31 32-8-15,0 0-9 16,0 0-4-16,0 0 16 0,0 0-14 16,0 0 3-16,0 0 0 15,0 0 16-15,32 39 14 0,-14 3-11 16,-5-10-27-16,-13-32 34 15,19 46-7-15,0-10-9 16,-19-36-2-16,0 0 30 16,37 38-33-16,-37-38 17 0,44 29-8 15,-44-29 11-15,0 0 18 16,44 3-25-16,-44-3 40 0,44-17-28 16,-44 17 30-16,32-46-60 15,-13 0 8-15,0 0 12 0,-7-4 2 16,1-3-32-16,-7 7-11 15,-6 46 41-15,6-49-3 0,1 10-23 16,-7 39 0-16,0 0 49 16,6-35-50-16,-6 35-13 15,0 0 69-15,0 0-54 16,0 0 8-16,0 0-17 0,0 0 9 16,0 0-44-16,0 0-47 15,0 0-92-15,0 0-100 0</inkml:trace>
  <inkml:trace contextRef="#ctx0" brushRef="#br0" timeOffset="720">903 0 185 0,'0'0'27'16,"0"0"16"-16,0 0-9 15,0 0-19-15,0 0 19 0,0 0 15 16,0 0-22-16,0 0-6 15,0 0 10-15,0 0 9 0,0 0-21 16,0 0-10-16,0 0-9 16,0 0 54-16,0 0 10 0,-31 35-20 15,6 14 31-15,-14 4 24 16,7 4-39-16,1 14 29 0,0-1 22 16,-1 4-56-1,7-3 7-15,6-4 34 0,7-3-21 16,5-4-7-16,1-7-25 15,6-7-2-15,0-7-5 0,6 0-22 16,-6-39 3-16,32 42-17 16,-32-42-7-16,37 32 34 0,-37-32-39 15,44 25-49-15,-44-25-109 16,38 3-124-16,-38-3-104 0</inkml:trace>
  <inkml:trace contextRef="#ctx0" brushRef="#br0" timeOffset="1005">997 604 962 0,'0'0'56'16,"0"0"15"-16,0 0-20 0,51-25-33 15,-14 11 32-15,7 10-50 16,-6 1 15-16,0 3-2 0,-38 0-13 16,44-4-20-16,-44 4 8 15,38-7-90-15,-38 7-136 0,0 0-88 16</inkml:trace>
  <inkml:trace contextRef="#ctx0" brushRef="#br0" timeOffset="1273">1538 215 649 0,'0'0'73'0,"0"0"19"0,0 0 28 15,0 0-15-15,6 53-33 16,-6-10 5-16,0 2-61 0,0-6 8 16,0 4 6-16,0-1-27 15,0-3-3-15,0-39-3 16,0 46-78-16,0-7-116 0,0-7-140 15</inkml:trace>
  <inkml:trace contextRef="#ctx0" brushRef="#br0" timeOffset="1665">1877 703 837 0,'0'0'37'0,"0"0"2"0,0 0-20 16,0 0-14-16,0 0-12 16,0 0 12-16,0 0-2 15,-37-11-3-15,37 11 12 0,0 0-8 16,0 0 13-16,0 0 19 15,0 0-22-15,0 0-28 0,37-7 14 16,-37 7 13-16,44-3-13 16,-6 6 6-16,-38-3-4 15,0 0 19-15,32 18 18 0,-32-18-12 16,0 0 27-16,18 46 37 16,-18-7-43-16,-6-4-48 0,6-35 10 15,-19 42 24-15,-6-6-43 16,25-36 6-16,-38 39 32 15,7-11-192-15,31-28-163 0,-38 28-60 16</inkml:trace>
  <inkml:trace contextRef="#ctx0" brushRef="#br0" timeOffset="2005">2280 703 979 0,'0'0'167'0,"0"0"-50"16,0 0-79-16,0 0-10 0,0 0 38 16,37-4-9-16,-37 4-9 15,51-3-12-15,-51 3-14 0,56 0-29 16,-12 3 7-16,-44-3 10 16,52 4-7-16,-52-4-25 15,0 0-103-15,37-4-140 0,-37 4-222 16</inkml:trace>
  <inkml:trace contextRef="#ctx0" brushRef="#br0" timeOffset="2274">2746 392 894 0,'0'0'75'0,"0"0"29"15,0 0 3-15,38 46-28 16,-26 0-7-16,-12-46-1 0,13 60-61 16,-13-4-6-16,6-6 19 15,-6-4-23-15,0-46-18 0,0 53-133 16,0-14-157-16,0-39-148 15</inkml:trace>
  <inkml:trace contextRef="#ctx0" brushRef="#br0" timeOffset="2544">3268 141 783 0,'0'0'61'0,"25"53"17"16,-6-4 59-16,-7 11-42 0,-6 8 55 16,1 2-43-16,-1 1-34 15,-12 3-14-15,-1-3-46 0,1-4 5 16,-6 4-13-16,-7-4-18 15,-6-4 13-15,-7-2-10 0,1-5-203 16,-20-3-222-16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1:09.91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60 0 369 0,'0'0'76'0,"0"0"8"15,0 0 3 1,0 0-6-16,0 0-6 0,0 0-1 16,0 0-10-16,0 0 24 15,0 0-5-15,0 0-17 0,0 0-35 16,-31 46-4-16,18-1-8 16,7-2-3-16,0 3-26 15,-1-4 19-15,7-3-20 0,7 0 0 16,-7-39 31-16,6 39-28 15,-6-39 31-15,0 0-29 0,6 39 12 16,-6-39 0-16,0 0 31 16,0 0-45-16,38-4-2 15,-38 4 12-15,44-35 7 16,-6-1-37-16,-7-9 0 0,0 2 31 16,-5-3-15-16,-26 46 8 15,31-49-16-15,-31 49 20 16,0 0-19-16,0 0 24 0,0 0 19 15,0 0-12-15,0 0 2 16,0 0 16-16,19 39-25 0,-19-1 13 16,0 1-6-16,0 4 5 15,0-8-11-15,0-35 10 16,6 43-16-16,-6-43 5 0,0 0 39 16,13 35 19-16,-13-35 68 15,0 0 40-15,0 0-92 0,0 0-62 16,0 0-13-16,37-43 22 15,-5-6-10-15,-13-8-29 16,12 4 28-16,-12 0-6 16,0 7 4-16,-19 46-20 0,19-45 16 15,-19 45-13-15,0 0-35 16,12-36 25-16,-12 36 16 0,0 0-7 16,0 0-5-16,0 0-35 15,0 0-124-15,0 0-87 16,0 0-34-16,0 0-38 15,25 39-50-15</inkml:trace>
  <inkml:trace contextRef="#ctx0" brushRef="#br0" timeOffset="326">557 544 852 0,'0'0'131'0,"0"0"-6"16,0 0 48-16,44 10-28 15,-7-6-15-15,-37-4-55 0,51 0-46 16,-7-4 5-16,0 1-16 16,-7-1 4-16,-37 4-32 0,44-3 4 15,-44 3-29-15,38-7-144 16,-38 7-180-16,0 0-124 16</inkml:trace>
  <inkml:trace contextRef="#ctx0" brushRef="#br0" timeOffset="732">940 226 516 0,'0'0'119'0,"0"0"14"16,0 0 13-16,0 0-29 0,0 0-30 15,0 0-25-15,0 0-38 16,0 0 3-16,0 0 37 15,0 0-2-15,0 0 48 0,6 46-21 16,-6 0-16-16,-6 3-14 16,0-3 2-16,0 4-21 15,-1-5-25-15,7 5-27 0,0-4-1 16,0-7 8-16,7 0 10 16,-7-39-15-16,6 42-50 0,-6-42-199 15,6 39-82-15,-6-39-87 16</inkml:trace>
  <inkml:trace contextRef="#ctx0" brushRef="#br0" timeOffset="1145">1192 675 682 0,'0'0'76'15,"0"0"-14"-15,18-32-6 16,-18 32-4-16,0 0-31 0,0 0-33 16,0 0 31-16,-6-36-19 15,6 36 0-15,0 0 20 16,0-35-8-16,0 35 20 0,13-39-19 15,-13 39-13-15,0 0-25 16,44-32 33-16,-7 18 1 16,-37 14-20-16,44 0-5 0,-44 0 19 15,38 21 19-15,-38-21-28 16,25 39 21-16,-18-3 17 0,-7-36 16 16,-13 49-4-16,0-10-33 15,-5-4-17-15,18-35 2 16,-32 39 15-16,32-39-7 0,-38 43-4 15,38-43-120-15,0 0-97 16,0 0-70-16</inkml:trace>
  <inkml:trace contextRef="#ctx0" brushRef="#br0" timeOffset="1944">1456 166 305 0,'0'0'28'15,"0"0"6"-15,0 0 4 0,0 0-19 16,0 0 12-16,0 0-14 15,0 0-3-15,0 0-8 0,0 0 4 16,0 0 3-16,0 0 13 16,0 0 4-16,0 0 14 15,0 0-11-15,0 0 3 16,0 0-19-16,0 0-8 0,0 0 0 16,0 0 15-16,0 0-3 15,0 0-12-15,0 0-3 0,0 0 36 16,0 0-1-16,0 0-31 15,0 0-4-15,0 0-16 0,0 0 42 16,0 0-11-16,0 0-4 16,0 0 12-16,0 0 37 0,12 42 14 15,-12-42 51-15,6 50 18 16,7-1-9-16,-7-3-31 16,1 0-40-16,-1 0-28 0,0-4-22 15,0 1-1-15,-6-4-12 16,0-39-25-16,7 38 27 15,-7-38-3-15,0 0-5 0,0 0 3 16,0 0-20-16,0 0-7 16,0 0-75-16,0 0-112 0,0 0-33 15,0 0-23-15,0 0-13 16,0 0-25-16</inkml:trace>
  <inkml:trace contextRef="#ctx0" brushRef="#br0" timeOffset="3564">1198 625 426 0,'31'-11'24'0,"-31"11"21"16,38-10-11-16,-38 10-11 16,38-4 8-16,-38 4-1 15,44-3-19-15,-44 3 7 0,0 0 4 16,0 0 4-16,0 0 5 16,31-4 8-16,-31 4-23 0,0 0-4 15,0 0 18-15,0 0-12 16,0 0 10-16,0 0-6 15,0 0-1-15,0 0 3 0,0 0-14 16,0 0-4-16,0 0 7 0,0 0-13 16,0 0 8-1,0 0-41-15,0 0 30 0,0 0 10 16,0 0 0-16,0 0-16 16,-38-3-1-16,38 3 18 0,0 0 13 15,0 0-12-15,0 0 43 16,0 0-27-16,0 0 5 0,0 0-23 15,0 0-7-15,0 0-9 16,0 0 32-16,0 0-34 16,44-14-5-16,-44 14 27 15,44-7 10-15,-44 7-21 0,38-11-22 16,-38 11 27-16,0 0 17 16,0 0-19-16,0 0 18 0,0 0 11 15,0 0-29-15,0 0-14 16,0 0 2-16,-38-7 22 0,1 3-54 15,-1 4 45-15,38 0 3 16,-50 0 16-16,18 0-29 16,32 0 6-16,0 0 16 0,0 0-9 15,0 0-7-15,0 0 0 16,0 0 10-16,0 0 6 0,0 0-22 16,0 0 14-16,0 0 5 15,44-10 9-15,-44 10-22 16,38-7-7-16,-38 7 13 0,0 0 17 15,0 0-14-15,0 0 4 16,0 0 37-16,0 0-3 16,0 0-47-16,0 0 11 0,0 0-11 15,-44-7-8-15,0 7-7 16,44 0 3-16,-38 0 37 0,38 0-14 16,0 0-31-16,0 0 9 15,-37 3 16-15,37-3 8 0,0 0 7 16,0 0-26-16,0 0 34 15,0 0-34-15,50 7 0 16,-12-3 15-16,-1-4-12 16,-37 0 12-16,44 0-28 0,-44 0-8 15,38-4-73-15,-38 4-89 16,0 0-180-16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1:18.61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0 180 594 0,'0'0'165'16,"0"0"33"-16,0 0 15 15,0 0 1-15,0 0-33 0,0 0-12 16,0 0-72-16,0 0-61 16,0 0-12-16,0 0-6 15,0 0-22-15,0 0 7 0,0 0 79 16,25-7-47-16,12 7 0 16,7 0-11-16,0 4-21 0,0-4-6 15,7 7 0-15,-7-4 16 16,0 1-2-16,-7-1 9 0,-5-3-16 15,-1 0-10-15,-31 0-9 16,32 0 2-16,-32 0 13 0,0 0-79 16,0 0-145-16,0 0-146 15,0 0-16-15,0 0 36 16,0 0 50-16</inkml:trace>
  <inkml:trace contextRef="#ctx0" brushRef="#br0" timeOffset="355">414 46 419 0,'0'0'62'16,"0"0"14"-16,0 0 27 15,7-32 2-15,-7 32-37 0,0 0-48 16,0 0-16-16,0 0-15 16,0 0 17-16,0 0-6 0,0 0 0 15,0 0-10-15,0 0 21 16,0 0-5-16,-32 53 8 0,7-7 41 16,0-4 25-16,0-6-42 15,6-4-7-15,0-4-25 16,7 0-1-16,12-28 4 0,-26 32-1 15,26-32-8-15,0 0-12 16,0 0 2-16,0 0-128 16,-25 28-53-16,25-28-12 0,0 0-27 15</inkml:trace>
  <inkml:trace contextRef="#ctx0" brushRef="#br0" timeOffset="844">276 0 363 0,'0'0'99'16,"0"0"-28"-16,0 0 11 0,0 0-35 15,0 0-26-15,0 0-2 16,0 0-19-16,0 0 3 0,0 0-22 15,0 0 29-15,0 0-16 16,0 0 14-16,0 0 20 0,0 0-13 16,0 0 14-16,0 0-14 15,0 0 32-15,0 0 31 0,0 0 3 16,25 39 16-16,-25-39 27 16,25 46-39-16,-6 0-18 15,-6-7-34-15,-1-1 47 0,1-2-8 16,-13-36-53-16,13 46 0 15,-1-7 0-15,-12-39-2 16,13 42-29-16,-13-42 42 0,6 39-10 16,7-7-20-16,-13-32 25 15,0 0-25-15,6 35 10 0,-6-35-24 16,0 0 14-16,0 0 18 16,0 0-13-16,0 0-14 15,0 0 6-15,0 0 8 0,0 0 14 16,0 0-27-16,0 0-12 15,0 0 34-15,0 0-46 0,0 0-194 16,0 0-18-16,0 0-74 16,0 0-42-16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1:23.74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38 0 427 0,'0'0'27'0,"0"0"14"0,0 0-8 15,0 0 28-15,0 0-10 16,0 0 11-16,0 0-22 15,0 0-8-15,0 0-14 0,0 0-8 16,0 0-3-16,-38 21 3 16,38-21 2-16,0 0 2 0,0 0-17 15,0 0 53-15,0 0 2 16,0 0-18-16,0 0-39 16,0 0 8-16,0 0 3 0,0 0-6 15,0 0-7-15,38-7-2 16,-38 7 16-16,0 0 0 15,38 28-3-15,-38-28 7 0,19 42-11 16,-13-6 9-16,-6-36 8 16,-13 46-17-16,7-7-9 0,6-39 15 15,-19 38 19-15,19-38-89 16,-19 39-143-16,19-39-138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1:21.02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239 63 606 0,'0'0'85'0,"0"0"-12"16,31 4 20-16,-31-4-39 15,0 0 4-15,0 0-40 16,0 0 32-16,0 0 23 0,0 0 26 16,0 0-42-16,0 0-39 15,0 0-29-15,0 0 22 0,0 0-3 16,0 0-18-16,-38-11 3 16,38 11-13-16,-44 4 20 0,44-4-28 15,-44 24 46-15,44-24-30 16,-37 54-1-16,5-1 26 15,7-8 10-15,6 8-12 0,7 8 3 16,-1-1-24-16,7 3 21 16,6-3-14-16,0 0 20 15,0 0-17-15,6-10 9 0,-6-8-12 16,0-42-5-16,0 46 21 16,0-46 19-16,0 0-59 15,0 43-73-15,0-43-93 0,0 0-110 16</inkml:trace>
  <inkml:trace contextRef="#ctx0" brushRef="#br0" timeOffset="225">19 526 587 0,'0'0'83'16,"0"0"-25"-16,37-32 8 16,-37 32-10-16,63-14-20 0,-12 7-20 15,-1 4-6-15,-6 3-1 16,-44 0 14-16,44 0-116 0,-6 0-140 16</inkml:trace>
  <inkml:trace contextRef="#ctx0" brushRef="#br0" timeOffset="804">949 0 417 0,'0'0'66'0,"0"0"7"16,0 0-35-16,0 0-5 0,0 0 41 16,0 0 7-16,0 0-15 15,-44 56 4-15,6 4-24 16,1 4 17-16,5 3 2 0,7 7-15 16,6 0 9-16,0 4-26 15,13 0-2-15,0-4 3 0,12 0-2 16,7-6-37-16,5-5 24 15,8-10-10-15,5-3-5 16,0-11-67-16,-31-39-31 0,51 38-81 16,-20-13-138-16</inkml:trace>
  <inkml:trace contextRef="#ctx0" brushRef="#br0" timeOffset="1252">1446 565 612 0,'0'0'32'15,"0"0"-35"-15,0 0 11 0,0 0 3 16,0 0-3-16,0 0-13 16,-38-28-4-16,38 28 18 0,-44-25 3 15,44 25-19-15,0 0-2 16,0 0 9-16,0 0 16 16,-32-46-16-16,26 11-6 0,6 35-44 15,0 0 80-15,0 0 0 16,0 0-21-16,0 0 1 0,0 0-6 15,38-4 13-15,-38 4-4 16,31 46 4-16,-12 0-5 16,0 4 18-16,-6-1 5 0,-1-3-41 15,7 0 13-15,-6-7 21 16,-1-4-33-16,-12-35 8 0,19 39 7 16,-19-39-1-16,0 0-9 15,0 0-36-15,0 0-73 16,0 0-131-16</inkml:trace>
  <inkml:trace contextRef="#ctx0" brushRef="#br0" timeOffset="1513">1578 491 373 0,'0'0'57'0,"0"0"29"0,-32-7-23 16,32 7 6-16,0 0 7 15,-38 35 45-15,7 1-5 0,6 2-42 16,0 1 5-16,6 7-35 16,-6-3-27-16,6-1 23 15,-6 4-47-15,6-7-12 0,0-7 23 16,19-32-176-16,-19 42-105 15</inkml:trace>
  <inkml:trace contextRef="#ctx0" brushRef="#br0" timeOffset="1989">1835 728 567 0,'0'0'164'0,"0"0"-47"16,0 0-31-16,0 0 34 0,0 0-27 16,0 0-3-16,44-11-29 15,-44 11-26-15,57-3 12 0,-13 3-47 16,-44 0 0-16,56 3-7 16,-56-3-95-16,51 4-123 0,-51-4-114 15</inkml:trace>
  <inkml:trace contextRef="#ctx0" brushRef="#br0" timeOffset="2249">2401 374 650 0,'0'0'55'16,"0"0"-5"-16,0 0 14 0,0 0 12 15,0 0-34-15,19 60-18 16,-7-14-7-16,-5 0 3 0,5 0-28 16,1 0 22-16,-7 0 9 15,7 0-91-15,-1 0-157 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1:33.61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59 276 817 0,'0'0'104'0,"0"0"3"0,0 0-7 15,0 0 4-15,0 0-33 16,0 0 24-16,0 0-47 16,0 0-2-16,0 0-32 0,0 0-10 15,0 0-1-15,0 0 3 16,0 0 29-16,0 0-40 16,-38-42-12-16,38 42 5 0,-12-43-39 15,12 43-17-15,-6-49 36 16,6 49-2-16,18-46 26 0,-18 46 8 15,0 0-10 1,0 0 1-16,51-36 20 0,-51 36-2 16,50 0-27-16,-50 0 50 15,44 25-29-15,-44-25-8 16,50 46-7-16,-50-46 19 0,44 57 7 16,-6-11-23-16,-7-4 40 15,1-3-3-15,-32-39-10 0,31 46-31 16,-31-46 50-16,32 39-55 15,-32-39 18-15,0 0 24 16,0 0-24-16,19 35 0 0,-19-35-7 16,0 0 16-16,0 0 3 15,0 0-95-15,0 0-93 16,0 0-94-16,0 0-84 0</inkml:trace>
  <inkml:trace contextRef="#ctx0" brushRef="#br0" timeOffset="348">493 43 409 0,'0'0'110'0,"0"0"-49"16,0 0-5-16,0 0-34 15,0 0 27-15,0 0 32 16,0 0-25-16,0 0-17 0,-32 46-14 16,7-4 38-16,-6-7-32 15,-7 1 3-15,0-4-22 0,1 3 15 16,5-3-2-16,32-32-14 15,-50 46-16-15,50-46 20 16,-44 35-27-16,44-35-47 16,0 0-78-16,0 0-86 0,-31 28-68 15</inkml:trace>
  <inkml:trace contextRef="#ctx0" brushRef="#br0" timeOffset="737">619 181 687 0,'0'0'162'0,"0"0"-21"16,0 0-55-16,0 0 49 16,50 14-24-16,-50-14-33 15,56 10-58-15,-56-10 40 0,51 7-71 16,-51-7 42-16,50 7-12 15,-50-7-19-15,38 7 6 16,-38-7-28-16,0 0 31 16,0 0-20-16,44 11-11 0,-44-11-122 15,0 0-151-15,0 0-73 16</inkml:trace>
  <inkml:trace contextRef="#ctx0" brushRef="#br0" timeOffset="1036">958 0 698 0,'0'0'160'16,"0"0"-63"-16,0 0-20 15,0 0-4-15,0 0-26 0,0 0 32 16,0 0 30-16,44 29-37 16,-44-29-8-16,19 53-5 15,-7-11-65-15,-12-42 55 0,7 57-66 16,-7-12 5-16,0-45 28 16,0 53-24-16,0-53 11 15,-7 46-121-15,7-46-149 16,0 36-117-16</inkml:trace>
  <inkml:trace contextRef="#ctx0" brushRef="#br0" timeOffset="1524">1165 438 472 0,'0'0'38'0,"0"0"-13"16,0 0-13-16,0 0-3 15,0 0 9-15,0 0-23 0,0 0 5 16,0 0 21-16,0 0-11 16,0 0-14-16,0 0-9 15,0 0 4-15,0 0-17 16,38-28 17-16,-38 28-10 0,38-25 2 16,-38 25 1-16,0 0 23 15,38-14-7-15,-38 14-7 16,0 0 16-16,0 0 13 0,0 0-11 15,0 0 12-15,0 0 30 16,18 39-23-16,-18-39-6 0,-6 46 4 16,-13-7 8-16,19-39-33 15,-25 46 9-15,0-7-12 16,25-39-3-16,-31 39 12 16,31-39-15-16,-26 39-11 0,26-39-80 15,0 0-108-15</inkml:trace>
  <inkml:trace contextRef="#ctx0" brushRef="#br0" timeOffset="2188">1398 89 488 0,'0'0'33'0,"0"0"-16"16,0 0 41-16,0 0 26 15,0 0-12-15,0 0-25 0,0 0-4 16,44 38-28-16,-44-38 11 15,38 43-12-15,-38-43 7 16,0 0-26-16,37 42 39 0,-37-42-34 16,0 0 9-16,0 0 24 15,0 0-4-15,0 0-3 16,0 0-20-16,0 0-15 16,44 0 12-16,-44 0-16 0,0 0 26 15,0 0-39-15,38-46 21 16,-38 46 9-16,0 0 4 0,25-42 9 15,-25 42-50-15,0 0 18 16,0 0 1-16,0 0 44 16,0 0-7-16,0 0-27 0,0 0 15 15,7 42-24-15,-7-42 37 16,-7 57-29-16,7-11 20 16,0-46 20-16,0 56-35 15,0-17 13-15,0-39 5 0,13 46-21 16,-13-46 20-16,6 43-8 15,-6-43-4-15,0 0 8 0,0 0-22 16,0 0 55-16,0 0 0 16,0 0 30-16,0 0-52 15,0 0-8-15,0 0 31 0,0 0-25 16,0 0-33-16,-44 28 15 16,44-28-17-16,-50-4 8 0,50 4-5 15,0 0-58-15,-38-39 45 16,38 39-72-16,-12-45-91 15,12 45-90-15,12-46-82 16</inkml:trace>
  <inkml:trace contextRef="#ctx0" brushRef="#br0" timeOffset="2429">1675 205 636 0,'31'46'69'0,"-31"-46"2"16,0 0-47-16,0 0 2 16,38 25-11-16,-38-25 4 0,0 0-27 15,0 0 2-15,50 14-2 16,-50-14-43-16,44 4-66 15,-44-4-100-15</inkml:trace>
  <inkml:trace contextRef="#ctx0" brushRef="#br0" timeOffset="2736">1869 89 507 0,'0'0'119'16,"0"0"-1"-16,0 0-6 16,0 0-12-16,44 35-6 15,-44-35-11-15,0 0-69 16,32 57 14-16,-7-15-25 15,-25-42 12-15,19 53 0 0,-19-53-15 16,19 53 20-16,-19-53-42 16,12 49-9-16,-12-49-120 0,7 39-38 15,-7-39-46-15,0 0-47 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1:41.09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1250 603 0,'0'0'88'0,"0"0"36"16,0 0-27-16,0 0 61 0,0 0 22 16,0 0-33-16,0 0-73 15,0 0-51-15,0 0-15 16,0 0-4-16,38-50 13 0,-38 50-5 16,44-53 13-16,-44 53-41 15,75-60-7-15,-6 11 33 0,-6 6-8 16,6 4-8-1,7 7 20-15,-7 4 7 0,6 0-33 16,13 7 18-16,0 0-20 0,0 3-9 16,13 0 5-16,6 4 10 15,-7 0-5-15,7 3 13 16,0 1 9-16,-6-1 3 16,-7 0 10-16,7 1-15 0,-7-1-12 15,6 1-10-15,-5-1 2 16,-1 0 19-16,-6-3-38 15,13 0 43-15,-7 0-5 0,0-4-6 16,-6 1 17-16,0-1-25 16,0 0 8-16,0 4 5 0,0-3-12 15,-6 2-4-15,6-2 18 16,6-4-7-16,0 3 3 16,7 0-14-16,-1 1 16 15,1-5-14-15,0 1 17 0,-1 4 8 16,1-1-28-16,6 0-9 15,-1 4 26-15,8 3-24 0,-8-3 13 16,8 4 0-16,-1-4 20 16,0 6-20-16,-6-2-6 15,6-1 5-15,0 4 35 0,-6 0-38 16,6-3-3-16,6-1 15 16,7 0 4-16,-6 4-6 0,5-3-9 15,1 3-6-15,-7 0 8 16,-5 3 0-16,-8-3-12 15,1 0 39-15,-6 0-18 0,-1 0-33 16,-12 3 28-16,0-3 32 16,-6 4-40-16,0-1-2 15,0 1 21-15,-1-1-19 0,1 0 15 16,0 4 9-16,-1-3 8 16,7 3-34-16,0 0 21 0,7 0-39 15,-7 0 51-15,6 0-25 16,0 0 5-16,-6 0 4 0,7-4 4 15,-7 4-21 1,0-7-26-16,0 0 4 0,0-3 20 16,6 3 8-16,-6-4-7 15,6 0 10-15,7 1-1 0,-1-1-10 16,1 1-11-16,-7-1 7 16,0 7 16-16,-6 1 12 0,0-1-9 15,-6 1-24-15,-6-1 29 16,-1 4-27-16,0 4 29 0,7 3-14 15,-7 0 4-15,7 0-9 16,0 4 48-16,0-1-32 16,-1 1-26-16,1-1 8 0,-7 1 27 15,1 0-6-15,-1 3-10 16,-6-4 5-16,1-3-2 16,-8 8 10-16,8-5-4 0,-1 8-21 15,6-4 17-15,-6 0 22 16,7 4-24-16,5-4-3 0,1 0-7 15,-6 4 10-15,-1-8 0 16,7 8 9-16,-7-4-32 16,1 0 11-16,-1 0 39 0,0-3-22 15,1 3 10-15,-1 0-36 16,7 0 12-16,-7 1 3 0,-5-5 6 16,-1 4 5-16,-6 0-15 15,-1 4 7-15,-5-4 3 0,-7 4 9 16,7 0-14-1,-7-1 5-15,0-3 0 0,-6 4 14 16,7-4-14-16,-14 0-22 16,7 4 35-16,-44-18-13 0,63 21 19 15,-12-3-41-15,-7 0 5 16,-44-18 17-16,50 17 30 0,-6 1-51 16,-44-18 44-16,56 18-28 15,-12-1-7-15,-44-17 14 0,57 21 6 16,-13-3-8-16,-44-18 4 15,50 18-13-15,-6-4-10 16,-44-14 7-16,0 0 30 0,51 21 3 16,-51-21-44-16,37 25 8 15,-37-25 15-15,0 0 16 16,0 0-20-16,0 0 17 0,51 32-30 16,-51-32 24-16,0 0-19 15,0 0 38-15,0 0-36 16,0 0-4-16,0 0 33 0,0 0-16 15,37 39-3-15,-37-39-22 16,0 0 33-16,51 24 16 0,-51-24-27 16,44 14-15-16,-44-14 15 15,0 0 0-15,0 0 23 0,0 0-5 16,0 0-32-16,0 0 3 16,0 0 15-16,0 0-10 15,0 0-13-15,0 0 15 16,-13-42-4-16,13 42-21 0,-31-42 4 15,31 42-12-15,-38-50 33 16,38 50-19-16,-44-42-7 0,44 42 14 16,-38-39 19-16,38 39 4 15,0 0 7-15,-25-43-14 0,25 43-14 16,0 0 9-16,0 0-19 16,0 0 3-16,0 0 7 0,-25-38 8 15,25 38 10 1,0 0-11-16,0 0 7 0,0 0 12 15,-25-43-12-15,25 43-8 16,0 0 3-16,0 0 21 0,0 0-27 16,0 0 1-16,0 0 25 15,0 0-15-15,0 0 10 0,0 0-6 16,0 0 10-16,0 0 27 16,0 0-41-16,0 46 27 0,12-4-7 15,7 4 35-15,0-3-25 16,-6 3-6-16,-13-46-39 15,37 53 25-15,-37-53 29 16,25 49-22-16,-25-49-6 0,0 0-16 16,38 50 5-16,-38-50 58 15,0 0 31-15,0 0 13 0,0 0-45 16,0 0-3-16,0 0-34 16,0 0 30-16,0 0-30 15,0 0-25-15,0 0 20 0,0 0-38 16,0 0 43-16,0 0-27 15,-63 21 13-15,0-7-14 0,1-7-22 16,-1 4 21-16,0-1 19 16,0 1-13-16,0 3-72 0,-6-3-252 15,6 3-169-15</inkml:trace>
  <inkml:trace contextRef="#ctx0" brushRef="#br0" timeOffset="1280">446 709 325 0,'0'0'26'0,"0"0"14"16,0 0 6-16,0 0 3 0,0 0-15 15,19 49 46-15,-19-49-32 16,7 57-13-16,-7-15 8 0,0-42 8 16,-19 46-35-1,19-46 9-15,-19 50-18 0,19-50-1 16,0 0 0-16,0 0 12 16,-38 53-10-16,38-53-15 15,0 0 0-15,0 0 15 0,0 0-2 16,0 0 28-16,0 0 48 15,0 0 56-15,0 0-56 0,0 0-41 16,0 0-16-16,0 0-16 16,0 0-2-16,0 0-14 15,0 0 36-15,0 0-10 0,0 0-24 16,0 0-19-16,63 17 17 16,-63-17 50-16,50 4-57 0,-50-4 14 15,57-7 0-15,-57 7 10 16,0 0-10-16,44-7 7 15,-44 7-20-15,0 0 15 16,0 0-33-16,0 0 45 0,0 0 20 16,44 0-56-16,-44 0-3 15,0 0 30-15,0 0 19 16,0 0-57-16,44 10-51 0,-44-10-22 16,0 0-119-16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1:46.30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61 2343 307 0,'0'0'0'0,"0"0"48"16,0 0 11-16,0 0-2 16,0 0 4-16,0 0-14 15,0 0-29-15,0 0-7 0,44 7-16 16,-13-7 7-16,-31 0 6 15,38-11 12-15,-38 11-37 16,0 0-41-16,38-35 83 0,-38 35-29 16,12-39-4-16,-12 39 3 15,-6-35 30-15,6 35-4 16,0 0-37-16,0 0 16 16,-44-25 12-16,44 25-27 0,-44 0 28 15,44 0 21-15,-44 21 8 16,44-21-18-16,-31 35 45 0,31-35 4 15,-19 39 4-15,19-39-41 16,0 36-17-16,0-36 21 16,0 0-23-16,37 31 0 0,7-20-26 15,-6-8 40-15,-6-10-26 16,-32 7-12-16,44-24 1 16,-44 24 11-16,31-43-13 15,-31 43-11-15,6-53 33 0,-12 4-28 16,-7 10-1-16,13 39 54 15,-31-43-10-15,31 43-16 16,-50-21-13-16,12 18 10 0,38 3 10 16,-57 35-23-16,20 4 36 15,12-4 9-15,18 8-38 16,1-1 17-16,12-3-12 0,7-4-15 16,-13-35 30-16,25 36-15 15,-25-36-38-15,0 0-21 0,44 21-16 16,-44-21-53-1,44-7-83-15,-44 7-9 0,44-36-58 16</inkml:trace>
  <inkml:trace contextRef="#ctx0" brushRef="#br0" timeOffset="3005">14317 2003 328 0,'-38'-42'42'16,"38"42"-5"-16,0 0 26 16,0 0 10-16,0 0 8 0,0 0-24 15,0 0-3-15,0 0-5 16,-13-46-18-16,13 46 17 0,0 0-32 15,0 0-5-15,0 0 17 16,0 0-32-16,0 0 21 0,0 0 41 16,0 0-8-16,0 0-19 15,-25 42 65-15,25-42-36 16,-12 53 2-16,-1-3 27 16,7-8-34-16,6-42-24 0,0 57-12 15,-7-11 25-15,7-46-37 16,0 42 4-16,0-42 17 0,0 0-44 15,0 0 21-15,0 0-5 16,0 0 6-16,0 0 3 0,0 0-3 16,0 0 10-16,-50 28 2 15,6-17-3-15,0-14-24 0,0-5-17 16,-12-2 54-16,5-1-44 16,-5 1-7-16,5-4 33 15,1 6 22-15,6 1-37 0,44 7 5 16,-50-10-7-16,50 10-112 15,0 0-118-15,0 0-106 16,-38-7-48-16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1:26.20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0 990 368 0,'0'0'96'15,"0"0"9"-15,0 0-20 0,0 0-18 16,0 0-52-1,0 0-3-15,0 0 37 0,0 0-17 16,0 0 26-16,0 0 31 16,0 0-30-16,-6 49-22 0,6-49 26 15,25 46-34-15,-25-46-12 16,44 39 0-16,-44-39-6 0,57 29-22 16,-57-29 30-16,56 7-11 15,-56-7-8-15,44-4 20 16,-44 4-20-16,0 0-12 0,0 0 25 15,38-39-27-15,-38 39-26 16,25-42 74-16,-25 42-32 16,6-36-16-16,-6 36 9 15,0 0-9-15,0 0-10 0,0 0 30 16,0 0-10-16,0 0-7 16,0 0 28-16,13 64-26 0,-7-4 30 15,13 0-1-15,-6 0-20 16,5 0 0-16,1 5 18 0,0-8 6 15,0-1-7-15,0 1-23 16,0-8 18-16,-13-6-7 16,0-8 4-16,-6-35 56 0,-12 42 17 15,12-42-32-15,0 0 8 16,-44 29-22-16,6-15-36 16,38-14 13-16,-50-4 16 15,50 4-29-15,-44-28 24 0,44 28 72 16,-32-46-38-16,20-4-25 15,12 4-12-15,6 8-28 0,7-5 7 16,5 4-78-16,-18 39-171 16,44-53-67-16,7 10-139 0</inkml:trace>
  <inkml:trace contextRef="#ctx0" brushRef="#br0" timeOffset="225">742 1290 880 0,'0'0'102'16,"0"0"-6"-16,44 7 25 16,-44-7 2-16,50-3-20 0,-6 3-53 15,-44 0-29-15,57 7-8 16,-20-3 7-16,-37-4-23 15,44 3-103-15,-44-3-109 0,32 0-139 16</inkml:trace>
  <inkml:trace contextRef="#ctx0" brushRef="#br0" timeOffset="496">1207 1100 868 0,'0'0'48'0,"0"0"-27"0,0 0-9 16,0 0 15-16,0 0 17 15,0 0 41-15,0 0-46 0,31 56-31 16,-12-10 40-16,-6 0-40 15,6 3 2-15,-7-6 11 16,1-1-27-16,-1-2-12 0,-5-5-134 16,-7-35-167-16</inkml:trace>
  <inkml:trace contextRef="#ctx0" brushRef="#br0" timeOffset="1028">1364 559 655 0,'0'0'64'0,"0"0"-27"16,-6 42 30-16,18-3-3 15,7 0-29-15,6 7 26 16,7 7 36-16,6 11-5 0,-1 10 27 16,-5 11 0-16,-1 3 2 15,1 4-10-15,-14-4-15 16,1 1-37-16,-13-4 44 0,1-3-38 15,-14-1-1-15,-11-3-14 16,-1-4-14-16,-6-7-29 0,-7 0-10 16,-5-7-4-16,-1-7 17 15,-12-3-79-15,-1-4-234 0,-5-11-214 16,-1 4-58-16</inkml:trace>
  <inkml:trace contextRef="#ctx0" brushRef="#br0" timeOffset="26184">2754 1322 407 0,'0'0'108'16,"0"0"66"-16,0 0-1 15,0 0-19-15,0 0-88 0,0 0-2 16,0 0-49-16,0 0 4 16,44-3 3-16,6-1 13 15,7 4 38-15,6 0-19 0,-7 0 15 16,7 4-38-16,0-1-6 15,0-3-4-15,0 0 19 16,-13-3-30-16,-6-1 7 16,-6 4-49-16,-38 0 37 0,38-7 7 15,-38 7 7-15,44-7-52 16,-44 7-71-16,0 0-42 16,31-11-1-16,-31 11-57 0,0 0-50 15,0 0-50-15</inkml:trace>
  <inkml:trace contextRef="#ctx0" brushRef="#br0" timeOffset="26724">3200 1032 462 0,'0'0'53'16,"0"0"33"0,0 0 9-16,0 0-26 0,0 0-4 15,0 0-34-15,0 0 3 16,0 0 32-16,0 0 11 15,0 0 19-15,0 0 22 0,0 0-48 16,0 0 52-16,-18 46 32 16,11-7-21-16,1 0 12 0,6 3-32 15,6 8 19-15,-6-4-48 16,7 3-32-16,-1 4 54 16,0-2-43-16,-6-2-28 0,0 1 14 15,0-8-16-15,0-3 7 16,0 0-13-16,0-4-6 15,0-3-28-15,0-32 27 16,0 35-27-16,0-35 9 0,0 0 13 16,0 0-15-16,0 36 11 15,0-36 1-15,0 0-6 0,0 0-10 16,0 0-8-16,0 0 12 16,0 0 15-16,0 0-15 0,0 0-18 15,0 0 1-15,0 0 25 16,0 0-8-16,0 0-155 15,0 0-200-15,0 0-180 16,13 39-84-16</inkml:trace>
  <inkml:trace contextRef="#ctx0" brushRef="#br0" timeOffset="27907">1981 31 465 0,'0'0'94'15,"0"0"-24"-15,31-10-10 16,-31 10 22-16,38 3 12 0,0 1-32 16,-7-1-28-16,-31-3 24 15,44 11-32-15,-44-11-1 16,44 7 13-16,-44-7-15 0,44 4-23 16,-44-4 5-16,38 0 1 15,-38 0-3-15,44-4-3 16,-44 4 8-16,38-14 20 0,-38 14-17 15,37-18 40-15,-37 18 4 16,0 0-19-16,0 0-13 0,32-17 4 16,-32 17-18-16,0 0-55 15,0 0 27-15,0 0 30 0,0 0-25 16,0 0 23-16,12 53-9 16,-12 3 18-16,-6 1-5 15,-6 3-27-15,-1 7 16 0,7 7 17 16,-7 0-30-16,1 9 21 15,-1-2 2-15,0 4 21 0,1-1 76 16,6-6-37-16,-7 0-9 16,0 3-18-16,1-3-60 0,-1 0 19 15,7-1 26-15,0-2-21 16,-1-1 8-16,7 1-17 0,-6-4 0 16,0-1 8-16,0-2-16 15,-1-1 8-15,7-4 13 0,0 1 8 16,-6 0-21-16,6-1-25 15,0 1 46-15,0-8-21 0,6 4-7 16,1-3 30-16,-7 3-34 16,6-6 30-16,6-8-40 15,-5 0 28-15,-1-4-1 16,-6-42-1-16,13 53-8 0,-13-53-6 16,6 43-4-16,-6-43 48 15,0 0-46-15,0 0 30 0,0 49 62 16,0-49-18-16,0 0 5 15,-25 43 7-15,25-43-49 0,-57 38-26 16,13-13 26-16,0-7-15 16,-6-4-28-16,0 0 30 0,-1-3-88 15,-5-1-113-15,5-3-119 16,-5-3-130-16,6-4-24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15:52.01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6496 947 452 0,'0'0'66'0,"0"0"39"16,0 0 15-16,0 0 14 15,0 0 9-15,0 0-1 0,0 0 4 16,0 0-1-16,0 0 38 16,0 0-49-16,0 0-28 15,0 0-22-15,38 29-14 0,-7-1 10 16,-6 0-5-16,0 8-15 16,7-1-11-16,-1 11 41 0,1 3 18 15,-1 18-16-15,0 8-26 16,-5 6 16-16,-1 14-17 0,-6 11-9 15,-7 4 3-15,-6 3 0 16,-12 0-15-16,-6 0-25 16,-14-7 16-16,-18-3-4 0,-18-8-8 15,-20-3-12-15,-6-11-11 16,-19-7 5-16,-12-6-23 16,-1-15-136-16,1-4-179 0,-2-6-268 15,2-15-175-15</inkml:trace>
  <inkml:trace contextRef="#ctx0" brushRef="#br0" timeOffset="367">5684 1485 601 0,'0'0'26'15,"0"0"53"-15,0 0 113 0,0 0 62 16,0 0 7-16,0 0-53 15,32 49-15-15,-14 8-52 16,1-1-40-16,-6 1 27 16,-1 6-20-16,-5-3-4 0,-7 4-37 15,-7-11-18-15,-11-4-32 16,-1-3-3-16,-6-7-79 0,25-39-218 16,-63 43-251-16,0-15-123 15</inkml:trace>
  <inkml:trace contextRef="#ctx0" brushRef="#br0" timeOffset="679">5521 1810 647 0,'0'0'56'0,"0"0"45"15,0 0-56-15,0 0-24 16,0 0 14-16,0 0 13 16,0 0 0-16,0 0 49 0,0 0 8 15,0 0 4-15,0 0 57 16,0 0 42-16,0 0-27 0,0 0 18 16,0 0-29-16,-25 46-37 15,-13 3-61-15,0-3-6 16,-12 7-37-16,-7-3-13 15,-6-1-4-15,-6 0-77 0,0-3-200 16,-6-7-292-16,-1-3-132 16</inkml:trace>
  <inkml:trace contextRef="#ctx0" brushRef="#br0" timeOffset="1343">4546 1894 1769 0,'-37'-21'111'16,"37"21"82"-16,0 0-11 0,0 0-47 15,0 0-64-15,0 0-41 16,0 0-43-16,-7-35-86 16,7 35-49-16,19-39 9 0,6 4-45 15,7-1 70-15,6 1 65 16,6 3 7-16,0 0 27 16,0 11 9-16,0-4-3 0,6 8-4 15,0-1 21-15,7 0 9 16,-7 4-30-16,0 0 37 15,-6 4-21-15,-12-1-19 0,-32 11 27 16,0 0 42-16,37 0 19 16,-37 0 64-16,0 0-36 0,0 39-30 15,-18 0 15-15,-8-4-26 16,-11 4 19-16,-14 7-24 0,-5-7-29 16,-7 0-10-16,-12-4-8 15,-13-10-7-15,0-4 6 16,0-3 1-16,0-11-27 15,0 0 36-15,18-4-23 0,13-10-5 16,13-3 15-16,44 10-64 16,-38-36-10-16,38 36-6 15,0-46 13-15,13 7 28 0,-13 39 1 16,37-35 14-16,1 14 14 16,-38 21 22-16,45 0 19 0,-13 7 44 15,-32-7 32-15,25 35-16 16,-13 1-3-16,-12 6 14 0,-12 0-24 15,-20 1-19 1,-12 3-18-16,-20-4-31 0,-5-3 7 16,-12-4-25-16,-7-3-63 15,0-11-130-15,6-3-202 0,0-11-165 16,19-3-81-16</inkml:trace>
  <inkml:trace contextRef="#ctx0" brushRef="#br0" timeOffset="1555">3879 1707 1338 0,'0'0'286'16,"0"0"50"-16,-12 39 9 15,12-39-103-15,-57 46-47 0,-6 0-67 16,-6 0-68-16,-6 0-24 15,-7 0-62-15,0-4-175 0,7-3-198 16,6-7-248-16,12-7-103 16</inkml:trace>
  <inkml:trace contextRef="#ctx0" brushRef="#br0" timeOffset="1740">3867 1188 2001 0,'0'0'181'0,"12"-29"-57"0,-12 29-51 16,0 0-56-16,0 0-119 16,0 0-256-16,0 0-291 0</inkml:trace>
  <inkml:trace contextRef="#ctx0" brushRef="#br0" timeOffset="2055">3087 1456 1106 0,'13'50'163'15,"12"-8"-36"-15,-25-42-34 16,44 60-52-16,-13-17-13 0,-31-43-16 16,0 0-25-16,25 53-2 15,-25-53 21-15,0 0-47 16,0 0 25-16,-56 39 26 16,56-39 13-16,-69 7-28 0,25-14 31 15,44 7 65-15,0 0 8 16,-25-46 53-16,18 3-45 0,32 4-30 15,7 0-18-15,12 8-30 16,6-1-121-16,0 7-317 0,7 7-284 16</inkml:trace>
  <inkml:trace contextRef="#ctx0" brushRef="#br0" timeOffset="2932">2357 1580 986 0,'0'0'254'0,"38"-35"29"0,-38 35-48 16,31-22-38-16,-31 22-16 15,44-14-84-15,-6 14-28 0,-7 4-34 16,8 6-8-16,-8 5-27 15,-5-1 37-15,-26-14 22 16,31 24-39-16,-31-24 18 0,0 0-20 16,6 32-12-16,-6-32-4 15,0 0-24-15,-44 32-50 16,0-18 0-16,6-7 12 0,38-7-31 16,-44-7-24-16,44 7 17 15,0 0-54-15,-32-42-15 16,20-1 34-16,12 8 67 0,6 0 23 15,-6 35 66-15,19-39 31 16,-7 11 10-16,-12 28-38 0,0 0 33 16,0 0 95-16,0 0 1 15,0 0-65-15,-25 31-24 0,-13 12-3 16,-6-4-36-16,-25-1-5 16,-6 8 0-16,-13-7-30 15,-6-7 8-15,-7-4 19 0,13-6-16 16,6-8-14-16,13-4 25 15,13-10-40-15,18-10 4 16,38 10-13-16,-38-36-29 16,26-6 3-16,24-4 22 0,7-3 1 15,12-1 17-15,13 8 2 16,0 10 2-16,7 7 4 0,-1 11 13 16,-6 10-10-16,-6 8 4 15,-38-4 49-15,25 14 4 0,-25-14-21 16,0 35-2-16,0-35-21 15,-50 46 13-15,-7-10 7 0,-6-8-10 16,0-7-13 0,13-3 60-16,0-7 29 0,6-4 40 15,12-7 38-15,32 0 5 16,-31-15-16-16,31 15-7 0,-19-38-48 16,19-12-43-16,13-3-37 15,5-11 6-15,8 1-21 0,5-4 0 16,0 0-2-16,1 3 0 15,-1 0-40-15,1 4-93 0,-7 4-185 16,0 3-276-16,-6 3-183 16</inkml:trace>
  <inkml:trace contextRef="#ctx0" brushRef="#br0" timeOffset="3175">3037 0 1528 0,'0'0'69'0,"-13"71"44"16,-24 3 66-16,-26 7-11 15,-13 8-55-15,-18 10-33 16,-13 7-52-16,-20 3 3 0,-11 1-17 15,-6-1-34-15,-7-6-188 16,0-15-273-16,0-6-138 0</inkml:trace>
  <inkml:trace contextRef="#ctx0" brushRef="#br0" timeOffset="3563">1967 159 1222 0,'0'0'155'0,"25"-35"55"0,-25 35-64 15,0 0-47-15,0 0-85 16,0 0 28-16,0 0 37 0,-56 57 15 15,-13 10-3-15,-13 10-4 16,-12 15 22-16,-13 7 17 0,-19 11-21 16,-12 3-24-16,-13 7-54 15,-6-3 8-15,-14 3-19 0,1 4-25 16,7-4 20-16,6 7-11 16,25 7 8-16,25 8 35 15,38 13 51-15,31 8 9 0,38 10-15 16,38 3-16-16,31 5-35 15,38-8-26-15,25-7-24 16,12-14-69-16,14-18-127 0,-1-21-273 16,-5-28-413-16</inkml:trace>
  <inkml:trace contextRef="#ctx0" brushRef="#br0" timeOffset="3988">609 403 1285 0,'0'0'252'16,"-19"-25"59"-16,19 25-18 16,0 0-44-16,0 0-53 15,0 0-41-15,31 7-63 0,-31-7-36 16,25 8-27-16,-25-8-2 15,32 3 2-15,-32-3 20 0,0 0-1 16,0 0-34-16,0 0 6 16,0 0-12-16,19-32-1 0,-19 32-13 15,0-24-15-15,0 24-32 16,0 0-122-16,0 0-132 16,0 0-255-16,-44 17-146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1:55.52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848 0 309 0,'0'0'40'0,"0"0"13"16,0 0-3-16,0 0 13 0,0 0-26 16,-31 0-5-16,-1 0-16 15,-5 7 15-15,-7 0-24 0,0-3-16 16,0-1 9-16,-7 4 22 15,-5-7-22-15,6 4-15 0,-7 0 22 16,7-4-1-16,6 3-6 16,0 1 3-16,12-4-10 15,32 0 15-15,-31 3-4 16,31-3-17-16,0 0 1 0,0 0 25 16,0 0-1-16,0 0-20 15,0 0-1-15,-32 25 30 0,32-25-19 16,-18 35 5-16,11 1-3 15,-5-5 0-15,5 5 4 0,1 3 6 16,-6 7 21-16,5 3-11 16,-5 4-11-16,-1 4 82 0,-6 3-70 15,7 3 19-15,-1-3-44 16,1 7 41-16,5 8 2 16,1-8-43-16,0 3 44 0,6 1-36 15,0 0-8-15,6-4 27 16,0-3-19-16,-6-1 12 0,7-3-20 15,-1-7-5-15,-6-3 11 16,6-4-6-16,-6 0 26 0,0-4-35 16,0-7-2-16,0 1 33 15,0-36-44-15,6 53 35 16,-6-14-25-16,0-39 36 0,7 46-32 16,5-8 3-16,-12-38 21 15,13 43-21-15,-13-43 15 16,25 39-1-16,-25-39 0 0,25 35 1 15,-25-35-16-15,38 28 22 16,-38-28 34-16,44 22 32 0,-44-22-14 16,44 14-8-16,-44-14-8 15,44 10-9-15,-6-6 3 0,-38-4-6 16,37 3-2-16,-37-3-7 16,51 0-36-16,-14-3 9 0,-5 3-9 15,-32 0 1-15,50 0 17 16,-12-4-2-16,-1 1-15 0,1-4-6 15,0 0 10-15,-7 0 12 16,-31 7-16-16,44-4 0 0,-44 4 4 16,38 0 4-16,-38 0-2 15,0 0-17-15,0 0-13 16,38-7 16-16,-38 7-14 0,0 0-36 16,0 0-95-16,0 0-75 15,0 0-110-15,0 0-63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2:03.014"/>
    </inkml:context>
    <inkml:brush xml:id="br0">
      <inkml:brushProperty name="width" value="0.1" units="cm"/>
      <inkml:brushProperty name="height" value="0.1" units="cm"/>
      <inkml:brushProperty name="color" value="#FF8000"/>
      <inkml:brushProperty name="fitToCurve" value="1"/>
    </inkml:brush>
  </inkml:definitions>
  <inkml:trace contextRef="#ctx0" brushRef="#br0">0 410 937 0,'0'0'94'0,"0"0"12"16,31-39-24-16,-31 39 19 15,0 0-30-15,57-25-64 0,-13 7 27 16,0 11-25 0,-44 7 17-16,57 0-23 0,-13 0-19 15,-44 0 28-15,44 4-7 16,-44-4-14-16,0 0 18 0,0 0 1 16,44 7-236-16,-44-7-85 15,0 0-70-15</inkml:trace>
  <inkml:trace contextRef="#ctx0" brushRef="#br0" timeOffset="346">666 0 720 0,'0'0'94'16,"0"0"-31"-16,0 0-16 0,0 0-20 16,0 0 16-16,0 0-5 15,0 0 69-15,32 42-13 0,-13 1-55 16,-13-1 74-16,0 4-17 15,0-4-48-15,7 4 21 16,-7-3-43-16,-6-43 14 0,13 63-40 16,-13-63-10-16,12 64 25 15,-12-64-136-15,13 53-151 0,-13-53-75 16,0 0-104-16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2:00.788"/>
    </inkml:context>
    <inkml:brush xml:id="br0">
      <inkml:brushProperty name="width" value="0.1" units="cm"/>
      <inkml:brushProperty name="height" value="0.1" units="cm"/>
      <inkml:brushProperty name="color" value="#FF8000"/>
      <inkml:brushProperty name="fitToCurve" value="1"/>
    </inkml:brush>
  </inkml:definitions>
  <inkml:trace contextRef="#ctx0" brushRef="#br0">422 191 453 0,'0'0'44'0,"0"0"20"16,0 0-9-16,0 0-40 15,0 0 8-15,6-28 4 16,-6 28-11-16,0 0 11 0,0 0 9 16,0 0-8-16,0 0 16 15,-38-18 1-15,38 18-45 0,-38-7 43 16,7 7-24-16,0 7 3 16,-1 0-11-16,32-7 3 15,-38 18 30-15,1 0-32 0,37-18 63 16,-51 35-18-16,20 0 3 15,6 4 22-15,0 7-8 0,12 4-2 16,1 6 33-16,12 4-49 16,6 4-4-16,6 3-8 15,-5-3-3-15,12-4-26 0,-1 3-11 16,-5-6 7-16,0-4-25 16,-7-11 14-16,-6-42-6 0,12 50 9 15,-12-50-114-15,0 0-196 16,-12 35-76-16,12-35-50 15</inkml:trace>
  <inkml:trace contextRef="#ctx0" brushRef="#br0" timeOffset="234">0 640 674 0,'44'-18'72'15,"0"11"6"-15,0 0-7 16,0 4-30-16,7 3-33 0,-1 0 8 16,-6 3-1-16,-44-3-30 15,50 0-148-15,-12 4-234 16</inkml:trace>
  <inkml:trace contextRef="#ctx0" brushRef="#br0" timeOffset="788">1119 0 254 0,'0'0'39'15,"0"0"9"-15,0 0 10 16,0 0 9-16,0 0 8 0,0 0 16 16,-37 43-25-16,11 3 45 15,-5 3-9-15,0 4 26 0,-1 7-13 16,7 4-7-16,0-4 9 16,12 7 18-16,1-3 3 0,12 3-50 15,6 0-26-15,13-7-30 16,0 0 13-16,6-10-20 0,-25-50-2 15,31 63-20-15,-31-63-7 16,0 0-177-16,44 50-102 16,-44-50-132-16</inkml:trace>
  <inkml:trace contextRef="#ctx0" brushRef="#br0" timeOffset="1605">1232 481 537 0,'0'0'49'0,"0"0"-4"15,0 0-45-15,7-35 27 16,-7 35-11-16,0 0-24 0,0 0 5 16,0 0 14-16,0 0-5 15,37-36-23-15,-37 36 17 0,0 0 10 16,0 0-15-16,38-17 12 16,-38 17 12-16,0 0-19 0,0 0 5 15,0 0 6-15,0 0 0 16,0 0-9-16,0 0 14 0,32 56 13 15,-14-13 1-15,-18-43-20 16,7 53 23-16,-7-53-3 16,0 53-6-16,0-53 37 0,0 0-39 15,6 46 26-15,-6-46-21 16,0 0-8-16,0 0 54 0,0 0 40 16,0 0 11-16,0 0-69 15,0 0-30-15,0 0-25 16,0 0 15-16,0 0-15 0,0 0-11 15,19-50 23-15,0-3-16 16,6 0-12-16,0 7 24 0,0 4-4 16,0 6-4-16,-25 36 0 15,25-38-13-15,-25 38 3 16,0 0-5-16,0 0 9 0,0 0-4 16,0 0 14-16,0 0 40 15,0 0 0-15,0 0 72 0,13 45-9 16,-13-45-25-16,0 61 43 15,0-15-49-15,0-46-17 0,-6 53 3 16,6-53-53-16,6 56 26 16,0-17 12-16,-6-39-44 0,0 0 23 15,0 0 1-15,13 46-34 16,-13-46 33-16,0 0-22 0,0 0 7 16,0 0-3-16,0 0-17 15,0 0 16-15,44 46 4 0,-44-46-1 16,0 0-14-16,0 0 16 15,0 0-12-15,0 0 0 16,0 0 0-16,0 0 8 16,0 0-15-16,0 0-10 0,0 0 0 15,0 0 32-15,0 0-19 16,0 0-10-16,0 0-39 0,0 0-111 16,0 0-89-16,0 0-67 15,0 0 6-15,0 0-128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2:03.993"/>
    </inkml:context>
    <inkml:brush xml:id="br0">
      <inkml:brushProperty name="width" value="0.1" units="cm"/>
      <inkml:brushProperty name="height" value="0.1" units="cm"/>
      <inkml:brushProperty name="color" value="#FF8000"/>
      <inkml:brushProperty name="fitToCurve" value="1"/>
    </inkml:brush>
  </inkml:definitions>
  <inkml:trace contextRef="#ctx0" brushRef="#br0">37 0 352 0,'0'0'95'16,"0"0"-9"-16,0 0 10 0,0 0-21 15,0 0-10-15,0 0 24 16,0 0-30-16,0 0-16 0,0 0-26 16,0 0 16-16,0 0-53 15,0 0 31-15,0 0-5 16,0 0-6-16,0 0-15 15,0 0-60-15,0 0-28 0,0 0 27 16,0 0 44-16,0 0 12 16,0 0 13-16,0 0 7 0,44 7 15 15,-44-7-4-15,0 0-5 16,0 0 15-16,0 0 0 0,0 0 14 16,38 49 20-16,-25-6-19 15,-13-43 39-15,-7 56 15 0,1-10 12 16,-13-3-35-16,19-43 14 15,-31 56-21-15,12-13-38 16,19-43 20-16,-25 46-57 16,25-46 15-16,0 0 31 0,-25 39-19 15,25-39-37-15,0 0 18 16,0 0-56-16,0 0-173 0,0 0-119 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2:04.825"/>
    </inkml:context>
    <inkml:brush xml:id="br0">
      <inkml:brushProperty name="width" value="0.1" units="cm"/>
      <inkml:brushProperty name="height" value="0.1" units="cm"/>
      <inkml:brushProperty name="color" value="#FF8000"/>
      <inkml:brushProperty name="fitToCurve" value="1"/>
    </inkml:brush>
  </inkml:definitions>
  <inkml:trace contextRef="#ctx0" brushRef="#br0">0 0 639 0,'0'0'52'15,"0"0"-16"-15,0 0-12 16,0 0 18-16,0 0-10 0,6 31-9 15,-6-31 39-15,19 46-5 16,6-7-31-16,-25-39-15 0,44 46 1 16,-13-14 5-1,-31-32-13-15,39 28 22 0,-39-28-2 16,0 0-24-16,38 11 14 16,-38-11-14-16,0 0-33 0,0 0 12 15,37-32 5-15,-37 32 8 16,32-42-24-16,-13 6 36 0,0 8-4 15,-1 0-19-15,-18 28 7 16,19-29 33-16,-19 29-21 0,0 0-33 16,0 0 29-16,32 4 19 15,-32-4-19-15,37 32-8 0,-4 3 17 16,-14 7 23-16,0 12-33 16,-7 2-1-16,1 4 21 15,-7 11 3-15,7-8 21 0,-1 5 8 16,-6-5-33-16,1-3 28 15,-1-10-14-15,0-4-23 0,-6-46 8 16,0 46 8-16,0-46 108 16,0 0-65-16,0 0-6 15,0 0-79-15,-63 24 29 0,13-20 26 16,-1-8-46-16,51 4 31 16,-50-24 0-16,50 24-26 0,-51-43-2 15,20-3-25-15,12-7 47 16,19 7-27-16,6 7-7 15,-6 39 29-15,25-49-29 0,-25 49-6 16,63-39-44-16,-12 14-111 16,6 11-187-16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2:16.968"/>
    </inkml:context>
    <inkml:brush xml:id="br0">
      <inkml:brushProperty name="width" value="0.1" units="cm"/>
      <inkml:brushProperty name="height" value="0.1" units="cm"/>
      <inkml:brushProperty name="color" value="#FF8000"/>
      <inkml:brushProperty name="fitToCurve" value="1"/>
    </inkml:brush>
  </inkml:definitions>
  <inkml:trace contextRef="#ctx0" brushRef="#br0">13 60 482 0,'0'0'33'16,"-12"-32"17"-16,12 32 28 15,0 0-19-15,0-28-12 16,0 28-16-16,0 0 8 0,0 0-19 16,0 0-12-16,0 0-4 15,0 0 17-15,0 0 4 0,0 0-11 16,0 0-12-16,0 0 15 15,0 0-17-15,31 7 17 0,-31-7-2 16,0 0 13-16,0 0-12 16,38 32-2-16,-38-32 41 0,0 0-51 15,38 39 18-15,-38-39 27 16,44 28-36-16,-44-28 11 16,37 25 9-16,-37-25-27 0,38 24 33 15,-38-24-5-15,38 29-14 16,-38-29-36-16,0 0 38 0,0 0-6 15,37 35-34-15,-37-35 24 16,26 32-3-16,-26-32 7 0,18 42 20 16,-18-42-30-16,19 46-12 15,-19-46 23-15,25 50-11 0,-25-50 26 16,26 53-40-16,-26-53 51 16,25 67 21-16,-6-21-56 15,-1-7 6-15,-18-39 36 0,7 60-7 16,-7-60-9-16,6 70-28 15,0-13 41-15,-6-57-8 0,0 71 0 16,-6-18-33-16,6 0 4 16,0-53 0-16,0 63 7 0,-6-10 8 15,6-53 1-15,-7 64 64 16,-5-11 1-16,-1-4-40 0,7-6-15 16,-13-1 30-16,19-42-21 15,-31 60-4-15,6-10 1 0,25-50-2 16,-26 53-22-16,1-14 27 15,25-39-30-15,0 0 35 16,-31 49-32-16,31-49-12 0,0 0-10 16,0 0 25-16,0 0-24 15,-32 42 18-15,32-42 0 0,0 0-46 16,0 0 40-16,0 0 8 16,0 0-19-16,0 0 19 0,0 0-9 15,0 0-9-15,0 0-2 16,0 0 19-16,0 0-21 0,0 0 24 15,0 0-7-15,0 0-22 16,0 0-104-16,0 0-66 0,0 0-143 16,0 0 2-16,0 0-69 15,0 0-47-15</inkml:trace>
  <inkml:trace contextRef="#ctx0" brushRef="#br0" timeOffset="2892">969 767 408 0,'0'0'37'0,"0"0"21"0,0 0-18 16,0 0-8-16,-25-29 9 15,25 29-23-15,0 0-6 0,0 0 31 16,0 0 0-16,0 0-43 15,0 0 29-15,0 0-7 0,0 0-4 16,0 0-4-16,0 0 23 16,0 0-34-16,0 0-8 15,0 0 18-15,0 0 17 0,0 0-26 16,0 0 2-16,0 0 17 16,0 0-38-16,0 0 3 15,0 0 23-15,0 0-11 0,0 0-10 16,0 0 16-16,0 0-6 15,0 0 26-15,0 0-43 16,0 0 44-16,0 0 20 0,0 0-2 16,37-3-1-16,1 3 0 15,12 3-17-15,1 1-5 0,-1 0 26 16,6-1-25-16,1-3-18 16,-7 0 11-16,1 0-11 0,5 4 2 15,-6-4-19-15,-12 3 24 16,0-3-45-16,-38 0 51 15,38 4-2-15,-38-4-41 16,0 0 13-16,37 3 22 0,-37-3-18 16,0 0-42-16,0 0-27 15,0 0-33-15,0 0-82 0,0 0-29 16,0 0-13-16</inkml:trace>
  <inkml:trace contextRef="#ctx0" brushRef="#br0" timeOffset="3200">1616 526 375 0,'0'0'42'15,"0"0"48"-15,0 0 14 0,0 0 22 16,-44 7-25-16,6 8-8 16,1 6-13-16,-7 14-8 0,0 1-10 15,0 6-21-15,-7 4-19 16,7-4 24-16,7 1-38 16,37-43-6-16,-44 60-18 15,6-14-10-15,38-46-16 0,0 0-68 16,-31 42-29-16,31-42-68 15,0 0-18-15</inkml:trace>
  <inkml:trace contextRef="#ctx0" brushRef="#br0" timeOffset="3497">1308 519 314 0,'25'-28'32'16,"-25"28"26"-16,0 0 29 0,0 0-11 15,0 0-7-15,0 0-6 16,0 0-6-16,7 50-2 0,-1-8 4 16,-6 4 12-16,0-7-24 15,6 3 5-15,-6-42-24 0,6 64 4 16,1-11-12-16,-7-53 7 15,12 53-30-15,1-7-3 0,-13-46 18 16,0 0 0-16,19 46-33 16,-19-46-50-16,0 0-55 15,0 0-111-15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2:26.753"/>
    </inkml:context>
    <inkml:brush xml:id="br0">
      <inkml:brushProperty name="width" value="0.1" units="cm"/>
      <inkml:brushProperty name="height" value="0.1" units="cm"/>
      <inkml:brushProperty name="color" value="#FF8000"/>
      <inkml:brushProperty name="fitToCurve" value="1"/>
    </inkml:brush>
  </inkml:definitions>
  <inkml:trace contextRef="#ctx0" brushRef="#br0">0 145 565 0,'0'0'64'0,"0"0"-5"0,0 0-10 16,0 0 3-16,0 0-16 15,0 0-26-15,0 0-3 0,31 36 14 16,-18-1-5-16,-7 4-2 15,0 0-10-15,-6-39 7 16,7 53-17-16,-7-53 31 0,6 53-20 16,-6-53 6-16,13 46-14 15,-13-46 9-15,0 0-6 0,0 0 8 16,0 0 21-16,0 0-14 16,50 10-21-16,-50-10-3 0,38-17 15 15,-38 17 10-15,37-43-16 16,-12 8-14-16,1 0 14 0,-26 35-21 15,31-43 21-15,-31 43 11 16,0 0-31-16,0 0 9 0,0 0 20 16,0 0-15-1,0 0 14-15,0 0-8 0,0 0-10 16,50 28 31-16,-50-28-5 16,0 0-24-16,0 0 30 0,32 46-22 15,-32-46 13-15,0 0 16 16,50 32-2-16,-50-32 20 0,0 0-5 15,50 0 2-15,-50 0-30 16,0 0-14-16,44-25-19 0,-44 25 21 16,38-42-20-16,-13 0 35 15,0-4 3-15,-12 0-9 0,6 3-40 16,-13 1 32-16,7 7-16 16,-13 35 34-16,0 0-14 15,6-36-10-15,-6 36-31 0,0 0 39 16,0 0-23-16,0 0 32 15,0 0-3-15,0 0-28 0,0 0 24 16,0 0-12-16,0 0-8 16,0 0 4-16,0 0 37 0,0 0-8 15,0 0-27-15,0 0-44 16,6-32-31-16,-6 32-26 0,0 0-92 16,0 0-80-16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2:35.729"/>
    </inkml:context>
    <inkml:brush xml:id="br0">
      <inkml:brushProperty name="width" value="0.1" units="cm"/>
      <inkml:brushProperty name="height" value="0.1" units="cm"/>
      <inkml:brushProperty name="color" value="#FF8000"/>
      <inkml:brushProperty name="fitToCurve" value="1"/>
    </inkml:brush>
  </inkml:definitions>
  <inkml:trace contextRef="#ctx0" brushRef="#br0">264 0 324 0,'0'0'-44'15,"0"0"36"-15,0 0 47 16,0 0 20-16,0 0-11 0,0 0 2 15,-12 39-3-15,-7-4 17 16,6 7-21-16,-12 8 2 0,6 3-21 16,1 7 0-16,-8 3 29 15,1 2-11-15,0 6 1 0,6-1 15 16,0-2 25-16,1 2-20 16,11-6 35-16,-5 3 32 15,5-3 25-15,7-4-98 0,0 0 78 16,0-4-42-16,7 2-15 15,-7-5-63-15,6-7 21 0,7-4-6 16,-13-42 3-16,18 50 8 16,-18-50-20-16,19 46 24 0,-19-46-27 15,0 0-12-15,0 0-6 16,25 35 31-16,-25-35-37 0,0 0 18 16,0 0 2-16,0 0-20 15,0 0 17-15,38 25 4 16,-38-25-6-16,0 0-9 0,0 0-5 15,0 0-1-15,0 0 50 16,38 7-49-16,-38-7-6 0,0 0-6 16,0 0-141-16,0 0-124 15,44-14-69-15,-44 14-44 0,0 0 8 16</inkml:trace>
  <inkml:trace contextRef="#ctx0" brushRef="#br0" timeOffset="640">252 789 543 0,'0'0'161'15,"0"0"-29"-15,0 0-46 0,0 0-50 16,0 0 16-16,0 0-4 15,0 0 24-15,0 0-53 16,44 14-19-16,-44-14-11 16,38 10-5-16,-38-10 36 0,0 0 8 15,37 8-15-15,-37-8-5 16,0 0-107-16,38 10-86 0,-38-10-86 16</inkml:trace>
  <inkml:trace contextRef="#ctx0" brushRef="#br0" timeOffset="947">836 534 430 0,'0'0'41'16,"0"0"61"-16,0 0 16 0,0 0-23 16,0 0-5-16,13 39-23 15,-13 0-26-15,6 0 4 0,-6-4-27 16,0-35-11-16,0 53-20 16,0-14-2-16,-6-4 25 15,6-35-1-15,0 46 1 0,0-46 8 16,0 46-88-16,0-46-70 15,6 39-59-15,-6-39-20 0</inkml:trace>
  <inkml:trace contextRef="#ctx0" brushRef="#br0" timeOffset="1304">1113 1054 521 0,'25'-14'94'0,"-25"14"16"15,0 0-43-15,0 0-22 0,0 0-33 16,0 0-2-16,0 0-17 16,0 0 20-16,0 0 18 0,0 0-8 15,13-36-9-15,-13 36 7 16,0 0-21-16,0 0 7 0,0 0-15 15,44-39-7-15,-44 39 10 16,0 0-15-16,25-7 23 0,-25 7 6 16,0 0-19-16,0 0 10 15,19 43 15-15,-19-43 33 0,-19 39-18 16,6 1-14-16,13-40 5 16,-31 42-16-16,31-42 3 15,-38 46 12-15,-6-14-31 0,44-32-196 16,-50 31-83-16</inkml:trace>
  <inkml:trace contextRef="#ctx0" brushRef="#br0" timeOffset="1832">258 796 516 0,'0'0'66'0,"0"0"-9"0,0 0-7 15,0 0 0 1,0 0 0-16,38 25-8 0,-38-25-8 16,50 14-18-16,-12-7-16 15,-38-7 11-15,44 7-8 0,-6-4 21 16,-38-3-21-16,44 0-9 15,-44 0 6-15,44-3-19 0,-44 3-88 16,37-4-162-16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2:38.200"/>
    </inkml:context>
    <inkml:brush xml:id="br0">
      <inkml:brushProperty name="width" value="0.1" units="cm"/>
      <inkml:brushProperty name="height" value="0.1" units="cm"/>
      <inkml:brushProperty name="color" value="#FF8000"/>
      <inkml:brushProperty name="fitToCurve" value="1"/>
    </inkml:brush>
  </inkml:definitions>
  <inkml:trace contextRef="#ctx0" brushRef="#br0">57 894 255 0,'0'0'70'0,"0"0"23"0,0 0-31 16,0 0-14-1,0 0-12-15,0 0-24 0,0 0 48 16,0 0 0-16,-38 18 7 16,38-18 24-16,0 0-47 0,-19 35 5 15,19-35-7-15,0 0-31 16,7 39-3-16,-7-39 5 0,0 0 4 15,0 0-14-15,0 0 20 16,0 0-14-16,0 0 1 0,0 0-28 16,44 18 25-16,-44-18-3 15,0 0-4-15,0 0 4 0,31-42-14 16,-12-1-21-16,-6 8 8 16,-13 35 5-16,12-36 26 15,-12 36-11-15,0 0 15 0,0 0-31 16,0 0-5-16,0 0-3 15,0 0 34-15,0 0 25 0,-38 15-39 16,38-15 2-16,-37 21-122 16,37-21-106-16</inkml:trace>
  <inkml:trace contextRef="#ctx0" brushRef="#br0" timeOffset="517">479 0 283 0,'0'0'42'15,"0"0"36"-15,0 0 0 0,0 0-3 16,0 0 17-16,0 0-33 16,0 0-9-16,19 29-17 15,6 10-11-15,-12 3 25 0,6 7-13 16,7 11 11-16,-7 11 44 15,6 0-42-15,0 7-18 0,0 3 0 16,0 0 50-16,-6-3-19 16,6 3-24-16,-12-3 44 0,-7 0-13 15,-6-8 16-15,0 1 27 16,-6-4-18-16,-19-3 36 0,6-1-44 16,-13-6-59-16,1-8 15 15,-1-3-22-15,-5-7-22 16,37-39 15-16,-45 43 8 0,45-43-34 15,-51 38 15-15,51-38 0 16,-37 29-101-16,37-29-93 0,-44 28-131 16,44-28 11-16,-32 21-16 15,32-21 11-15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2:48.472"/>
    </inkml:context>
    <inkml:brush xml:id="br0">
      <inkml:brushProperty name="width" value="0.1" units="cm"/>
      <inkml:brushProperty name="height" value="0.1" units="cm"/>
      <inkml:brushProperty name="color" value="#FF8000"/>
      <inkml:brushProperty name="fitToCurve" value="1"/>
    </inkml:brush>
  </inkml:definitions>
  <inkml:trace contextRef="#ctx0" brushRef="#br0">0 2848 383 0,'0'0'44'15,"0"0"9"-15,0 0 3 16,0 0 3-16,0 0 7 16,0 0-6-16,0 0-1 0,0 0 3 15,0 0 13-15,0 0 4 16,0 0-23-16,0 0 29 15,0 0 87-15,0 0-83 0,0 0-36 16,0 0-1-16,0 0-8 16,0 0-55-16,0 0 5 15,-13-49-2-15,13 49-10 16,6-53 5-16,7 7 8 0,6 0 25 16,0 0-25-16,12 4 33 15,0-1 18-15,1 1-40 16,-1 3 33-16,-31 39-13 0,32-53-8 15,-32 53-18-15,37-46-3 16,-37 46 5-16,32-43 8 0,-32 43-27 16,44-49 17-16,-44 49 11 15,44-53 6-15,-6 11-1 16,-7 6-7-16,7 1-19 16,-1 3 14-16,-37 32 6 0,51-53 4 15,-7 11 15-15,0 3-5 16,0 0 7-16,0 0-31 15,0-3 6-15,6-4 11 0,-6 3-20 16,6 1 29-16,7-4-16 16,-1 0-10-16,1 4 9 0,0-8-25 15,-1 8 37-15,7-1-32 16,0 1 11-16,0 0 16 16,6-4-6-16,0 0-10 0,6 3 22 15,-6 4-27-15,1-3-8 16,-1 3 13-16,0 0 6 15,6 0 0-15,-6 4-22 0,1 0 16 16,-1-1 0-16,6 1 15 16,-6 7-5-16,0-1-33 15,7 1 31-15,-7 0-22 0,0-4 14 16,-6 4 22-16,6 0-37 16,0 3-3-16,7-7 11 0,-7-3 10 15,0 3 30-15,-6-4-29 16,6 5-4-16,-6 2-23 0,6 8 20 15,6-4 16 1,1 1-21-16,6-1 10 0,12 4-5 16,0 0 7-16,13-4-2 15,0 4-10-15,6-4 8 0,-6 7-3 16,6-3 24-16,-6 0-24 16,6 3-6-16,-12 1 9 0,5-1 10 15,1 0-13-15,6 0-1 16,1 8 14-16,-1-1-10 0,0 4 10 15,-6 0-35-15,6 4 25 16,-6-1 3-16,6 1 6 16,0-1-28-16,0 0 44 0,-6 4-25 15,6-3 0-15,-6-1-16 16,0 4 10-16,-13-3 20 16,7 3-5-16,-7-4-4 0,0 4-5 15,1 4-7-15,-7-4 26 16,0 0-6-16,0 3-32 0,0-3 60 15,0 7-79-15,-7-7 41 16,1 8-15-16,-7-5 5 16,7-3 15-16,0 7-24 0,0 0 51 15,5-3-31-15,-11 3-9 16,6 0 5-16,-7 0-13 0,0 0 36 16,1 0-28-16,-7 4 11 15,0-1 8-15,7 1-24 16,-7 0 29-16,0-1-19 0,0 1-11 15,0-4 17-15,0 3-3 16,0 1-3-16,1 3-4 16,-1-3 7-16,-6-1 7 0,6 1-34 15,0 3 49-15,0-7-19 16,0 7-18-16,0 0 8 0,7 1 7 16,-1-1 1-16,-6-4 9 15,7 4-27-15,-7-3 9 0,0 3-4 16,0 0-2-16,0 0 22 15,7 1-9-15,-1 2-13 16,1 4 39-16,-1-3-42 0,-6 0 19 16,7-1-3-16,-7 1 0 15,0 3 13-15,0-3-36 16,0 3 34-16,0-7-9 0,-6 8 2 16,13-5 1-16,-14 4-3 15,8-3-1-15,-1 3-3 0,0 4 4 16,0-4-4-16,-6 4-9 15,6-4-9-15,0 0 33 0,-6 4-2 16,0-4-24-16,0 4 24 16,-7 0-13-16,1 3 10 15,-1-3-28-15,1 0 35 16,-7-1-21-16,1 1-2 0,-1 0 6 16,0-1-17-16,-6 1 38 15,0 3-12-15,6 1-22 0,1-1 30 16,-1 4-17-16,0-4 19 15,7 4-25-15,-1 0-2 0,1 0 22 16,0-1-26-16,-1 1 30 16,1 0-33-16,-7 0 9 0,-6 0 14 15,0-4-8-15,0 4 0 16,-6-4 8-16,-1 0-8 16,-37-28 34-16,44 39-48 15,-6-4 21-15,-38-35-13 0,44 46-8 16,-6-7 24-16,-7-3-25 15,-31-36 35-15,44 49-34 0,-44-49 24 16,51 53 8-16,-14-11-41 16,-37-42 41-16,44 53-23 0,-44-53 1 15,44 53 4-15,-6-7 13 16,-38-46 4-16,50 53-39 0,-12-10 39 16,-38-43-17-16,57 56-14 15,-57-56 6-15,56 57 24 16,-56-57-26-16,57 56 33 0,-57-56-38 15,50 57 19-15,-50-57 4 16,44 53-20-16,-44-53 12 16,38 53 0-16,-38-53 25 0,44 49-44 15,-44-49 21-15,0 0 0 16,37 57 1-16,-37-57-15 0,32 49-3 16,-32-49 28-16,0 0-17 15,31 53 4-15,-31-53 5 16,0 0 2-16,25 50 1 0,-25-50-21 15,13 42 35-15,-13-42-18 16,0 0 11-16,19 53-10 0,-19-53-3 16,12 46 4-16,-12-46-19 15,7 50 26-15,-7-50-16 0,0 0 11 16,19 49-24-16,-19-49 27 16,0 0-15-16,18 46 4 15,-18-46-15-15,0 0 24 16,0 0-9-16,0 0 0 0,0 0 16 15,0 0-10-15,0 0 3 16,0 0-13-16,0 0-3 0,0 0 18 16,0 0-30-16,0 0 22 15,0 0-3-15,0 0 8 0,0 0-26 16,0 0 13-16,0 0 29 16,0 0-45-16,0 0 36 0,0 0-15 15,0 0 0-15,0 0 0 16,0 0-4-16,0 0 19 15,0 0-35-15,0 0 36 16,0 0 1-16,0 0-12 0,0 0 25 16,0 0-37-16,0 0 7 15,0 0-12-15,0 0 12 0,0 0 11 16,0 0-27-16,-6-42-16 16,6 42-18-16,-25-39 4 0,25 39-25 15,0 0-6-15,-57-43 36 16,57 43 26-16,-50-38 10 0,50 38-11 15,0 0 9 1,-56-32-11-16,56 32 35 0,0 0-7 16,0 0-2-16,-51-32-40 15,51 32 42-15,0 0 15 0,0 0-58 16,0 0 40-16,0 0-18 16,0 0 3-16,0 0 26 0,0 0-14 15,0 0-22-15,0 0 30 16,0 0-39-16,0 0 37 0,0 0 8 15,0 0-39-15,0 0 29 16,0 0-3-16,0 0 19 0,0 0-48 16,0 0 29-16,0 0-3 15,0 0 17-15,0 0-19 16,0 0 15-16,0 0-15 16,0 0-3-16,0 0 24 0,0 0-12 15,0 0-22-15,0 0 39 16,0 0-40-16,0 0 29 0,0 0-33 15,0 0 21-15,0 0-23 16,0 0 7-16,0 0 36 0,0 0-23 16,0 0 19-16,0 0-28 15,0 0 12-15,0 0 18 16,0 0-28-16,0 42 7 0,0-42 0 16,19 46 17-16,-19-46-11 15,32 46 4-15,-32-46-22 16,37 46 31-16,-37-46-7 0,38 43-22 15,-38-43 15-15,0 0-28 16,0 0 17-16,0 0 13 0,0 0 5 16,0 0-12-16,0 0 18 15,0 0-35-15,0 0 51 16,0 0 13-16,0 0 21 0,0 0-7 16,0 0-27-16,44 21-30 15,-44-21-1-15,0 0 6 0,44-25-23 16,-44 25 39-16,38-35-25 15,-38 35 4-15,44-43-10 16,-44 43 25-16,37-49-23 0,-5 6 4 16,-32 43 0-16,38-56-21 15,-38 56 32-15,31-50-14 16,-31 50 3-16,0 0 7 0,31-42-11 16,-31 42 13-16,0 0-39 15,0 0 30-15,0 0 9 0,0 0-19 16,0 0 16-16,38-42-17 15,-38 42 8-15,0 0 3 0,0 0-20 16,0 0-31-16,0 0-110 16,57-25-36-16,-57 25-94 15,0 0 8-15,44-7-86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15:57.44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4759 1534 512 0,'0'0'100'16,"0"0"-39"-16,0 0 57 15,0 0-14-15,0 0 0 0,0 0 10 16,0 0-10-16,0 0-25 16,0 0-31-16,0 0-16 15,0 0-6-15,0 0-10 0,0 0 34 16,0 0-18-16,0 0-45 15,0 0 13-15,0 0-17 16,0 0-11-16,0 0 42 0,0 0-21 16,0-35-12-16,0 35 27 15,0 0-16-15,0 0 8 0,0 0-19 16,0 0 14-16,0 0 5 16,0 0 4-16,0 0 2 0,0 0-25 15,0 0 13-15,0 0 16 16,38-25 35-16,-38 25-11 0,0 0 79 15,32 11-22 1,-32-11-16-16,25 31 4 0,-25-31-1 16,19 39 30-16,-1-14 1 15,-18-25-23-15,13 32 9 0,-13-32 22 16,13 32-9-16,-13-32-24 16,-13 35-14-16,13-35-38 0,-50 60-9 15,-13-11 8-15,0 1-25 16,-12-4-6-16,12 0 13 0,-6-4-55 15,-1 1-162-15,1-1-267 16,6-7-302-16</inkml:trace>
  <inkml:trace contextRef="#ctx0" brushRef="#br0" timeOffset="273">4263 1538 1500 0,'0'0'164'15,"0"0"74"-15,0 0 78 0,0 0-40 16,-19 53-81-1,-12-11-61-15,-13 0-67 0,0 4-46 16,-7 4-11-16,-12-1-179 16,1-6-231-16,-14-4-271 0,7-4-87 15</inkml:trace>
  <inkml:trace contextRef="#ctx0" brushRef="#br0" timeOffset="501">4187 990 2295 0,'0'0'141'15,"0"0"22"-15,32-7-26 0,-32 7-70 16,0 0-36-16,0 0-2 15,0 0-109-15,0 0-193 0,0 0-391 16,0 0-81-16</inkml:trace>
  <inkml:trace contextRef="#ctx0" brushRef="#br0" timeOffset="1012">3339 1414 1154 0,'0'0'154'0,"0"0"2"0,38 18-29 16,-1-1-59-1,-37-17-33-15,0 0-3 0,38 21-44 16,-38-21-28-16,0 0-105 15,0 0 3-15,0 0 51 0,0 0 36 16,0 0 1-16,0 0-6 16,0 0-41-16,0 0-20 0,0 0 30 15,38-17 23-15,-7-8 34 16,-6-3 61-16,-25 28 36 0,38-39 48 16,-38 39 22-16,0 0-17 15,31-32-31-15,-31 32 10 0,0 0 16 16,0 0 29-16,0 0-75 15,0 0 2-15,0 0-49 16,-50 35-2-16,-13 4 17 0,-6-7-42 16,0-4 25-16,0-3-26 15,12-11 36-15,7-3 47 0,12-8 52 16,1-10 59-16,5-7-6 16,1-11 12-16,12-13-41 15,0-23-63-15,13-13-39 0,6-18-36 16,0-14 7-16,12 0 6 15,1 4-4-15,6 10-24 0,0 11-58 16,-7 17-119-16,-6 18-252 16,7 11-360-16</inkml:trace>
  <inkml:trace contextRef="#ctx0" brushRef="#br0" timeOffset="1428">2383 834 1531 0,'0'0'278'0,"-37"-35"-75"0,37 35-107 16,0 0-12-16,0 0 27 16,-7 53 21-16,14 18-27 0,18 21-18 15,0 21-24-15,13 21-11 16,-1 14 8-16,-11 15-19 15,-1 3 6-15,-13-3-2 16,-24-8-8-16,-7-7-6 0,-25-10 4 16,-19-18-15-16,-19-21-14 15,-12-17-14-15,-19-26 15 0,-13-24 3 16,-12-32-7-16,0-28-3 16,-7-25-13-16,7-18 20 0,-1-28-2 15,14-21-11-15,12-18 3 16,18-10 6-16,20-1 77 0,25-3 26 15,18 11-36-15,26 10-19 16,18 8-18-16,26 9-23 16,31 8-10-16,13 18 0 0,19 7-5 15,-1 14-107-15,7 10-139 16,-6 15-196-16,-13 13-239 0,-7 15-80 16</inkml:trace>
  <inkml:trace contextRef="#ctx0" brushRef="#br0" timeOffset="1578">1899 1347 1851 0,'0'0'111'16,"0"0"55"-16,0 0-18 16,0 0-55-16,0 0-73 0,0 0-290 15,0 0-366-15</inkml:trace>
  <inkml:trace contextRef="#ctx0" brushRef="#br0" timeOffset="1879">762 0 928 0,'0'0'137'0,"-57"67"114"16,1 22 18-16,-7 27 33 15,-6 26-46-15,-13 17-40 0,-12 14-43 16,-1 11-6-16,7 7-30 16,13-8-40-16,25 5-11 0,25-5-17 15,18-6-24-15,14-4-15 16,30-7-17-16,14-3-13 0,11-4-28 15,14-11-167-15,6-13-252 16,6-15-313-16,6-18-67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2:49.368"/>
    </inkml:context>
    <inkml:brush xml:id="br0">
      <inkml:brushProperty name="width" value="0.1" units="cm"/>
      <inkml:brushProperty name="height" value="0.1" units="cm"/>
      <inkml:brushProperty name="color" value="#FF8000"/>
      <inkml:brushProperty name="fitToCurve" value="1"/>
    </inkml:brush>
  </inkml:definitions>
  <inkml:trace contextRef="#ctx0" brushRef="#br0">163 0 588 0,'0'0'94'16,"0"0"12"-16,0 0 6 0,0 0-43 15,0 0-25-15,0 0 33 16,0 0-41-16,0 0 29 0,0 0 68 15,0 0-84-15,-44 28 16 16,44-28-73-16,0 0 12 16,-25 53 42-16,25-53-50 0,-6 50 22 15,6-50-29-15,0 0 37 16,19 39-34-16,-19-39 25 16,0 0 10-16,44 24-35 0,-44-24 72 15,0 0-41-15,0 0-4 16,44-10-4-16,-44 10-8 0,0 0 13 15,19-43-47-15,-19 43 31 16,0 0-4-16,-7-46-16 0,7 46 8 16,0 0-10-16,0 0 30 15,-56-14 12-15,56 14-43 0,-51 7 26 16,51-7-11 0,0 0 7-16,-44 39 21 0,44-39-24 15,0 0 14-15,-25 46-23 16,25-46 28-16,0 0-6 0,0 0-10 15,0 0 6-15,0 0-24 16,57 35 43-16,-13-24-35 0,-44-11 29 16,38-7-22-16,-38 7 11 15,0 0 0-15,31-42-9 0,-31 42-2 16,13-50-7-16,-13 50-14 16,-19-42 28-16,19 42-7 15,0 0 2-15,-51-22 13 16,51 22-43-16,-56 8 46 0,56-8-18 15,-50 24 10-15,50-24 8 16,0 0-21-16,-32 43 3 0,32-43-13 16,0 0 35-16,-6 42-17 15,6-42 12-15,0 0-38 0,0 0 41 16,44 21-17-16,-44-21 14 16,44-7-1-16,-44 7-9 0,0 0 1 15,44-39-11-15,-44 39 31 16,19-46-18-16,-19 46 10 15,0 0 3-15,-7-38-20 16,7 38 5-16,0 0-21 0,0 0 7 16,0 0-6-16,-44 0-6 15,44 0-31-15,0 0-142 0,0 0-78 16,0 0-72-16,0 0-47 16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2:55.284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2 3012 740 0,'0'0'57'0,"0"0"-11"0,0 0 9 15,0 0-23-15,0 0 0 16,0 0-11-16,0 0 1 15,0 0 17-15,38 25-39 0,-38-25 18 16,44 24-15-16,-44-24 17 16,37 22-35-16,-37-22 25 0,0 0-10 15,38 14 3 1,-38-14 14-16,0 0-11 0,0 0 43 16,0 0-28-16,0 0 39 15,0 0-72-15,0 0 22 0,0 0-14 16,0 0 0-16,-31-36 19 15,31 36-27-15,-44-24 12 16,44 24-17-16,-44-4 3 0,44 4 32 16,-44 18-27-16,44-18 57 15,-26 39-35-15,26-39 21 16,0 49-4-16,7-17-38 0,-7-32 52 16,0 0-16-16,50 35 7 15,-12-17-5-15,-38-18 6 16,44 7-6-16,-44-7-20 15,37-18 3-15,-37 18 5 0,0 0-4 16,19-46-9-16,-19 4-27 16,-6 7 31-16,6 35 6 0,-31-46 0 15,31 46-35-15,-32-36 30 16,32 36-5-16,0 0 17 16,0 0-11-16,-44 7-8 0,44-7 28 15,0 0-29-15,-25 43 16 16,25-43-1-16,0 42 0 0,0-42-22 15,0 0-2 1,31 36 23-16,-31-36 0 0,38 21-21 16,-38-21-9-16,50-4 14 15,-50 4 12-15,38-24 2 0,-38 24-18 16,32-46 10-16,-26 10-17 16,-6 1 15-16,0 35-17 15,-19-35-3-15,19 35 8 0,-38-15 21 16,1 15-20-16,37 0-20 15,-38 18 10-15,38-18 31 0,0 0 3 16,-38 43-13-16,38-43-15 16,-19 35 14-16,19-35 2 15,0 0-5-15,0 0-50 16,-6 35-62-16,6-35-39 0,0 0-23 16,0 0-16-16,0 0-23 15,0 0 7-15,0 0 22 16,0 0 84-16,0 0 47 0,0 0 28 15,0 0 49-15,0 0 0 16,0 0 21-16,0 0 15 0,0 0 5 16,0 0 34-16,0 0 8 15,0 0 48-15,0 0-7 0,0 0 71 16,0 0-15 0,0 0-21-16,0 0-60 0,0 0 3 15,0 0-36-15,0 0-16 16,0 0-22-16,0 0-31 0,0 0-16 15,13-39-5-15,-7 4 4 16,0 0 5-16,0-1 4 0,7 5-17 16,0-1-18-16,-13 32 33 15,25-53-5-15,6 7-6 16,1 3-5-16,-1 8-5 0,7 3 3 16,-1-3 10-16,7 3 3 15,7-7-6-15,-1 0 12 0,7 0-5 16,-1-3-30-16,1-4 17 15,6 0-6-15,6 0 38 16,0 4 10-16,0 3-52 16,0 0 3-16,0 0 0 0,7 0 3 15,-7 4 18-15,-6 3 8 16,0 4-4-16,6-4-7 0,0 4-14 16,0 0 5-16,6-4 4 15,1 0 5-15,-1 0-16 0,1-7 29 16,12 7-18-16,-7-3 0 15,7 0 12-15,0-1-15 16,7 1-17-16,-1 3 40 0,-6 1-24 16,-6 2 26-16,-7 1-16 15,1 0-10-15,-7-1 33 16,-6 1-37-16,-7 3 23 0,1 1-7 16,-1-5-13-16,-5 1 5 15,5 3-18-15,1 1 25 0,-7-1 8 16,7 0-35-16,-7 0 38 15,0 4-22-15,0 0 4 0,1 3 19 16,5-6-22-16,-5 2 6 16,-7 1-14-16,6 0 2 0,-6-4 28 15,0 1-22-15,-6 2 12 16,6-2-14-16,0-1-3 0,6 0 15 16,0 4-29-16,-6-4 37 15,0 0-4-15,6 1-18 16,1-1 16-16,-1 0-17 0,0 1 8 15,1-1 8-15,-1 0-16 16,0 4 17-16,0-4-9 16,1 0-13-16,5 1 9 0,1-1-6 15,6-3 31-15,0-1-21 16,-1 1 0-16,1 0 3 0,6 3-12 16,-6 0 24-16,6 4-24 15,7 0 9-15,-7 0 9 0,-6 3-2 16,12-3-7-16,-6 0 6 15,7-1-14-15,-1 5 1 16,-6 3 11-16,1-4-4 0,-1 4-9 16,-6 0 23-16,6-4-26 15,0 4 4-15,0 3 30 0,0-3-27 16,0 0 5-16,0 3 6 16,7-3-21-16,-7 7 19 0,6 0 6 15,-6 0-31-15,7 4 35 16,-1-1 0-16,1 0-27 0,-1 4 27 15,1 0-14-15,-7-3-16 16,0-1 37-16,0 1-41 0,0-1 36 16,7 4-3-16,-7 0-20 15,6-3 7-15,-6 3 11 16,0-4-26-16,-6 4 35 16,0-3-18-16,6-4-2 0,0 3-12 15,1 1 16-15,-1-1-4 16,-6 1-20-16,6-1 29 0,0 4-6 15,0-4-15-15,0 4 28 16,7 0-27-16,5 0 11 0,1 0 15 16,6 4-29-16,6-4 23 15,1 4 5-15,-7-1-29 0,6-3 15 16,0 4 8-16,0-4-22 16,-6 3 21-16,0 1-7 15,0-1-11-15,-6 4 25 0,6 0-12 16,-6-3-2-16,0 3-15 15,-1 0 35-15,1 0-15 0,0 0-18 16,-1 4 31-16,-5-4-15 16,-1 3-7-16,1-3 8 0,-7 1-20 15,13 2 11-15,-1 1 10 16,7-8-10-16,-6 4 13 0,12 4-2 16,1-4-22-16,-1 11 35 15,0-4-23-15,0 3 4 0,-6 5-3 16,0-1 15-1,-6 0-35-15,0 4 23 0,-7-4 21 16,1 4-30-16,-7 3 15 16,-6-3 2-16,0 0-12 0,-1 3 11 15,-11 0-11-15,5 0-1 16,7 1-11-16,-6-1 25 0,-1 0-24 16,1 0 28-16,-7 1-19 15,0-1-3-15,1-3 23 0,-7 3-31 16,0 0 34-16,6-3-22 15,0 3 5-15,-6-3 10 0,0 0-10 16,0 3 3-16,-6-3 1 16,6-1-16-16,-6 1 30 15,-7-4-32-15,-31-21-6 0,44 32 34 16,-6-7-17-16,-38-25-6 16,50 35 20-16,-12-3-14 0,-38-32 3 15,44 35 15-15,-7-3-39 16,-37-32 26-16,44 43 11 0,-6-12-34 15,-38-31 24-15,38 36 8 16,-38-36-31-16,38 39 41 0,-38-39-26 16,31 39 2-16,-31-39 9 15,31 35-24-15,-31-35 24 0,0 0 6 16,32 39-12-16,-32-39 2 16,25 42 7-16,-25-42-34 0,31 36 22 15,-31-36-2 1,32 38 9-16,-32-38 8 0,31 39-12 15,-31-39-11-15,32 36 20 16,-32-36-7-16,0 0 4 0,44 49-6 16,-44-49-8-16,31 50-6 15,-31-50 28-15,25 45-26 0,-25-45 23 16,19 61-7-16,-6-19-24 16,-13-42 39-16,6 57-16 0,7-12-3 15,-7-2 7-15,-6-43-13 16,12 63 6-16,1-13-6 0,-13-50 6 15,6 71 10-15,7-11-30 16,-7-7 26-16,0 0 0 16,-6 0-25-16,7-4 36 0,5-3-27 15,-5 0 10-15,5-7-5 16,-12-39 14-16,19 56 1 0,0-10-18 16,-19-46 17-16,25 53-9 15,-25-53-10-15,31 53 1 0,-31-53-1 16,32 53-7-16,-32-53 39 15,38 50-28-15,-38-50 15 0,25 53 3 16,-25-53-33-16,19 46 18 16,-19-46 9-16,0 0-13 15,18 46 7-15,-18-46-10 16,0 0-12-16,13 49 36 0,-13-49-23 16,0 0 9-16,19 46-13 15,-19-46 21-15,0 0 7 0,12 46-23 16,-12-46 8-16,0 0 6 15,13 50-30-15,-13-50 36 0,0 0-6 16,0 0-6-16,0 0 7 16,13 42-16-16,-13-42-22 0,0 0 22 15,0 0-32-15,0 0 33 16,0 0 3-16,0 0-20 0,0 0 29 16,0 0-8-16,0 0-64 15,0 0 1-15,0 0 33 16,0 0-11-16,0 0 34 0,0 0-27 15,0 0-58-15,0 0 39 16,0 0 43-16,12-53-36 0,-12 53 63 16,0 0-49-16,0-53 14 15,0 53 45-15,0 0-40 0,-12-53 13 16,12 53 38-16,0 0-58 16,0 0 32-16,-13-53 14 15,13 53-32-15,0 0 21 0,0 0-36 16,0 0 7-16,-19-49 45 15,19 49-25-15,0 0-28 16,0 0 46-16,0 0-25 0,0 0 5 16,0 0 18-16,0 0-10 15,0 0-32-15,0 0 29 0,0 0 14 16,-31-50-64-16,31 50 68 16,0 0-34-16,0 0 22 0,0 0-6 15,0 0 4-15,0 0-46 16,0 0 37-16,0 0 24 0,0 0-41 15,0 0 17-15,-51-42 22 16,51 42-46-16,0 0 24 0,0 0 8 16,0 0-28-16,0 0 50 15,0 0-22-15,0 0-24 16,0 0 16-16,0 0 8 0,0 0-14 16,0 0 2-16,0 0-5 15,0 0-4-15,-50-29 21 0,50 29-8 16,0 0-17-16,0 0 46 15,0 0-52-15,0 0 34 16,0 0 9-16,0 0-40 0,0 0 7 16,0 0 36-16,0 0-23 15,0 0 0-15,0 0 3 0,0 0 15 16,0 0-40-16,0 0 25 16,-50-31 4-16,50 31-13 15,0 0 26-15,0 0-15 0,0 0-22 16,0 0 10-16,0 0 11 15,0 0-18-15,0 0 19 0,0 0-1 16,0 0-36-16,0 0 51 16,0 0-12-16,0 0 1 0,0 0 10 15,0 0-34-15,0 0 7 16,0 0 24-16,0 0-25 0,0 0-6 16,0 0 39-16,0 0-87 15,0 0-35-15,0 0 5 0,0 0-118 16,0 0-117-16</inkml:trace>
  <inkml:trace contextRef="#ctx0" brushRef="#br0" timeOffset="1388">13906 2955 390 0,'0'0'33'0,"0"0"11"0,0 0-6 16,0 0-19-16,-32-42 5 16,32 42-13-16,0 0 8 0,0 0-22 15,0 0 3-15,0 0 21 16,0 0-13-16,0 0 26 0,0 0 14 15,0 0 16 1,0 0-10-16,0 0-30 0,0 0 41 16,0 0-40-16,0 0-6 15,0 0 1-15,0 0-23 0,0 0 28 16,0 0-17-16,0 0 16 16,0 0-2-16,0 0-36 0,0 0 39 15,0 0-25-15,0 0-13 16,0 0 32-16,-31-39-24 0,31 39-21 15,0 0 26-15,0 0 10 16,0 0-17-16,0 0-6 0,0 0 37 16,0 0-9-16,0 0-15 15,0 0-31-15,0 0 44 16,0 0-33-16,0 0 22 16,0 0 24-16,0 0 14 0,0 0-23 15,0 0 1-15,0 0 20 16,0 0-22-16,0 0-16 0,-19 43 0 15,19-43 22-15,0 45-12 16,0-45-21-16,6 43 26 0,-6-43-10 16,0 0 8-16,19 46-31 15,-19-46 3-15,0 0 10 0,19 42 22 16,-19-42-5-16,0 0-12 16,0 0 27-16,31 43-41 0,-31-43-3 15,0 0 31-15,0 0 2 16,0 0-26-16,0 0 13 15,32 46 7-15,-32-46-7 0,0 0-3 16,0 0 25-16,0 0-18 16,25 46-2-16,-25-46-36 0,0 0 58 15,0 0 2-15,0 0-51 16,0 0 19-16,0 0 31 16,0 0-10-16,0 0 5 0,0 0-3 15,0 0 25-15,0 0 22 16,0 0-16-16,0 0 14 0,0 0 34 15,0 0-42-15,0 0-57 16,0 0 13-16,44-22-31 16,-44 22 33-16,44-49-1 0,-44 49-9 15,44-64-1-15,-6 4-7 16,-13 11-4-16,-25 49 1 0,37-57 15 16,-37 57-4-16,32-53 20 15,-32 53-34-15,0 0 1 0,0 0-13 16,0 0 5-16,0 0 34 15,0 0-38-15,0 0 33 0,0 0-13 16,0 0-32-16,0 0 54 16,0 0-13-16,0 0-1 15,0 0 3-15,0 0-37 16,0 0 30-16,0 0-1 0,0 0-15 16,0 0 21-16,0 0 0 15,0 0-9-15,0 0-21 0,0 0 47 16,0 0-54-16,0 0 37 15,0 0-15-15,0 0 25 0,0 0-29 16,0 0-10-16,0 0 39 16,0 0-4-16,0 0-32 0,0 0 39 15,0 0-28-15,0 0 10 16,0 0-2-16,0 0-2 0,0 0-19 16,0 0 34-16,0 0-19 15,0 0 11-15,0 0-22 16,0 0-88-16,0 0-93 0,0 0-107 15,0 0-83-15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3:01.797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0 177 759 0,'0'0'122'0,"0"0"-6"16,0 0-47-16,0 0-15 0,50-21-3 16,-50 21-74-16,0 0 19 15,50-14 22-15,-50 14-75 16,50-11-97-16,-50 11-90 15,44 0-50-15</inkml:trace>
  <inkml:trace contextRef="#ctx0" brushRef="#br0" timeOffset="356">634 74 554 0,'0'0'55'0,"0"0"-44"16,0 0-3-16,38-17-6 16,-38 17-5-16,0 0-23 0,0 0-22 15,50-4-34-15,-50 4-22 0,44 0-1 16,-44 0 20 0,44 0 31-16,-44 0 13 0,51 4 44 15,-51-4 6-15,50 0-9 16,-19 3 3-16,-31-3 8 0,38-3 1 15,-38 3-1-15,0 0 9 16,38-4 7-16,-38 4 0 16,0 0-27-16,0 0-3 0,0 0 7 15,0 0-4-15,44 4-6 16,-44-4 0-16,38 0 6 16,-38 0 7-16,50 3-20 0,-50-3 25 15,38 0-20-15,-1 0-55 16</inkml:trace>
  <inkml:trace contextRef="#ctx0" brushRef="#br0" timeOffset="576">1672 0 824 0,'0'0'168'0,"0"0"-63"16,0 0-13-16,56 32-27 16,-18-14-65-16,6-15 4 15,-44-3 27-15,50 4-38 0,-50-4 10 16,44 0-148-16,-44 0-163 16,0 0-91-16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3:01.357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0 0 825 0,'0'0'24'0,"44"7"17"15,-44-7-1 1,0 0-6-16,0 0-26 0,0 0-17 16,0 0 9-16,0 0 0 15,0 0-91-15,0 0-58 16,0 0-50-16</inkml:trace>
  <inkml:trace contextRef="#ctx0" brushRef="#br0" timeOffset="223">308 84 651 0,'0'0'135'0,"0"0"-29"16,0 0-27-16,38 0-40 15,-38 0-20-15,0 0-22 0,44-3 5 16,-44 3-9-16,44-4-127 16,-6 8-154-16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3:10.504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0 168 778 0,'0'0'212'16,"0"0"101"-16,0 0-120 16,0 0-2-16,0 0-82 0,0 0-33 15,0 0-45-15,0 0-27 16,0 0 0-16,0 0-4 0,0 0 3 15,0 0 11-15,0 0-18 16,0 0 1-16,0 35 8 0,0-35-5 16,0 0-6-1,0 0 2-15,31 29-2 0,-31-29 10 16,38 0 3-16,-13-7 7 16,-25 7-26-16,32-25 21 0,-7-4 14 15,-13 1-2-15,-5-4-31 16,-7 4 6-16,0 28-5 0,0-32 13 15,0 32 17-15,0 0 2 16,0 0-23-16,0 0-19 0,0 0 33 16,0 0-23-16,-32 14 14 15,32-14-20-15,-19 36 29 16,13-4 9-16,12-1-29 16,-6-31 30-16,38 36-27 0,-7-11 14 15,1-11-11-15,-1-7 10 0,-6-4-4 16,-25-3-14-16,32-14 36 15,-32 14-28-15,25-28 9 16,-19-8-6-16,-6 5 6 0,-6-5-2 16,-13 1-19-16,-6 3 24 15,25 32-12-15,-44-25 7 16,6 11-2-16,-6 18-13 0,7 10 17 16,5 7-9-16,7 11 13 15,6 0-24-15,13 3 23 0,18 0-12 16,1-3 13-16,18-7-6 15,7 0-12-15,6-8 18 0,6-6-13 16,-6-4 5-16,0-7-5 16,-6-3-7-16,-6-12 37 15,-32 15-24-15,31-38-6 16,-12-1 11-16,-13-4-30 0,-12 1 35 16,-7 7 0-16,1 3-10 15,12 32 13-15,-44-29-32 0,6 22 27 16,-6 14-1-16,6 8-6 15,13 6-7-15,0 7 24 0,6 4-18 16,13-4 5-16,6 4-20 16,0-32 24-16,25 39-15 0,0-11-27 15,-25-28 22-15,32 25-58 16,-32-25-87-16,37 18-124 16,-37-18-120-16,32 10-141 15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3:13.541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0 328 327 0,'0'0'58'0,"0"0"20"16,0 0 47-16,0 0-1 0,0 0 15 15,0 0-15-15,0 0-54 16,0 0 1-16,0 0-52 0,0 0 1 16,0 0-28-16,0 0 11 15,0 0 71-15,0 39-29 0,0-39-22 16,0 0-5-16,13 39 2 15,-13-39-14-15,12 35-6 16,-12-35 0-16,19 35 11 0,-19-35-11 16,19 36 0-16,-19-36 19 15,0 0-17-15,25 42 25 16,-25-42 34-16,19 39-21 0,-19-39-20 16,0 0 1-16,31 42-5 15,-31-42 8-15,32 39-20 0,-32-39 8 16,37 39 89-16,-37-39-43 15,44 42-37-15,0-6 11 0,0-4-20 16,0-4-8-16,0 4-4 16,0-4 0-16,0 0 20 15,0 4-17-15,0 3 4 0,0 1 0 16,7 6 14-16,5-3-21 16,7 3-22-16,0 1 27 0,6-1-22 15,7 1 17-15,-1-5-8 16,0 5 22-16,1 6 8 15,-1-3-8-15,1 0-1 0,5 4 18 16,7-1-10-16,7 1-12 16,-1 3 7-16,0-4 5 0,7-3-26 15,-7 0-7-15,0-4 5 16,-12 1 15-16,6-4 2 0,-12 0-10 16,5-4 3-16,-12-3-20 15,1 0 9-15,-1-4 36 0,-6 0-16 16,-1-7-7-16,1 0-14 15,0 1 9-15,0-5 9 0,-6 1 11 16,-1 0-12-16,-6-4-13 16,1-4 5-16,5 5-17 15,-12-8 41-15,0 7-13 0,0-4 1 16,0 1-16-16,0 0-11 16,-6-1 21-16,0 1-3 0,6-4-3 15,0 7-10-15,-7-3 10 16,14 6 17-16,-7-3-25 0,6-3 12 15,0 0-1-15,1 3-3 16,5 0 9-16,-6 0-12 0,7 0-6 16,-7-3-2-16,7-4 15 15,-1 3-4-15,-5 1-8 16,5 0 5-16,-5-1 0 0,-7 1 19 16,0-1-14-16,6 1-2 15,0 0-16-15,0-4 16 0,1 3 0 16,-1 1 6-16,-6-1 9 15,0 1-15-15,0 0 0 0,0-1 0 16,0-3-10-16,6 0 5 0,-6 0 0 16,0 1 26-16,0-1-16 15,7 3-14-15,-7-3 12 0,6 4-8 16,-6-4-1-16,6 0-1 16,0 4 9-16,7-4-10 0,-7 0 5 15,7 3 3-15,-1 1 9 16,1 0 5-16,0 3-35 15,5 0 21-15,-5-4 0 0,6 1 6 16,0 3 4-16,6-3-4 0,6-1-18 16,-6-3-7-16,7 1 11 15,-1-1 2-15,1 0 11 0,-1 0 14 16,0 3-14-16,-5-3 1 16,-1 0-6-16,6-3-3 0,-6 0-9 15,7-4 1-15,-7 3 11 0,13 1 15 16,-7-1 2-16,0-3-23 15,1 4 6-15,-1-4 3 16,1-4-9-16,5 1 0 0,-5-4-2 16,6 3-5-16,-7 0 13 15,0 1 4-15,1-1-4 0,-1 4 5 16,1-3 12-16,-1-8-23 16,7 1-9-16,0-4 12 0,-1 3 3 15,1 0 0-15,0 4 12 0,6 0-7 16,-13-3-11-16,7-1 2 15,-7 0-8-15,1 1 27 0,-1-4-24 16,1 3 21-16,-1 0-2 16,0 4-1-16,7-3-2 15,-6-1-17-15,-1-3-8 0,0 3 21 16,1-3-13-16,-1 4 24 0,1-1 0 16,-1-3-17-16,7 3-7 15,0-3 2-15,-1 0-2 0,1 3 14 16,6 1 7-16,0 3 7 15,0-4-23-15,0 4 5 0,0-11-3 16,0 4-3-16,0 4 21 0,-13-1 27 16,1 1-42-16,-1-5 0 15,-6 1-9-15,-6 0 1 0,6 0 14 16,-12-4-12-16,6 4 6 16,-7 0 8-16,1-4 0 15,0 4 2-15,-7-3 1 0,6-1-8 16,1-3-10-16,0-1-2 0,-1-2 6 15,-6-5 10-15,1 5 10 16,-7-5-4-16,6 5-6 0,0-5-14 16,-6 1 1-16,0-4-1 15,0 1-1-15,-6 2 19 0,6 1 6 16,0 0-10-16,0 3-7 16,6-3 0-16,-6-1-4 0,7 1 4 15,-1 3 9-15,6 1 10 0,1 3-19 16,-7-4-6-16,7 0 6 15,-1 0 14-15,1 4-1 16,-7 0 2-16,0-7-10 0,-6-1-12 16,7 1 7-16,-7-7 7 15,0-1 9-15,0-2 1 0,0 2-14 16,-7-3-10-16,1 0-3 0,0 1 19 16,0-5 0-16,-38 43 8 15,44-49-17-15,-7 6 7 0,-37 43-21 16,44-53 16-16,-12 7-13 15,-32 46 27-15,44-53-5 0,-44 53-4 16,50-53 5-16,-50 53-17 0,44-53 5 16,-44 53 3-16,31-56-3 15,-31 56-13-15,51-57 27 16,-20 15-2-16,-31 42-20 0,50-57 8 16,-12 11-18-16,-38 46 26 15,44-53 0-15,-44 53-4 0,32-49-4 16,-32 49 3-16,37-50 1 0,-37 50-19 15,25-42 3-15,-25 42 20 16,0 0 12-16,26-46-11 0,-26 46-4 16,0 0-15-16,0 0 7 15,25-46 9-15,-25 46-15 0,0 0 19 16,0 0-13-16,0 0 0 0,25-39 0 16,-25 39-8-16,0 0 23 15,0 0-12-15,0 0 8 16,0 0-26-16,0 0 8 0,0 0 2 15,0 0 21-15,0 0-3 16,0 0-16-16,0 0-3 0,0 0 5 16,0 0 12-16,0 0-4 15,0 0 0-15,0 0 3 0,0 0-3 16,0 0-4-16,0 0-3 0,0 0-6 16,0 0 5-16,0 0 13 15,19-42-9-15,-19 42-5 16,0 0-3-16,0 0 17 0,0 0-3 15,0 0-1-15,0 0-8 0,0 0-1 16,0 0-18-16,0 0 22 16,0 0 10-16,0 0 1 0,0 0-16 15,0 0-15-15,0 0 20 16,0 0-3-16,0 0 12 0,0 0 1 16,0 0-13-16,0 0-2 15,-44 3-13-15,0 11 29 0,0 8-2 16,-7 6-9-16,7-3 3 0,0 3-3 15,0-3-9-15,44-25-4 16,-50 32 13-16,50-32 3 0,-50 35-3 16,50-35-8-16,0 0 5 15,0 0-1-15,0 0 4 16,0 0 0-16,0 0 0 0,0 0-12 16,0 0 12-16,0 0-13 0,0 0 13 15,0 0 9-15,0 0 14 16,0 0-13-16,0 0-16 0,0 0 6 15,0 0-19-15,0 0 24 16,0 0 4-16,0 0 3 0,0 0-10 16,0 0-12-16,44 3 10 0,0-10 2 15,6-10 12-15,0-8-14 16,13-3 0-16,-6-8-8 0,-1 5 4 16,-12 2 9-16,0 8 15 15,-44 21-17-15,44-21-3 16,-44 21-17-16,0 0 13 0,0 0 28 15,0 0-13-15,0 0-11 16,0 0-6-16,0 0-5 0,0 0-6 16,0 0 25-16,0 0-13 0,0 0 7 15,0 0-5-15,0 0-2 16,0 0-5-16,0 0 45 0,0 0-43 16,0 0 14-16,0 0-15 15,0 0 5-15,26 42-1 0,-26-42 10 16,12 50-5-16,-12-50 25 15,0 56-7-15,6-13 5 0,-6-43 1 16,13 46-9-16,-13-46-9 16,0 0 0-16,13 49 8 0,-13-49 6 15,12 42 9-15,-12-42 3 16,0 0-2-16,19 43-8 0,-19-43 14 16,0 0-1-16,25 42-6 0,-25-42-1 15,0 0-9-15,0 0-7 16,38 43-12-16,-38-43 0 0,0 0 9 15,0 0 10-15,0 0-13 16,0 0-6-16,0 0 0 16,0 0-9-16,0 0 9 0,0 0 13 0,0 0 7 15,0 0-17-15,0 0-3 16,0 0-8-16,0 0 8 16,0 0 5-16,0 0 8 0,0 0-10 15,0 0-25-15,0 0-46 16,0 0-158-16,0 0-201 0,0 0-238 15</inkml:trace>
  <inkml:trace contextRef="#ctx0" brushRef="#br0" timeOffset="1491">14067 119 459 0,'0'0'51'0,"0"0"13"16,0 0 16-16,0 0-40 0,0 0 2 15,0 0-28-15,0 0-19 16,0 0 16-16,0 0-17 0,-6 43 28 16,6-43-6-16,-13 42 39 15,13-42-18-15,-12 39 52 16,12-39-30-16,0 0-6 15,0 39-53-15,0-39 23 0,0 0-4 16,0 0 0-16,0 0-1 16,0 0-28-16,37 10 40 0,-37-10-35 15,0 0 28-15,0 0-28 16,32-45 21-16,-20 2-28 0,-5 8 7 16,-7 3-4-16,0 32 6 15,-19-42-4-15,19 42-15 0,0 0 40 16,-44-29-22-16,6 15-2 15,38 14-13-15,-44 11 27 16,44-11-3-16,-38 21 33 16,38-21-32-16,0 0 34 0,-18 35-27 15,18-35 8-15,0 0-8 16,6 39 25-16,-6-39-17 0,0 0-21 16,44 21-6-16,-44-21 57 15,44 7-55-15,-44-7-2 0,38-10 48 16,-38 10-39-16,0 0 0 15,25-46-17-15,-13 11 2 0,-12 35 17 16,-12-46 20-16,12 46-16 16,0 0-25-16,-44-32 16 15,0 18 6-15,6 14 0 16,38 0-17-16,-44 14 22 0,44-14 4 16,0 0-22-16,0 0 21 15,-31 46 13-15,31-46-98 0,0 32-181 16,0-32-176-16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3:18.792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88 245 571 0,'0'0'93'0,"0"0"-15"0,0 0 9 16,0 0-32-16,0 0-26 15,0 0 17-15,13-42 0 16,-13 42-35-16,0 0-8 16,0 0 31-16,0 0 5 15,0 0-59-15,0 0 29 0,0 0 68 16,0 0-43-16,0 0 15 16,-50 61 4-16,24-4-31 0,8-1 19 15,11-2 17-15,7-4 9 16,0-50 9-16,19 67-44 15,0-17-24-15,-19-50-4 0,25 46 15 16,-25-46 3-16,0 0-40 16,0 0 23-16,44 28-23 15,-44-28 32-15,44-3 1 16,-44 3-13-16,44-35-2 0,-44 35-14 16,32-69-23-16,-6 6-1 15,-1 10-5-15,-13 9 43 16,-12 44-6-16,19-42-25 0,-19 42 5 15,0 0 1-15,0 0 58 16,0 0-46-16,0 0 13 0,0 0 31 16,38 53-37-16,0-6-4 15,-38-47-5-15,44 49 7 16,-44-49 4-16,50 43 23 0,-50-43 6 16,0 0-4-1,44 21-8-15,-44-21-4 0,44 0-33 16,-44 0 12-16,50-35 3 15,-18-11 4-15,5-11 45 0,2-11-19 16,-1-6-19-16,-7-5-13 16,7 8 6-16,-13 10-1 15,-6 15-9-15,-19 46-5 0,19-35 1 16,-19 35-15-16,0 0 42 16,0 0 6-16,0 0-20 0,0 0 14 15,-25 35-77-15,25-35-23 16,-13 46-96-16,13-46-105 15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3:24.332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241 247 411 0,'0'0'0'16,"0"0"29"-16,0 0-13 0,0 0 49 15,0 0-27-15,0 0 17 16,0 0-17-16,0 0-7 0,0 0 14 16,0 0-53-16,0 0 23 15,0 0-15-15,0 0 8 16,0 0 15-16,0 0-23 15,0 0 22-15,0 0 8 0,-38 53 20 16,1-3 1-16,5 3-9 16,-6 0-9-16,13 3 45 0,0 5-18 15,6 2-26-15,7 1 78 16,-1-1-32-16,13 1 10 0,0-4-41 16,6-7-49-16,7-3 17 15,0-8-17-15,-13-42 10 0,25 46-27 16,-25-46 21-16,0 0-1 15,25 46 5-15,-25-46-87 16,0 0-42-16,0 0-77 0,19 49-36 16,-19-49-61-16</inkml:trace>
  <inkml:trace contextRef="#ctx0" brushRef="#br0" timeOffset="357">606 565 585 0,'0'0'142'0,"18"-42"10"0,-18 42-41 16,0 0-25-16,0 0-69 16,0 0 13-16,0 0-46 0,0 0 30 15,0 0-14-15,0 0 71 16,0 0 37-16,13 74-6 16,-13 0-7-16,0-6-41 0,-6-5-4 15,-1-3 6-15,7-7-56 16,0-3 25-16,0-8-39 15,0-42 9-15,0 50-50 0,0-50-203 16,0 39-134-16</inkml:trace>
  <inkml:trace contextRef="#ctx0" brushRef="#br0" timeOffset="748">914 997 628 0,'0'0'54'0,"0"0"7"16,0 0-33-16,0 0 20 0,0 0-41 16,0 0 16-16,0 0-9 15,0 0 14-15,0 0 26 0,0 0-5 16,0 0-23-16,0 0 0 15,0 0-45-15,0 0 19 16,0 0-6-16,0 0 23 0,0 0-33 16,0 0 8-16,0 0-13 15,0 0 21-15,50-15 34 16,-50 15-60-16,0 0 30 0,0 0-4 16,0 0 14-16,0 0 12 15,0 0 12-15,38 53-45 0,-38-53 7 16,12 53 33-16,-12-53-44 15,-19 46 30-15,19-46-11 16,0 0-33-16,-25 46-72 0,25-46-150 16,0 0-36-16</inkml:trace>
  <inkml:trace contextRef="#ctx0" brushRef="#br0" timeOffset="1021">1316 696 908 0,'0'0'100'0,"0"0"-17"16,0 0-63-16,0 0 11 0,0 0 130 15,0 0-51-15,0 0-39 16,0 0-30-16,50 64 2 0,-18-8-30 15,-14-10-9-15,-5-3 0 16,-13-43-9-16,13 53 5 16,-13-53 5-16,6 49-102 0,-6-49-107 15,12 46-71-15,-12-46-102 16</inkml:trace>
  <inkml:trace contextRef="#ctx0" brushRef="#br0" timeOffset="1341">1731 170 649 0,'0'0'101'0,"0"0"-52"16,0 0-27-16,0 0 18 0,0 0 12 15,0 0 40-15,44 35 11 16,-7 7 67-16,-5 15-33 0,-13 7 71 16,0 10-9-16,-6 4-34 15,-7-1-39-15,-12 8-13 0,0-7 22 16,-14 0-70-16,1-4-27 16,0-7-18-16,0-7 2 0,-6-11-16 15,6-3-21-15,7-3-56 16,12-43-180-16,-32 42-264 15,32-42-117-15</inkml:trace>
  <inkml:trace contextRef="#ctx0" brushRef="#br0" timeOffset="1794">2222 922 577 0,'0'0'125'16,"0"0"57"-16,0 0 8 15,0 0-25-15,0 0-112 0,-25-42 7 16,25 42-45-16,0 0-24 15,50-32 38-15,7 18-34 16,6 3 14-16,-7 4 11 0,1 4-26 16,-1-4 18-16,-5 3-12 15,-7 1 9-15,-44 3-14 0,56-7-7 16,-56 7-124-16,44 0-102 16,-44 0-166-16</inkml:trace>
  <inkml:trace contextRef="#ctx0" brushRef="#br0" timeOffset="2053">2681 587 399 0,'0'0'109'16,"0"0"13"-16,-44 39 20 15,44-39-43-15,-44 67 5 0,12-7-50 16,7-7-1-16,0-4-21 16,6-3-44-16,19-46 27 0,-19 57-1 15,19-57-5-15,-25 46-30 16,25-46-43-16,0 0 11 16,0 0-35-16,0 0-100 0,0 0-59 15</inkml:trace>
  <inkml:trace contextRef="#ctx0" brushRef="#br0" timeOffset="2253">2574 636 420 0,'0'0'105'16,"0"0"-27"-16,0 0 2 15,0 0 24-15,0 0-7 16,13 43-38-16,5 2-37 0,-5 5 19 15,0-4-3-15,-1 7-34 16,7-4 5-16,-6-3-41 0,5-7 52 16,-5 0-162-16,-13-39-225 15</inkml:trace>
  <inkml:trace contextRef="#ctx0" brushRef="#br0" timeOffset="2716">3454 315 417 0,'0'0'32'0,"0"0"15"0,0 0-17 15,0 0-19-15,0 0-11 16,0 0 8-16,-44-8-8 0,44 8 8 15,-44 0 30-15,44 0 9 16,-44 15 5-16,6 9 27 0,38-24 20 16,-44 57-25-16,13-8 14 15,12 8-19-15,0-1 23 16,7 1-61-16,5 3 20 0,7-3-23 16,0-4-32-16,0-7 11 15,0-46 6-15,7 49 10 16,-7-49-54-16,6 42-60 0,-6-42-76 15,0 0-158-15</inkml:trace>
  <inkml:trace contextRef="#ctx0" brushRef="#br0" timeOffset="2937">3335 671 467 0,'-38'-35'156'16,"38"35"44"-16,0 0-75 16,0 0-95-16,0 0 37 15,0 0-25-15,0 0-5 0,56-14-23 16,1 7-4-16,0 7-5 16,-1 3-13-16,-12 1 16 0,-6 0-104 15,-38-4-221-15</inkml:trace>
  <inkml:trace contextRef="#ctx0" brushRef="#br0" timeOffset="4433">4076 21 361 0,'0'0'49'0,"0"0"-2"15,0 0-25-15,0 0 23 16,0 0 27-16,0 0 30 0,-19 39-48 16,1 4 11-16,-1 2 25 15,0 12 27-15,6 7-13 0,-6 6 18 16,7 5-41-1,-1 2-39-15,1 5-8 0,12-1 5 16,-7-3-14-16,7-1-10 16,0-10-22-16,0-3 26 0,7-11-16 15,-7-7 1-15,12-11-17 16,-12-35 13-16,0 0-3 0,44 36-65 16,-44-36-98-16,51 14-122 15,-7-11-101-15</inkml:trace>
  <inkml:trace contextRef="#ctx0" brushRef="#br0" timeOffset="4824">4617 587 448 0,'0'0'27'0,"0"0"5"0,-32-25-4 15,7 7 8-15,25 18-6 0,-37-14 3 16,37 14 13 0,0 0 41-16,0 0-6 0,0 0-8 15,0 0-36-15,0 0-34 16,0 0 14-16,0 0-1 0,25-28-24 15,-25 28 4-15,37-11 4 16,-37 11-5-16,38 11 2 0,-38-11 3 16,44 35 19-16,-19 4-27 15,-6 0 3-15,6 3 5 0,0-3 15 16,-6 4-15-16,-19-43 16 16,25 46-16-16,-25-46 0 0,19 38-51 15,-19-38-38-15,0 0-87 16,0 0-80-16</inkml:trace>
  <inkml:trace contextRef="#ctx0" brushRef="#br0" timeOffset="5069">4887 428 319 0,'0'0'61'0,"0"0"41"16,-31 39 1-16,-1-4-32 0,1 4 2 15,6 0-39-15,-19 3 6 16,0 4-20-16,6-4-20 0,-6 1 18 16,6-4-21-16,38-39 23 15,-50 42-20-15,50-42-91 0,-31 39-57 16</inkml:trace>
  <inkml:trace contextRef="#ctx0" brushRef="#br0" timeOffset="5541">5120 732 615 0,'37'-11'104'0,"-37"11"-19"0,0 0 1 16,32-11-26-16,-1 4-34 15,-6 4-11-15,-25 3 32 16,51-4 3-16,-7 1-34 0,-7-1-16 16,1 8 22-16,-38-4-5 15,19 0-2-15,-19 0-18 0,0 0-20 16,0 0-74-16,0 0-133 16,38-7-108-16</inkml:trace>
  <inkml:trace contextRef="#ctx0" brushRef="#br0" timeOffset="5812">5333 527 379 0,'0'0'60'0,"0"0"14"16,-6 38 10-16,-6-9-23 15,12-29-30-15,-13 39-8 0,0-1 11 16,7-6-24-16,-6 7-7 16,12-4-3-16,0-35 0 15,0 54-57-15,0-16-130 16</inkml:trace>
  <inkml:trace contextRef="#ctx0" brushRef="#br0" timeOffset="6169">5712 424 316 0,'6'-25'83'16,"-6"25"-18"-16,0 0-3 0,0 0-22 15,0 0-15-15,0 0-6 16,0 0 14-16,6 39 9 0,0 4 9 16,-6-1-28-16,0 0-4 15,-6-3-8-15,6 4-8 16,-6-4-3-16,6-4 5 0,0-35-66 16,-6 46-123-16</inkml:trace>
  <inkml:trace contextRef="#ctx0" brushRef="#br0" timeOffset="6553">6001 742 414 0,'0'0'33'0,"0"0"13"0,0 0 1 16,0 0-28-16,0 0 1 15,-38-10-24-15,38 10 15 0,0 0-18 16,0 0 7-16,0 0 19 16,0 0 2-16,0 0-1 0,0 0-32 15,0 0 1-15,38-22 6 16,-7 12 14-16,-31 10-13 0,0 0 16 15,19 7-3-15,-19-7 9 16,25 35 9-16,-25 0 18 16,-12 4 13-16,12 0-21 0,-19 0-7 15,6 0-8-15,-6 0 1 16,7-4-18-16,-7-10-5 0,19-25 3 16,-25 32-92-16,25-32-162 15</inkml:trace>
  <inkml:trace contextRef="#ctx0" brushRef="#br0" timeOffset="7104">6434 389 363 0,'0'0'112'0,"13"35"7"0,-13-3 12 16,13 0-66-16,5 0-23 15,1-1-26-15,-6 1 12 0,-13-32-35 16,19 35 7-16,-19-35 31 16,0 0-23-16,0 0-8 0,0 0-8 15,37 22 8-15,-37-22-25 16,32-11 25-16,-32 11-15 15,25-32 10-15,6-3 15 0,-5 0-27 16,-14 3 6-16,1 4 15 0,-13-1-4 16,18 8-13-16,-18 21 2 15,0 0 8-15,0 0 3 0,0 0-8 16,0 0-3-16,0 0 15 16,-18 46 14-16,5-4-6 0,13 1-12 15,0 6 0-15,0 4 31 16,13-3-17-16,-13 3-14 0,0-4 17 15,12-6 0-15,-6-4-17 16,-12-8 18-16,6-31 17 16,-12 36 8-16,12-36-32 0,-38 28-2 15,-6-14 8-15,19-7-20 16,0-7-5-16,25 0 13 0,-44-14 18 16,44 14-16-16,-19-39-17 15,6 0-7-15,13-7 24 0,7 7-7 16,11 4-8-16,1 0-7 0,6 3 8 15,1 0-84-15,-8 7-106 16,14 8-94-16</inkml:trace>
  <inkml:trace contextRef="#ctx0" brushRef="#br0" timeOffset="7346">6937 671 649 0,'0'0'64'0,"44"0"-33"0,-19-3-8 16,13-1-4-16,-13 1-6 16,7-1-22-16,-32 4 3 15,25-3 22-15,-25 3-10 0,0 0-6 16,0 0 0-16,0 0-19 15,0 0-130-15,0 0-89 0</inkml:trace>
  <inkml:trace contextRef="#ctx0" brushRef="#br0" timeOffset="7669">7038 590 322 0,'0'0'62'16,"0"0"17"-16,0 0-14 0,0 0-6 16,0 0-18-16,0 0 5 15,0 0-29-15,0 0 45 0,0 0-3 16,0 0 76-16,0 0-37 0,-19 43-35 15,6-12-2-15,13 1-1 16,-12 4-15-16,12-5-29 0,0-2-20 16,0 2-2-16,0-2 22 15,0-29 12-15,-7 32-46 16,7-32-6-16,-6 28-124 0,6-28-66 16,0 0-104-16</inkml:trace>
  <inkml:trace contextRef="#ctx0" brushRef="#br0" timeOffset="8009">7251 502 382 0,'0'0'55'16,"0"0"4"-16,0 0 27 16,0 0-17-16,19 32 28 0,-12-4 12 15,-7 7-15-15,0-35-35 16,6 50 8-16,-6-4-2 0,0-7-39 15,0-39-31-15,0 45 41 16,0-45-32-16,6 43-8 16,-6-43 13-16,0 0-83 0,0 39-62 15,0-39-114-15</inkml:trace>
  <inkml:trace contextRef="#ctx0" brushRef="#br0" timeOffset="8360">7471 0 383 0,'0'0'45'0,"0"0"9"16,0 0 16-16,38 50 41 16,-19-5-21-16,-6 8-13 0,-1 8 12 15,-12 2-13-15,0 4 21 0,0 8-40 16,0-5 37-16,-12 4 27 16,-1 11-39-16,-6 0-11 15,-6 0-10-15,0-7-25 0,0 3-31 16,-7 0-5-16,1-7 8 15,-7-7-8-15,7-6 28 0,-1-5-18 16,1-13-360-16,-1-5-105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3:37.961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0 413 293 0,'0'0'42'16,"0"0"4"-16,0 0 12 15,0 0 18-15,0 0-3 0,0 0 24 16,0 0-11-16,0 0-14 16,0 0-20-16,0 0-12 0,0 0 21 15,0 0 4 1,0 0-29-16,0 0-5 0,0 0-16 16,0 0 21-16,0 0 0 15,0 0-11-15,0 0-12 0,0 0-30 16,0 0-2-16,0 0 3 15,0 0 16-15,0 0 25 16,0 0-8-16,0 0-35 0,50-21 47 16,-50 21-32-16,44-11 7 15,-6 8-17-15,-38 3-1 0,37 3-8 16,-37-3 62-16,44 4-29 16,-6-1-14-16,-38-3-21 0,44 0 24 15,-6 0 0 1,-38 0-12-16,50 4 0 0,-50-4 35 15,44 7-20-15,-44-7 30 16,32-4-43-16,-32 4 10 0,0 0-13 16,37 0 3-16,-37 0 38 15,0 0-22-15,0 0-6 16,0 0-13-16,0 0 13 0,0 0 11 16,0 0 30-16,38-14-50 15,-38 14-6-15,0 0 5 0,0 0 7 16,0 0 10-16,0 0 54 15,0 0 7-15,0 0 47 16,0 0-36-16,0 0 0 16,0 0-64-16,0 0-18 0,0 0 39 15,-44-25-31-15,0 11 4 16,6 4-35-16,38 10 53 0,-50-11-48 16,12 4 28-16,38 7-10 15,-37-14 3-15,37 14 9 16,0 0 2-16,-57-18-8 0,57 18-22 15,0 0 26-15,-44-14 4 16,44 14-7-16,0 0 4 0,0 0-32 16,0 0 24-16,0 0-7 15,0 0 7-15,0 0 0 16,0 0-25-16,0 0 62 16,0 0-48-16,0 0 15 0,0 0-4 15,50 18 4-15,1-8-16 16,-7 1 27-16,-7-7 9 0,1 3-30 15,0-7 16-15,-38 0-34 16,37 3 36-16,-37-3-23 16,44 0 7-16,-44 0 6 0,44-3-5 15,-44 3 13-15,32-7-17 16,-32 7 3-16,0 0 4 0,0 0-17 16,0 0 67-16,0 0-55 15,0 0 2-15,0 0 26 16,0 0-26-16,-50-11 0 0,-1 7-17 15,-5 4 36-15,-1 4-26 16,1 3 17-16,5-3 5 16,1-1-42-16,0-3 37 0,-1 0-17 15,14-3 18-15,37 3-20 16,-38 0 26-16,38 0 0 0,0 0 0 16,0 0 2-16,0 0-36 15,0 0 6-15,0 0 8 16,0 0 2-16,0 0 14 15,0 0-27-15,0 0 29 0,44 7-4 16,13-7 2-16,5 0 2 16,1 0-29-16,-6 3 26 15,-7-3-25-15,-6 0 31 0,-6-3-12 16,-38 3 12-16,31 0-50 16,-31 0 54-16,0 0-19 0,38-7 3 15,-38 7-18-15,0 0 32 16,38-8-28-16,-38 8 25 0,0 0-30 15,31-3 16-15,-31 3-43 16,0 0-96-16,0 0-91 16,0 0-40-16,38-11-116 0</inkml:trace>
  <inkml:trace contextRef="#ctx0" brushRef="#br0" timeOffset="863">402 208 320 0,'0'0'45'15,"-38"-32"18"-15,38 32 15 0,0 0 4 16,0 0-39-16,-31-35 1 16,31 35 8-16,0 0-23 0,0 0 8 15,-25-35-12-15,25 35 6 16,0 0-15-16,-19-39-20 15,19 39 14-15,-13-32 39 0,13 32 15 16,0 0-1-16,0 0-25 16,0 0 3-16,-6-35 3 15,6 35 9-15,0 0-14 16,0 0-22-16,0 0-7 0,0 0-32 16,0 0 13-16,0 0 17 15,0 0-19-15,0 0 46 0,0 0-40 16,0 0 5-16,0 0 0 15,0 0 0-15,0 0 8 16,0 0-21-16,0 0 22 0,0 0-4 16,0 0-22-16,0 0-8 15,0 0 62-15,0 0-8 16,6 38-39-16,-6-38-7 0,7 57 51 16,-1-15-29-16,-6-3 15 15,0 0-35-15,0-7 19 16,6 3 9-16,0 4 4 0,-6-4 0 15,0-35-24-15,7 50 40 16,-7-11-24-16,0-39 18 0,6 49-19 16,-6-10 10-16,0-39-25 15,6 43 10-15,-6-43-7 16,7 42 4-16,-7-42 17 0,6 39 9 16,-6-39 3-16,0 0 9 15,0 0-15-15,0 35 4 16,0-35 42-16,0 0 14 0,0 0-6 15,0 0-43-15,0 0-24 16,0 0 2-16,0 0 3 16,0 0-21-16,0 0 31 0,0 0-34 15,-6 39-7-15,6-39 44 16,0 0-31-16,0 0 5 0,0 0 4 16,0 0-17-16,-7 35 21 15,7-35-10-15,0 0-8 0,0 0 28 16,0 0-29-16,0 0 3 15,0 0-4-15,0 0 17 16,0 0-143-16,0 0-247 16,0 0-189-16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4:01.152"/>
    </inkml:context>
    <inkml:brush xml:id="br0">
      <inkml:brushProperty name="width" value="0.1" units="cm"/>
      <inkml:brushProperty name="height" value="0.1" units="cm"/>
      <inkml:brushProperty name="color" value="#FF8000"/>
      <inkml:brushProperty name="fitToCurve" value="1"/>
    </inkml:brush>
  </inkml:definitions>
  <inkml:trace contextRef="#ctx0" brushRef="#br0">888 0 341 0,'0'0'-4'16,"0"0"35"-16,0 0-21 15,-32 11 19-15,-5-1 5 0,-7 1-21 16,0 0 11-16,-13-1-2 16,0 1 2-16,-12-4 10 0,0 4-7 15,6-8 1-15,0 1 8 16,7-4-14-16,-1 0 22 0,13 0-10 16,13 0 18-16,31 0 32 15,0 0-15-15,-38-4 17 0,38 4-48 16,0 0 1-16,0 0-17 15,0 0-25-15,0 0 17 16,0 0-28-16,0 0 14 0,0 0-7 16,0 0-6-16,-12 39 37 15,12-39-24-15,-13 53-13 0,7-7 19 16,6 0 35-16,-7 3-12 16,-5 8-16-16,6-1 23 0,-7 8-10 15,7 0-15-15,-7-4 8 16,7 3 60-16,0 1-5 0,-1 0-11 15,7-1 5-15,0 1-38 16,7 3 12-16,-1-7-42 16,-6 4 12-16,6 3-4 15,-6-4 18-15,6-3-6 0,-6 1-17 16,0-5-3-16,0-3 13 16,0-7-23-16,0-46 20 0,0 53-1 15,0-7-9-15,0-46-29 16,7 46 37-16,-7-46-4 0,0 56-9 15,6-13-1-15,-6-43 11 16,-6 53 18-16,6-53 22 0,-7 56 6 16,1-13-1-16,6-43 5 15,-6 53-22-15,-7-11-10 16,13-42-16-16,-12 53-7 0,12-53 5 16,-7 50-19-16,7-50 20 15,-6 42 8-15,6-42-32 0,0 0 31 16,0 0-23-16,25 46 10 15,-25-46 11-15,0 0-11 0,51 28-3 16,-7-14 24-16,0-6 13 16,0-8-51-16,0 0 21 0,6-4-4 15,0 0-14-15,0 1 11 16,1-1 10-16,-7-3-20 0,6 4 9 16,-6-1-33-16,0-3-133 15,0 0-151-15,13-7-88 16,12 0-102-16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16:01.16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9592 2372 825 0,'0'0'151'0,"0"0"28"16,6-57 29-16,-6 15-66 15,0 42-19-15,13-50-26 16,-7 8-48-16,0 3-25 15,-6 39-12-15,13-56-48 0,-7 6 73 16,0 8-40-16,-6 42 21 16,13-53-26-16,-13 53-9 0,0 0 10 15,19-39 1-15,-19 39 10 16,0 0 7-16,0 0 9 0,50 24-36 16,-12 8 33-16,6 4-21 15,-44-36 9-15,56 53-5 16,-5-14 26-16,-7-8-24 0,0-2-6 15,-44-29 1-15,50 28 0 16,-50-28 3-16,44 25 0 16,-44-25 28-16,0 0-7 0,0 0-16 15,0 0-8-15,0 0 29 16,0 0-36-16,0 0 4 16,0 0 2-16,0 0 11 0,-57 17-4 15,-12-3-3-15,-13 4-23 16,-12-7 60-16,-19 3-46 0,-6-4 17 15,-7-3-22-15,-12-3 30 16,12 0-34-16,6-4 39 0,7 0-11 16,25-4-21-16,19-3 11 15,13 3 19-15,24-6-13 16,32 10 3-16,0 0-12 16,0 0-30-16,0 0 40 0,0 0-34 15,32-36 21-15,5 19 24 16,1 10-37-16,-38 7 27 0,44 7-8 15,-6 3 11-15,-38-10 44 16,0 0 43-16,31 46 40 16,-18-3 17-16,-13-4-26 0,-19-4-35 15,-19 7-28-15,-12-6-29 16,-13-1-7-16,-19-3-10 0,-6-4-30 16,-6-7 10-1,-7 1-133-15,7-12-154 0,6-6-119 16,13-4-104-16,12-7 52 0,13-8 34 15</inkml:trace>
  <inkml:trace contextRef="#ctx0" brushRef="#br0" timeOffset="193">8071 2276 970 0,'0'0'245'0,"0"0"43"15,-32 53 11-15,1-10-65 0,31-43-29 16,-63 56-71-16,13-13-74 0,-1-8-23 16,-5-3-25-1,-7-4-144-15,0-7-170 0,-6-3-284 16,12-7-70-16</inkml:trace>
  <inkml:trace contextRef="#ctx0" brushRef="#br0" timeOffset="385">8171 1972 2145 0,'0'0'145'15,"0"0"19"-15,32-31-31 0,-32 31-91 16,0 0-20-16,0 0-142 15,0 0-284-15,0 0-314 0</inkml:trace>
  <inkml:trace contextRef="#ctx0" brushRef="#br0" timeOffset="692">7222 2057 1042 0,'0'0'231'0,"13"53"-13"15,-13-53-8-15,44 50-55 0,-44-50-16 16,50 49-51-16,-50-49-4 16,0 0-20-16,25 46-56 0,-25-46 13 15,0 0-15-15,-63 39-6 16,13-21-10-16,0-11-20 15,6-11 24-15,44 4-13 0,-44-17 24 16,44 17 46-16,-26-32-17 16,20-11-3-16,19 1-6 15,12 0-30-15,13-4-95 0,-1 0-272 16,7 7-347-16</inkml:trace>
  <inkml:trace contextRef="#ctx0" brushRef="#br0" timeOffset="1472">6323 1983 798 0,'-6'35'204'16,"6"-35"70"-16,0 0-58 15,0 36-25-15,0-36-31 0,0 39-58 16,0-39-32-1,12 38-12-15,-12-38-19 0,19 39-17 16,-19-39-10-16,0 0 5 16,0 0-29-16,44 25-6 0,-44-25-14 15,51 4-20-15,-14-15 3 16,7-7 11-16,-12-6 19 16,-32 24 24-16,44-53-10 0,-19 14 18 15,-6 3 47-15,-19 36-41 16,-7-42-9-16,7 42 5 0,-69-21-10 15,-19 14-1-15,-19 10 3 16,-12 4-13-16,-13 4 9 16,-12 3 6-16,-14-7 4 15,8 0-10-15,5-3 24 0,13-8-23 16,19-10 2-16,12-4 5 16,32-6-8-16,13-8-35 0,18 0 32 15,19-7-44-15,19 0 4 16,19 0 30-16,-19 39 19 15,69-42-34-15,0 14 29 0,7 14-21 16,-7 10 22-16,-6 11-28 16,-13 7 15-16,-12 4-30 0,-38-18 16 15,12 39 18-15,-24 0 12 16,-39 3 11-16,-18-7-19 16,-6-3 3-16,-7-7-6 15,7-7 11-15,12-11 35 0,0-7 48 16,19-7 72-16,0-11 14 15,12-7-15-15,14-10-35 16,5-15-10-16,7-6-56 0,6-18-21 16,6-8-22-16,7-6-8 15,-1 0-1-15,-6-1-1 0,7 8-4 16,-7 7-58-16,-6 7-100 16,-6 14-137-16,0 10-245 0,6 43-196 15</inkml:trace>
  <inkml:trace contextRef="#ctx0" brushRef="#br0" timeOffset="1740">6587 0 1369 0,'0'0'22'16,"0"0"83"-16,0 0 101 15,-31 61-10-15,-20 9-32 16,-24 15-7-16,-19 14-27 0,-7 3-63 16,-12 15-37-16,-6 3-15 15,-1 4-21-15,-5-4-154 0,-14-7-336 16,1-10-221-16</inkml:trace>
  <inkml:trace contextRef="#ctx0" brushRef="#br0" timeOffset="2205">3935 1403 1635 0,'0'0'89'15,"0"0"38"-15,0 0-17 0,0 0-68 16,0 0 26-16,0 0 48 16,0 0-21-16,25 50-32 0,-6 3-29 15,0 7 23-15,-7 4 25 16,1-1 19-16,-7 1-5 15,0-1-6-15,-6-2-10 16,-6-1-17-16,0-4-12 0,-7 1 12 16,-6-1-13-16,-12 1-7 15,-7-4 11-15,-12 0-21 0,-13-4-17 16,-6 1 4-16,-13-8 7 16,-6-7-34-16,-19 1 9 0,-12-8 11 15,-19-3-18-15,-13-11 11 16,-13-3-4-16,-18-11-2 0,-32-4 21 15,-12-10 12-15,-7 0-11 16,1-11-6-16,6-3-6 16,6-4-8-16,6-3 3 15,19-4-9-15,0 0-82 0,13-7-84 16,-13-4-150-16,6 1-278 16,1-4-265-16</inkml:trace>
  <inkml:trace contextRef="#ctx0" brushRef="#br0" timeOffset="2904">2791 1354 724 0,'0'0'66'0,"0"0"53"16,0 0 55-16,0 0-1 15,0 0 4-15,0 0-65 0,0 0-41 16,0 0-44-16,0 0-5 16,0 0 0-16,0 0 47 15,0 0 59-15,0 0-18 16,0 0 5-16,0 0 7 0,0 0 41 16,0 0 10-16,0 0-35 15,0 0-55-15,0 0-48 0,0 0-24 16,0 0 1-16,0 0-12 15,0 0-52-15,0 0-126 16,0 0-114-16,-38 35-242 0,38-35-77 16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4:02.319"/>
    </inkml:context>
    <inkml:brush xml:id="br0">
      <inkml:brushProperty name="width" value="0.1" units="cm"/>
      <inkml:brushProperty name="height" value="0.1" units="cm"/>
      <inkml:brushProperty name="color" value="#FF8000"/>
      <inkml:brushProperty name="fitToCurve" value="1"/>
    </inkml:brush>
  </inkml:definitions>
  <inkml:trace contextRef="#ctx0" brushRef="#br0">107 6 319 0,'0'0'47'15,"0"0"36"-15,0 0 69 0,0 0 5 16,0 0-55-16,0 0-48 15,0 0-34-15,0 0-9 0,31-10 8 16,19 6-19-16,7 8 26 16,6 3-6-16,0 0-13 0,6-4 0 15,-6 1-2 1,6-1 10-16,-13-3-13 0,-5 4-13 0,-7-8 26 16,-7 4-23-16,-37 0 33 15,32 4-30-15,-32-4-5 16,0 0 21-16,0 0-27 0,0 0 34 15,0 0-18-15,25 3 0 16,-25-3 8-16,0 0-25 0,0 0 17 16,12 22 11-16,-12 6-29 15,0 11 7-15,0 7 20 0,0 7-16 16,0 14 29-16,0 14 28 16,-12 7-20-16,12 11 14 0,-13 7-16 15,13 4 43-15,-12 7 10 16,12-4-49-16,0-4-12 0,-7 1-15 15,7-8 1-15,0-3 8 16,0-10-9-16,0-8-9 16,0-3-2-16,-6-11 12 0,0-11 6 15,0-6 43-15,-7-11 42 16,-6-4-20-16,-6-3-19 0,0-8-22 16,-19 1-11-16,0-7-6 15,-13 0 6-15,-5-1-16 0,-8 4 8 16,1-3-13-16,13 3-18 15,-1 0 3-15,-6 1-66 0,7-5-195 16,5 1-63-16,-5-4-89 16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4:06.449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623 45 526 0,'0'0'69'0,"0"0"23"0,0 0 4 16,0 0-4-16,0 0-7 15,0 0-35-15,0 0-3 0,0 0-11 16,0 0-33-16,0 0 12 16,0 0-34-16,-38-22 12 15,-18 12 21-15,-14 6-8 16,-5 1-22-16,5 6 34 0,7-3-9 15,13 4-26-15,6-4 22 16,44 0-9-16,-38 3 20 16,38-3-12-16,0 0 31 0,0 0-19 15,0 0-13-15,0 0-23 16,0 0 29-16,0 0 9 0,-25 46-14 16,19-7-10-16,-1 0 17 15,7 7 19-15,0 3-25 16,0 11 26-16,0 7 28 15,-6 10-10-15,6 8 4 0,0 14 28 16,6 7-36-16,1 0-12 16,-7 7-16-16,0-1 14 15,0-2-20-15,-13-1-30 0,7-3 61 16,-1-7-39-16,-5-10-3 16,-1-11-17-16,7-11 34 0,-7-15-7 15,7-6 18-15,6-46 30 16,-6 46 5-16,6-46-16 0,0 38 51 15,0-38-20-15,0 0-28 16,0 0-30-16,-6 39 15 16,6-39-24-16,0 0-1 15,-7 39 7-15,7-39-12 0,0 0-10 16,0 0 32-16,0 0-21 16,13 39-6-16,-13-39 22 15,0 0-15-15,69 28-18 0,-6-10 33 16,12-7-14-16,1-4-4 15,0-4 13-15,6 1-4 0,6-1-50 16,6 1-219-16,-6-4-281 16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4:08.137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220 154 466 0,'0'0'25'0,"0"0"28"15,0 0 17-15,0 0 11 16,0 0-4-16,0 0-12 0,0 0-29 16,0 0-26-16,0 0 16 15,32-25-22-15,-32 25 14 0,25-14-39 16,13 7 26-16,-7-3-11 0,-6 2 20 16,0 1-21-16,-25 7 22 15,44-10-30-15,7-1 28 0,-7-3-13 16,-7 0 9-16,7 3-17 15,-12 4 1-15,-7 0 0 0,-25 7 11 16,38-10-9-16,-38 10 1 16,0 0 13-16,0 0-9 0,0 0-6 15,0 0 1-15,0 0 1 16,0 0 0-16,0 0 6 0,0 0 10 16,31-4-12-16,-31 4-11 0,0 0 3 15,0 0 15-15,0 0-16 16,0 0 9-16,0 0 24 0,0 0-24 15,0 0-4-15,25 28 4 0,-25-28-18 16,0 0 27-16,13 32-13 16,-13-32 4-16,12 28-7 0,-12-28 12 15,0 0 6-15,0 32-26 16,0-32 12-16,0 39 3 0,0-11 0 0,0-28 7 16,0 39 2-16,-6-7-17 15,6 0 19-15,-6-4-21 16,6-28 32-16,0 39-13 0,-13-4-18 15,13-10 24-15,0-25-26 0,0 42 14 16,0-10-3-16,-12 0 6 16,12-32 5-16,0 39 5 0,0-7 7 15,0-32-14-15,0 39-9 0,-13-11 4 16,13-28 20-16,-6 42-7 16,-1-10-15-16,1 0 14 0,0-4-24 15,0 4 12-15,6-32-4 0,-7 39 0 16,7-39 3-16,-6 49-15 15,6-13 34-15,0-36-42 16,0 46 16-16,0-46 6 0,-13 42-2 16,13-42 23-16,0 46-28 0,0-46-10 15,0 53 23-15,-12-11 63 16,-1-10-26-16,1 7-24 0,12-39 12 16,-13 50-29-16,1-8-12 0,-7-3 5 15,6 0 15-15,13 0-28 16,-12-1 42-16,12 1-1 0,-7 0-38 15,1 0 16-15,0 0 1 16,6-4-4-16,-7 4 20 0,1 0-28 16,-6 0 122-16,12-4-58 15,0 4-2-15,-13 0-19 0,13 0-33 16,-13-4 5-16,13 4-19 16,0-4 42-16,-6 1-9 0,6-36-26 15,0 49-4-15,6-10 5 16,-6-4 15-16,0-35 15 0,0 46-26 15,13-10 0-15,-13-36-7 0,13 35 3 16,-13-35 17-16,0 0 2 16,18 35-24-16,-18-35 1 0,0 0 15 15,0 0-15-15,13 39 14 0,-13-39-1 16,0 0-5-16,0 0 4 16,0 0 2-16,0 0 65 15,0 0-3-15,0 0-1 0,0 0 8 16,0 0 43-16,-6 36-26 0,6-36-44 15,-25 28-20-15,-7-7 5 16,1-7-27-16,-1 0-11 0,1 0 5 16,-7 1 11-16,0-1-1 15,-6 0-10-15,7-4 2 0,-7 5-19 16,6-5 2-16,-19 4-133 16,26-3-186-16,-19 0-152 0,18-1-54 15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4:18.573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2552 2361 1627 0,'81'0'134'0,"7"0"-60"15,-6-7-32-15,-7-8-29 0,-18-2-150 16,0-8-274-16,-57 25-257 16</inkml:trace>
  <inkml:trace contextRef="#ctx0" brushRef="#br0" timeOffset="-3997">8856 1286 429 0,'0'0'76'0,"0"0"17"15,0 0 12-15,0 0-12 16,0 0-18-16,0 0-17 0,0 0-17 16,0 0-12-16,0 0-29 15,0 0 23-15,0 0 3 16,0 0 6-16,0 0-42 0,0 0 12 16,0 0 1-16,0 0 11 0,0 0-14 15,0 0 21-15,0 0-9 16,-25-17-12-16,25 17-26 15,-19-29-32-15,6 1 15 0,13 28 14 16,7-32 0-16,-7 32 14 16,19-28 17-16,-19 28 4 0,0 0 7 15,0 0-13-15,31-7 5 16,-31 7-5-16,38 7-6 0,-38-7 11 16,31 21-15-16,-31-21 10 15,38 29 0-15,-38-29 9 0,31 31-9 16,-31-31 18-16,25 36-6 0,-25-36 1 15,32 28 7 1,-32-28 23-16,0 0 11 0,-6 28-10 16,6-28-11-16,-51 25-23 15,14-14-28-15,-7-4 18 0,-13-4 0 16,19 1 2-16,-6-4 0 0,0 0 19 16,7-7-13-16,-1-8 30 15,7 1-49-15,31 14 11 0,-26-35-41 16,8 3 6-16,5-3-17 15,13 7 36-15,0 28 8 0,0-25 8 16,0 25 2-16,0 0-14 16,0 0-4-16,0 0 8 15,0 0-7-15,0 0 20 0,0 0 8 16,0 0-10-16,0 0-3 16,-25 28 15-16,25-28-4 0,0 0-6 15,0 0-11-15,0 0 25 16,0 0 9-16,0 0-10 0,-38 25-18 15,-6-11 19-15,6-14-26 16,-6 0 7-16,19-4 16 0,25 4 6 16,-44-14-4-16,44 14-31 15,-25-31-16-15,0-5-6 0,12 1 1 16,7-4-1-16,6 0 22 16,0 0 3-16,0 0 15 15,-12 4-13-15,12 3 18 0,0 32-10 16,0 0 18-16,0-35 11 15,0 35-11-15,0 0-1 0,0 0-29 16,0 0 3-16,0 0-4 16,0 0 6-16,0 0 7 0,0 0 0 15,0 0 12-15,0 0 43 16,18 42 12-16,-11 1-11 0,-1-4 4 16,7 3-22-16,5 4 29 15,1-4-42-15,6 1-10 0,-6-4-7 16,-19-39 5-16,25 38 1 15,-25-38-17-15,0 0-3 16,13 36 6-16,-13-36 15 0,0 0 9 16,0 0 45-16,0 0 13 15,0 0-25-15,0 0-21 0,0 0-28 16,-25 7-21-16,25-7 13 0,-57 0 23 16,26-4-33-16,31 4 1 15,-50-10 35-15,6-4-10 0,44 14-16 16,-51-18-9-16,51 18 14 15,-37-28-41-15,37 28-40 0,0 0 44 16,-32-43 8-16,32 43 35 16,0 0-29-16,-19-35-4 15,19 35 18-15,0 0 0 0,0 0-32 16,0 0 44-16,0 0 10 16,0 0-43-16,0 0 17 0,0 0 31 15,-25 42-13-15,25-42-25 16,-12 43 11-16,12-43 7 0,-13 42 17 15,13-42-20-15,-13 43-5 16,13-43 13-16,0 42 64 0,0-42-8 16,0 42 31-16,0-6-6 15,0-36 18-15,-6 42-19 16,0-3-23-16,0 0-29 0,-1-7-25 16,7-32 2-16,-19 46 7 15,-6-8 6-15,25-38-33 0,-19 39 0 16,19-39 18-16,0 0-5 15,-37 36-15-15,37-36-4 0,0 0-5 16,0 0-189-16,-38 14-261 16,38-14-77-16</inkml:trace>
  <inkml:trace contextRef="#ctx0" brushRef="#br0" timeOffset="-3796">8624 647 1047 0,'0'0'22'0,"44"-18"20"0,-19 7-21 16,-25 11-5-16,37-14-4 15,-5 14-21-15,-7 7-120 0,6 11-202 16</inkml:trace>
  <inkml:trace contextRef="#ctx0" brushRef="#br0" timeOffset="-3613">8158 1898 938 0,'57'35'115'15,"0"-21"31"-15,5-10-56 16,-5-4-27-16,12-7-34 0,-12 0-26 16,-7 0-141-16,-6-8-268 15</inkml:trace>
  <inkml:trace contextRef="#ctx0" brushRef="#br0" timeOffset="-3376">7505 951 1447 0,'0'0'31'16,"69"-22"21"-16,0 12-16 15,-6 10-18-15,12 3-12 0,-6 4 7 16,-6 4-129-16,0 0-200 16</inkml:trace>
  <inkml:trace contextRef="#ctx0" brushRef="#br0" timeOffset="-2665">6468 841 727 0,'0'0'93'0,"0"0"35"0,0 0 27 15,0 0-58-15,-13 39-7 16,7 0-34-16,6 10 8 16,-7-3-34-16,7 7 16 0,0-3-31 15,0-1-1-15,7-3-3 16,-1-7 12-16,0-7-37 0,-6-32 14 15,25 42 3-15,-25-42-3 16,38 21 9-16,-38-21 13 0,38-3-39 16,12-11-39-16,-18-11-9 15,18-14-50-15,-6-7 37 0,0-7 13 16,0 0 26-16,-13 4 53 16,1 10-28-16,-32 39 19 0,25-32-10 15,-25 32-31-15,0 0 56 16,0 0-1-16,0 0 22 0,12 42-7 15,1-3-30-15,-7 0 17 16,7 0 16-16,-13-39-37 16,25 46 35-16,-25-46-26 0,31 42 5 15,-31-42 56-15,38 32-12 16,-38-32 7-16,38 14-35 0,-38-14 9 16,31-14-20-16,-31 14-15 15,44-39 1-15,-19-7-11 0,-12-3-5 16,6-1-4-16,-7-3 9 15,-5 7 23-15,-1 1-9 0,-6 9-22 16,0 1 20-16,0 35-14 16,-6-35-1-16,6 35 2 0,-7-39 18 15,7 39-21 1,0 0 0-16,0 0 15 0,0 0-14 16,0 0-3-16,0 0-1 15,0 0-68-15,0 0-103 0,13-32-102 16,-13 32-141-16</inkml:trace>
  <inkml:trace contextRef="#ctx0" brushRef="#br0" timeOffset="-2209">6034 1276 715 0,'0'0'124'16,"0"0"100"-16,0 0 51 0,19 39 37 15,-13-4-69-15,-6-35-32 16,-13 53-50-16,-5-7-69 0,-1-4-47 16,0 1 0-16,0-1-35 15,-6-3-8-15,6-4-32 16,19-35-299-16,-38 43-348 0</inkml:trace>
  <inkml:trace contextRef="#ctx0" brushRef="#br0" timeOffset="-1877">5751 1251 682 0,'-31'-42'102'15,"31"42"64"-15,-26-43-9 16,26 43 10-16,-6-49-97 0,6 49-25 16,13-43-43-16,-13 43 5 15,0 0-7-15,56-28 23 0,-12 17-27 16,-44 11-4-16,51 15-1 16,-51-15 54-16,37 38 37 15,-18 5 45-15,-19 3-24 16,-19 3-37-16,-6-3-12 0,-19 4-30 15,-6-4-12-15,-7-4-16 16,1 0-101-16,-7-6-265 0,-6-8-122 16</inkml:trace>
  <inkml:trace contextRef="#ctx0" brushRef="#br0" timeOffset="-1505">5500 1032 549 0,'0'0'40'0,"0"0"56"16,0 0 25-16,-44 46-43 15,-7 3 22-15,1 4-53 0,0 7-25 16,-1 4 28-16,7 0-31 15,7-4 63-15,-1-4 19 0,0-6-44 16,13-11-21-16,25-39 46 16,-38 46 1-16,38-46 0 0,-44 28-27 15,44-28 12 1,-44 14 21-16,44-14-28 0,-44-7 24 0,44 7-36 16,0 0-18-16,-37-53-11 15,18-4 8-15,13-3-22 16,18 0 0-16,7 4 1 15,6 3-22-15,0 7-67 0,-25 46-142 16,38-46-172-16,-38 46-147 16</inkml:trace>
  <inkml:trace contextRef="#ctx0" brushRef="#br0" timeOffset="-678">4620 986 1052 0,'0'0'27'0,"0"0"12"0,0 0 51 15,0 0-3-15,0 0-54 16,0 0 90-16,6 60-33 0,0-3-19 15,-12-8 25-15,0-3 9 16,-13-4-9-16,0 1-27 0,19-43-24 16,-57 53-18-16,1-11-16 15,-7-17-6-15,-6-4-5 16,0-7 8-16,6-7-8 0,6-7 0 16,7-7 5-16,50 7-1 15,-57-24-68-15,57 24-36 0,-37-53-21 16,24-4 26-16,26-7 9 15,18 1-6-15,13-1 14 0,6 11 53 16,1 7 18-16,-1 7-45 16,-6 15 64-16,-44 24-54 0,50-7 57 15,-50 7-3-15,0 0-12 16,0 0 8-16,13 60 69 16,-26-7-34-16,-12-7 8 15,-13-4-7-15,-6-3-9 0,-6-4-17 16,0-3-18-16,-7-7 19 15,7-4-19-15,-7-7-5 0,57-14 25 16,-56 4-26-16,56-4-2 16,-57-11-37-16,57 11-48 0,0 0 23 15,-25-60-11-15,25 60 72 16,-6-53-8-16,6 53 4 0,0 0 20 16,0 0-39-16,0 0 15 15,0 0 96-15,0 0 14 0,0 0-18 16,0 0-11-16,0 0 14 15,-51 56-9-15,51-56 4 16,-62 57-53-16,11-11-5 0,51-46-19 16,-69 39 21-16,13-14-3 15,56-25-14-15,-57 17-3 0,57-17-36 16,0 0-42-16,0 0-32 16,0 0 28-16,0 0-37 0,-19-63 47 15,19 63 36-15,25-60 26 16,-25 60-10-16,0 0 23 0,51-29-32 15,-51 29 62-15,0 0 57 16,0 0 14-16,18 53 10 0,-30 0-29 16,-20 0-17-1,-5-3-33-15,-20-1-4 0,-6-3-18 16,0-7-10-16,1-4-18 16,5-3-45-16,7-11-118 0,50-21-144 15,-63 15-25-15,63-15-37 16</inkml:trace>
  <inkml:trace contextRef="#ctx0" brushRef="#br0" timeOffset="-476">3966 735 839 0,'69'-21'85'15,"0"7"-2"-15,0 0-4 0,7-1-31 16,-1 5-19-16,-12 3-13 16,0 7-31-16,-13 3-47 0,-50-3-221 15,44 11-94-15</inkml:trace>
  <inkml:trace contextRef="#ctx0" brushRef="#br0" timeOffset="-189">3256 1078 539 0,'0'0'17'16,"0"0"31"-16,-63 3 15 15,63-3 10-15,-69 7 12 0,18 4-42 16,51-11 37-16,-69 32 40 15,13 7 28-15,5 3 48 0,1 8-31 16,0 6-4-16,-1 4-74 16,1 0-22-16,-6 0-23 15,-7 0-42-15,-6-3 2 0,-7-4 7 16,-6-7-27-16,1 0 5 16,12-11-191-16,6-7-180 0,12-6-103 15</inkml:trace>
  <inkml:trace contextRef="#ctx0" brushRef="#br0" timeOffset="590">1885 1209 1626 0,'0'0'44'15,"0"0"-18"-15,0 0-39 0,0 0 42 16,44-29-29-16,-6 8-15 15,6 0 5-15,0-4-68 16,6-7-48-16,1 1 6 0,-1 2 49 16,-6 5 40-16,-44 24-9 15,44-25 45-15,-44 25 4 16,0 0-27-16,38 7 35 0,-38-7-42 16,0 0 37-16,44 46-6 15,-44-46-6-15,37 49-6 16,-37-49 6-16,0 0 0 0,0 0 5 15,25 39 18-15,-25-39-11 16,0 0 34-16,0 0 56 0,0 0 0 16,0 0-45-16,0 0-43 15,0 0 14-15,0 0-22 0,0 0-17 16,0 0-9-16,-50-3 7 16,50 3 1-16,-50 7 17 15,50-7 0-15,-57 28 55 16,13 0 24-16,44-28-52 0,-63 39 64 15,7 4-19-15,6-5 32 16,-13 5-5-16,6-1-44 0,-6 4-9 16,-6-7-30-16,13 0-28 15,-1-4 32-15,1-3-32 0,12 0 12 16,0-4 12-16,44-28-32 16,-57 43 15-16,57-43 0 0,-50 49-22 15,6-14-95-15,44-35-242 16,-44 43-104-16,44-43-68 15</inkml:trace>
  <inkml:trace contextRef="#ctx0" brushRef="#br0" timeOffset="1075">1709 799 1022 0,'7'-46'158'0,"-7"46"-39"15,0 0-53-15,0 0-21 16,0 0-10-16,0 0 65 0,0 0 3 16,-19 67-71-16,0 0-18 15,6 7 6-15,1-3-25 0,-1-4 9 16,-6-7 14-16,7-10-15 15,-1-4-18-15,13-46 25 0,-19 45 7 16,19-45-29-16,0 0 46 16,0 0-34-16,-44 25 0 0,44-25 11 15,-37-14-18-15,37 14 10 16,0 0-9-16,-51-42 13 16,51 42 1-16,0 0-36 15,0 0 12-15,-50-25 38 0,50 25-63 16,-50 7 145-16,0 14 13 15,-1 7 17-15,-12 1-40 0,1 3-39 16,-20-4-19-16,0-7-20 16,0-3-16-16,-12-4 18 0,12-7-42 15,1-7 24-15,5-7 14 16,7 0-12-16,13-7 11 16,12-4-52-16,44 18-116 0,0 0-118 15,-38-57-94-15,25 11-139 16</inkml:trace>
  <inkml:trace contextRef="#ctx0" brushRef="#br0" timeOffset="1268">572 1050 1203 0,'75'-36'189'0,"-6"8"17"15,7-4-69-15,5 11-59 16,14 0-43-16,-1 3-3 16,-6 4-78-16,0 0-298 15,0 3-177-15</inkml:trace>
  <inkml:trace contextRef="#ctx0" brushRef="#br0" timeOffset="1667">3073 0 719 0,'0'0'107'0,"0"0"70"16,0 0 127-16,0 0-8 15,-31 49-14-15,-26 4-81 16,-18 11-20-16,-7 3-64 16,-18-3-59-16,-1-1-24 0,-12-2-20 15,6 2-33-15,0 1-60 16,0-1-240-16,19 1-306 0</inkml:trace>
  <inkml:trace contextRef="#ctx0" brushRef="#br0" timeOffset="2579">8975 2848 578 0,'-37'4'78'15,"-1"10"26"-15,-6 7-7 0,6 7-18 16,-6 4 65-16,19 0 10 15,0 7-31-15,6-4-23 16,19 1-22-16,0-1-20 0,13-7-19 16,-13-28-34-16,31 32 11 15,-6-14-29-15,13-8 42 16,-13-10-29-16,7-10-21 0,-1-4-14 16,-31 14 30-16,25-46-29 15,7 0 46-15,-14 0-42 0,-11 3 23 16,-7 8 7-16,0 3 54 15,0 32 8-15,0 0-24 0,-32-14-15 16,-5 18 12-16,-7 17 20 16,-7 14 9-16,-5 4 10 0,12 14-28 15,-6 4-13-15,-7 6-12 16,13-3-12-16,-13 0 5 16,7-3-12-16,12-8-12 15,-6-6 59-15,7-11-23 0,-7-8 41 16,12-13-18-16,-5-8-33 15,-1-6-3-15,-6-4 5 0,19-14-8 16,-7-4-1-16,7-7-2 16,13-14-21-16,-1-10 29 0,19-4-26 15,7-4 17-15,6 4-1 16,6 3-28-16,6 11 23 0,7 7-24 16,0 8-48-16,-1 9-103 15,-37 22-154-15,26-21-96 16,-26 21-130-16</inkml:trace>
  <inkml:trace contextRef="#ctx0" brushRef="#br0" timeOffset="3171">7700 2689 1041 0,'0'0'127'16,"0"0"58"-16,0 0-75 15,-32 64-15-15,26-4 10 0,6-7-43 16,0-4-25-16,0-10-2 16,0 0-17-16,0-39 4 0,-25 43-8 15,25-43-4-15,-63 35-26 16,6-10 11-16,13-15 11 0,0-10-66 15,7-10-69-15,37 10 7 16,-44-39-15-16,12 0 21 0,20-7 45 16,5 7 11-16,-5 4 67 15,12 35-5-15,0 0-24 0,0 0 28 16,0 0 38-16,0 0 15 16,0 0 22-16,0 60 32 0,-13 0-32 15,7-7-67-15,0 4 83 16,-1-12-50-16,-5-2-35 15,12-43 5-15,-19 46-5 0,19-46-21 16,0 0 13-16,-50 25-1 16,12-15-20-16,38-10 28 15,-44-18-33-15,44 18-139 0,-38-53-10 16,19-3 24-16,7-8 31 16,12 1 48-16,0 6 68 0,6 15 27 15,0 6-9-15,-6 36-23 16,0 0 23-16,0 0 120 0,0 0 47 15,0 0-23-15,-31 57 17 16,6-1 27-16,-7-2-53 16,-5 2-64-16,5-6-29 0,-6-8-46 15,7-3-14-15,31-39-31 16,-38 35-204-16,-6-14-227 0,44-21-84 16</inkml:trace>
  <inkml:trace contextRef="#ctx0" brushRef="#br0" timeOffset="3359">7190 2633 1360 0,'0'0'104'0,"0"0"-9"16,0 0-37-16,0 0-58 15,0 0-28-15,0 0-188 0,38 28-167 16</inkml:trace>
  <inkml:trace contextRef="#ctx0" brushRef="#br0" timeOffset="3603">8605 2449 1351 0,'0'0'30'16,"0"0"55"-16,-19 35 59 16,19-35-11-16,-63 50-10 0,-12-11-62 15,5 0-21-15,-11 3-14 16,-14-3-34-16,-5 3-171 15,-20-3-255-15,7-7-60 16</inkml:trace>
  <inkml:trace contextRef="#ctx0" brushRef="#br0" timeOffset="4003">6166 3082 856 0,'0'0'151'16,"0"0"-96"-16,0 0-35 0,0 0 5 15,0 0 6-15,0 0-43 16,0 0 20-16,0 0 26 0,0 0-10 16,0 0-33-16,-25-39 29 15,25 39-11-15,0 0-28 0,63-29 23 16,-19 22 7-16,18 7-11 16,-18 7 17-16,-44-7 5 15,38 25 12-15,-38-25 63 0,13 39 15 16,-26 0-7-16,-18-7-51 15,-20 7-28-15,-11-1 8 0,5-2-46 16,-18 3 19-16,-1-8-247 16,-6-6-222-16</inkml:trace>
  <inkml:trace contextRef="#ctx0" brushRef="#br0" timeOffset="4315">5619 2884 1239 0,'0'0'50'0,"0"0"62"15,0 0-22-15,0 0-15 0,38 53 4 16,-13-11-44-16,-25-42 20 16,19 60 0-16,-19-17-37 15,0-43 21-15,-19 56-19 0,-13-17-28 16,-18-4-8-16,-13-3-4 16,-6-7-261-16,0-7-165 0,0-11-14 15</inkml:trace>
  <inkml:trace contextRef="#ctx0" brushRef="#br0" timeOffset="4499">5254 3152 891 0,'0'0'185'16,"-56"46"79"-16,-1-7-74 0,-12-11-127 15,-6 4-23-15,-13 0 2 16,0 0-77-16,6 0-255 0,0-1-194 16</inkml:trace>
  <inkml:trace contextRef="#ctx0" brushRef="#br0" timeOffset="5139">4664 2919 1462 0,'0'0'48'0,"0"0"7"0,0 0 51 15,44 0 47-15,-44 0-36 16,44 21-55-16,-44-21-35 0,44 43-10 15,-44-43-8-15,37 46-16 16,-37-46 7-16,0 0 7 0,0 0-19 16,13 49 3-16,-13-49 27 15,0 0-84-15,-69 35-26 16,12-20-3-16,1-12 5 0,12-10-63 16,44 7-17-16,-44-32 47 15,44 32-4-15,-26-53 45 0,20 11 58 16,6 42 33-16,19-50-16 15,-19 50 19-15,19-42 33 0,-19 42 13 16,0 0-1-16,0 0-19 16,0 0-18-16,0 0-20 0,0 0 101 15,0 0 7-15,0 0-30 16,0 0 1-16,-50 28-30 0,50-28-32 16,-57 39 9-1,57-39-5-15,0 0-21 0,-38 46-3 16,38-46 26-16,0 0-32 15,7 46 24-15,-7-46-2 0,50 28-13 16,-6-10-12-16,-6-15 26 16,-38-3-30-16,56-7-37 0,-56 7 64 15,44-14-7-15,-44 14 10 16,0 0 61-16,0 0 67 0,0 0-45 16,0 0-61-16,0 0 80 15,-69 43-5-15,-6-1-7 0,-7 11-32 16,-6 4-33-16,0 3-30 15,0 3 11-15,6-3-37 16,7 0 17-16,-7-7-79 0,13-7-250 16,6-7-265-16,6-7-106 15</inkml:trace>
  <inkml:trace contextRef="#ctx0" brushRef="#br0" timeOffset="5635">3670 3099 736 0,'0'0'159'16,"0"0"-1"-16,0 0-32 15,0 0-93-15,0 0 19 0,0 0 104 16,0 0-83-16,0 0-4 16,44 57-14-16,-44-57-4 15,44 49-51-15,-44-49 9 16,44 36-3-16,-44-36-3 0,0 0-23 15,0 0 23-15,44 21-3 16,-44-21-38-16,0 0 12 0,0 0 10 16,0 0-19-16,0 0 40 15,0-60-14-15,0 60 3 0,-18-60 6 16,18 60 38-16,0 0-34 16,-70-32 63-16,1 32 45 0,6 25 43 15,-18 21 34-15,5 10-29 16,-5 15-63-16,-1 6-42 15,6 1-34-15,7 0-21 0,6-7 0 16,1-4 0-16,5-11-236 16,7-17-382-16,6-18-137 0</inkml:trace>
  <inkml:trace contextRef="#ctx0" brushRef="#br0" timeOffset="6362">2627 3237 1241 0,'0'0'106'0,"0"0"-40"16,0 0 23-16,0 0-35 15,0-49-39-15,0 49-12 0,0 0-3 16,25-57-4-16,7 8-19 15,-32 49-12-15,56-57 8 0,-6 15 8 16,-50 42 12-16,70-39 1 16,-20 14 14-16,-50 25-8 0,50-4-50 15,-50 4 35-15,0 0 59 16,44 18-23-16,-44-18-30 0,0 0 5 16,0 0 9-16,0 0 22 15,0 0-43-15,-31 53 4 16,31-53 51-16,-82 50-39 0,13-11 35 15,-13-4-14-15,13-3-4 16,0-8-10-16,12-2 23 0,13-8 51 16,44-14-5-16,-50 14 25 15,50-14-2-15,0 0-25 0,0 0-33 16,0 0-32-16,0 0-9 16,-38-50 0-16,26 4-16 0,5-3-18 15,7-4 16 1,7-4-34-16,-1 1 35 0,0 3 17 0,7 3-10 15,-13 50 16 1,0-56-2-16,0 56-37 0,0 0 36 16,0 0-26-16,0 0 17 15,0 0 14-15,0 0-29 0,0 0 11 16,-6 56 25-16,-1-6-3 16,1 3-4-16,6-7 3 0,0 0-20 15,0-46 29-15,-6 49 3 16,6-49-31-16,-13 46 46 0,13-46-41 15,0 0 13-15,-63 28 9 16,13-20-12-16,-7-12-10 0,-5-7 15 16,5-6-40-16,-6-4 33 15,7 3-9-15,-7 7 1 16,0 8 37-16,6 13 3 0,7 8-9 16,0 14 30-16,50-32-38 15,-57 63 17-15,20-6-19 0,18-1-12 16,6-6 7-16,13-1-28 15,6-10-123-15,-6-39-238 0,26 43-189 16</inkml:trace>
  <inkml:trace contextRef="#ctx0" brushRef="#br0" timeOffset="6842">1301 2923 1326 0,'0'0'0'16,"0"0"26"-16,0 0 25 15,0 0 6-15,0 0-1 0,0 0-13 16,0 0 43-16,0 0-29 15,12 63-49-15,-12-63 21 16,-6 57-23-16,6-57-24 0,-31 49 36 16,31-49-18-16,0 0 7 15,-51 32-1-15,51-32-67 16,-50 7-20-16,50-7 81 0,0 0-170 16,-31-49 93-16,18 3 17 15,13 46 54-15,6-53-12 0,-6 53 32 16,0 0 13-16,0 0-46 15,0 0 52-15,0 0 175 0,0 0 22 16,0 0-69-16,-56 21-62 16,-1 11 4-16,1-1-37 15,-13 1-56-15,-7 0 14 0,-12-11-17 16,-12-3-4-16,-1-4 1 16,-12-10 1-16,6-8-28 0,6 1 11 15,13-5-114-15,19-2-185 16,13-8-86-16,56 18-4 0,0 0-29 15</inkml:trace>
  <inkml:trace contextRef="#ctx0" brushRef="#br0" timeOffset="7008">597 3640 1003 0,'0'0'21'0,"69"7"6"15,-6-11-15-15,0-10-12 16,-7-3-26-16,7-12-53 0,-6-2-98 16,6-8-96-16</inkml:trace>
  <inkml:trace contextRef="#ctx0" brushRef="#br0" timeOffset="7232">1772 2205 1157 0,'0'0'78'0,"0"0"67"16,0 0-46-16,0 0-60 16,-50-18 142-16,50 18-67 0,-75 36-30 15,12 10-60-15,-6 7-18 16,-7 3 10-16,7 1-40 0,-6 3-145 15,12-4-180-15,-6 1-110 16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4:26.915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1905 0 944 0,'0'0'126'15,"0"0"26"-15,0 0-44 16,0 0-71-16,0 0 13 0,0 0-16 16,0 0-4-16,-57 15-30 15,1 6-17-15,-1 7 46 0,7 4-45 16,12 3 50-16,-6 4-34 16,32-4 18-16,-1 1-18 15,13-4-9-15,6-1 43 0,13-2-34 16,6-5 23-16,7-6-15 15,5-7-13-15,-5-1 16 16,6-10-18-16,-7 0 37 0,-6 0-33 16,-25 0 59-16,0 0 3 15,0 0 35-15,0 0 5 0,0 0-64 16,0 0-26-16,0 0-24 16,-44-28 35-16,-12 7-37 0,-7 3 30 15,-13 4-13-15,1-4-7 16,-7 1 23-16,7-5-12 15,-1-2-4-15,20 2 12 16,-1-2-26-16,7-5 21 0,6 1 2 16,44 28-22-16,-38-42 34 15,13 3-37-15,25 39 21 0,-19-43 5 16,19 43-10-16,0 0-12 16,0 0-4-16,0 0 6 0,0 0 10 15,0 0 0-15,0 0 3 16,0 0 15-16,6 43-10 0,13-4-19 15,6 3 17-15,-6-3-10 16,13-4 12-16,-1-3-17 0,-31-32 14 16,19 36 4-1,-19-36 0-15,25 31 83 0,-31-2 41 16,-26 2-76-16,-5 1 1 16,-20 0-50-16,-18 0 5 0,-1-4 1 15,-5 0-22-15,-1-3-69 16,6 0-188-16,7-11-288 0,6-3-95 15</inkml:trace>
  <inkml:trace contextRef="#ctx0" brushRef="#br0" timeOffset="725">321 50 474 0,'0'0'84'16,"0"0"3"-16,0 0 24 15,0 0-29-15,0 0-10 0,0 0-26 16,0 0 6-16,0 0 5 15,0 0 40-15,0 0 5 0,0 0-56 16,0 0-2-16,0 0-35 16,56 53 29-16,-18-14-3 0,-38-39-35 15,50 39 48-15,-50-39-40 16,44 35 10-16,-44-35-9 0,0 0 3 16,0 0 34-16,0 0 4 15,0 0 12-15,0 0-16 16,38 28 14-16,-38-28-36 15,0 0-16-15,0 0 119 0,6 43 20 16,-6-43-86-16,-18 49-7 16,-1-6-18-16,-13-1 18 0,-5-3-25 15,-14 0-21-15,-12 3 11 16,7-7-22-16,-7 4 10 0,0-3-25 16,7-5-47-16,5 1-219 15,7-3-311-15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4:32.859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4129 276 961 0,'0'0'216'16,"0"0"22"-16,0 0-97 0,0 0-46 15,0 0-55-15,0 0 31 16,0 0-17-16,0 42-5 16,13 4-42-16,6 4 12 0,0 3-19 15,-13 0 44-15,19 0 3 16,-12-7-11-16,-7-8-17 16,-6 1-19-16,-19-7-5 0,-6-4-6 15,-19-3 5-15,-13-4 29 16,1-7-63-16,-7-3-91 15,0-11 9-15,7 0 16 16,12-11-40-16,6-6 28 0,38 17 17 16,-25-39 33-16,18 4 26 15,20-1 16-15,-13 36 2 0,44-35 31 16,0 10 1-16,-6 15 38 16,-1 6 3-16,1 15 6 15,-38-11 64-15,0 0 38 0,32 49-7 16,-20-3-36-16,-18 0-31 15,-13 0-28-15,-12 0-45 16,-13 3-10-16,-13-3 20 0,-18 0-10 16,-1-3-21-16,1-8-83 15,6-7-179-15,6-10-152 16,19-7-110-16</inkml:trace>
  <inkml:trace contextRef="#ctx0" brushRef="#br0" timeOffset="215">3928 81 789 0,'51'-31'76'16,"5"6"-1"-16,7 7-28 15,12 11-16-15,1 7-39 0,-1 0 16 16,-6 4-29-16,-12-1-221 16</inkml:trace>
  <inkml:trace contextRef="#ctx0" brushRef="#br0" timeOffset="828">3350 32 1269 0,'0'0'127'0,"13"67"-21"0,-1 4 23 15,-6 3 54-15,7 4-59 16,-7-1-82-16,1 1-15 0,-1-7-11 16,0-4-11-16,0-14-13 15,-6-7 8-15,0-7 6 16,0-39 14-16,-12 35-36 16,12-35 16-16,0 0 10 0,-50 21-41 15,50-21-41-15,-44-3 18 16,44 3-77-16,-38-32-19 15,13-3 86-15,25 35-26 0,-19-50 87 16,13 15 20-16,6 35 10 16,0 0-38-16,0 0-9 0,0 0 20 15,0 0 23-15,0 0-9 16,0 0 1-16,0 53 32 16,0-14-15-16,0-4-14 0,0-35-10 15,-26 39-26-15,26-39 30 16,-50 32-5-16,12-15 3 15,-6-9-76-15,7-8-8 16,37 0-5-16,-44-18-46 0,44 18 42 16,-38-50 20-16,25 1 16 15,13-1 16-15,7 12 52 0,-7 38-2 16,12-36 16-16,-12 36-10 16,0 0 73-16,0 0 63 15,0 0-46-15,-6 43-22 0,-13 3-42 16,-12 0-40-16,-1 3-3 15,-5 0-36-15,-7-6-279 16,-7-4-190-16</inkml:trace>
  <inkml:trace contextRef="#ctx0" brushRef="#br0" timeOffset="1029">2671 1428 898 0,'76'3'191'15,"-7"-10"-75"-15,0 0-78 16,-6-3 4-16,-7 3 1 16,-12-4-88-16,-12-3-197 0,-32 14-196 15</inkml:trace>
  <inkml:trace contextRef="#ctx0" brushRef="#br0" timeOffset="1484">2175 689 723 0,'0'0'74'0,"-13"46"11"0,13-46-11 16,-13 39 14-16,13-39-48 16,0 0 10-16,0 0-22 15,26 35 6-15,-26-35-14 0,44 15-17 16,-7-12 20-16,-37-3 12 16,44-18-17-16,-44 18-12 0,32-31-4 15,-32 31 8-15,0 0 15 16,0 0 9-16,0 0-65 15,0 0 27-15,0 0 38 16,-44 21-9-16,0 18-22 0,0 10 50 16,0 11-11-16,0-3 30 15,6-1 36-15,0-6 35 16,1-4-13-16,-1-11-52 0,38-35-32 16,-44 25-35-16,44-25 54 15,-44 10-10-15,44-10 8 0,-38-14-15 16,38 14-21-16,-19-49-22 15,13-8-10-15,12-6 16 16,13-8-44-16,6-7-60 0,7 0-48 16,-1 1-121-16,7 10-92 15,-7 6-112-15</inkml:trace>
  <inkml:trace contextRef="#ctx0" brushRef="#br0" timeOffset="1877">1841 414 1265 0,'-37'42'217'16,"37"-42"50"-16,-63 60-37 15,6-10-101-15,-12-5-49 0,0-9-46 16,-13-1-23-16,1 1 4 15,-7-8-15-15,12-7-3 0,1-7-24 16,6-7-68-16,6-3-30 16,6-4-50-16,13-14-123 0,44 14 61 15,-38-36 52-15,26 1 77 16,18 3 39-16,-6 32 55 16,38-32 10-16,-38 32 8 0,50-7 41 15,-12 18 35-15,-38-11 44 16,25 35 134-16,-12 4-13 15,-13 3-30-15,-19 8-37 16,-6-1-55-16,-19 4-68 0,-7-7-19 16,-5-3-20-16,-7-8-34 15,0-3-32-15,0-7-215 0,0-8-257 16,7-13-85-16</inkml:trace>
  <inkml:trace contextRef="#ctx0" brushRef="#br0" timeOffset="2122">1075 103 974 0,'50'-39'105'0,"-50"39"10"0,56-29-44 16,-56 29 94-16,51 11 27 15,-51-11-42-15,44 50-73 16,-19 3-3-16,-13 0-57 0,-12 3-7 16,-12 4-5-16,-20-3-17 15,-12-1-186-15,-12-6-236 0,-7-8-81 16</inkml:trace>
  <inkml:trace contextRef="#ctx0" brushRef="#br0" timeOffset="2348">465 244 1066 0,'44'56'218'16,"-6"8"57"-16,-7 3 59 15,-6 11-120-15,-19 0-45 0,-12-1-75 16,-25 8-28-16,-13-7-41 15,-25-7-15-15,-13-11-22 16,-12-11-185-16,6-10-219 16,0-18-137-16,6-17-22 0</inkml:trace>
  <inkml:trace contextRef="#ctx0" brushRef="#br0" timeOffset="2525">0 513 1580 0,'0'0'242'0,"19"38"-49"15,-19-38-58-15,0 0-64 16,0 0-60-16,0 0 3 16,0 0-116-16,0 0-233 0,0 0-240 15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4:39.95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666 351 468 0,'0'0'80'15,"0"0"-4"-15,0 0 1 0,0-21-9 16,0 21-21-16,0 0-5 16,0 0-14-16,0 0-3 0,0 0-1 15,-25-25 5-15,-6 7-17 16,-1 8-1-16,-5 3-2 0,-14 7-15 16,-5 0 20-16,-1 3-14 15,1 1 17-15,-7 3-15 0,6 3-15 16,7 8-10-16,6 0 29 0,6 3-10 15,7 4 4-15,6-4 6 16,18 3-6-16,1 1-4 0,6-25 14 16,31 28-3-16,13-6-11 0,7-8 12 15,-1-7-2-15,0 0-6 16,1-4 7-16,-1-6 8 0,-6-4-11 16,-6-4-10-16,-1-3 14 15,-5-4 5-15,-1-3-16 16,-31 21-11-16,25-39 27 0,-6 8-13 15,-6-5-6-15,-7 4 11 0,0 1-5 16,-6 31 5-16,7-32 42 16,-7 32-5-16,0 0-42 0,0 0-5 15,6-29 5-15,-6 29 7 0,0 0-31 16,0 0 24-16,0 0 15 16,0 0 8-16,0 29-8 0,-6 10 4 15,12 0 12-15,-6 10-4 0,-6 4 14 16,6 0 47-16,0 4 39 15,-7 10 27-15,1 3-60 16,0 6-62-16,-1 1-2 0,1 1-11 16,6-4-22-16,-6 1 10 0,6-8-10 15,6-4 3-15,0-5 0 16,1-2 10-16,5-13-1 0,1-8-5 16,-13-35-4-16,6 35-5 0,-6-35 110 15,0 0 39-15,0 0-69 16,0 0-13-16,0 0-49 0,-56 22-1 15,5-15-12-15,1-11-5 0,0-6 11 16,6-15-4-16,0 4 1 16,0-4-3-16,6-7-16 0,7-3 16 15,12-4-10-15,0-3 4 16,6-5 12-16,7 1-17 0,12 0 17 16,13 7-13-16,0 3 9 15,12 1-7-15,7 7 12 0,0-4 1 16,12 7-8-16,-6 4 2 0,6 0-26 15,-6 3-95-15,-6 4-53 16,-38 14-60-16,38-14-41 0,-38 14 13 16,31-11-26-16,-31 11-58 0</inkml:trace>
  <inkml:trace contextRef="#ctx0" brushRef="#br0" timeOffset="2265">1194 14 597 0,'0'0'57'16,"0"0"-1"-16,0 0 20 0,0 0-32 16,0 0 44-16,0 0 72 15,0 0-24-15,0 0-38 0,-6 42 1 16,-13 8-33-16,-6 10 44 0,0 7 31 16,0 12-18-16,0 2-37 15,-1 4-43-15,14 3-9 16,-1-3-14-16,13 1-5 0,0-1-13 0,19-11 14 15,6-7-16-15,7-7 10 16,5-7 1-16,1-7-11 16,0-10-175-16,0-8-135 0,-38-28-57 15,44 22 63-15,-13-11-52 0</inkml:trace>
  <inkml:trace contextRef="#ctx0" brushRef="#br0" timeOffset="2880">1559 616 592 0,'0'0'72'0,"-32"-7"3"0,32 7-26 16,-37-4 4-16,37 4-19 16,0 0-8-16,0 0-26 0,0 0 8 15,0 0-8-15,0 0-4 0,0 0 4 16,0 0 0-16,6-32 6 16,-6 32 11-16,25-28-17 0,-25 28 3 15,31-21-3-15,-31 21-10 16,0 0-19-16,32-11 29 0,-32 11 0 15,0 0 22-15,19 32 47 16,-13 0-1-16,-12 3-6 0,-7 4-24 16,1 0-1-16,-1 1-16 0,0-8-9 15,1-4-3-15,12-28-15 16,-13 35 13-16,13-35 2 0,0 0-9 16,0 0-3-16,0 0 3 0,0 0-9 15,0 0-1-15,0 0 22 16,0 0 6-16,32-24-26 0,-1 2 25 15,-6-13-22-15,7-5 2 16,-1-6-40-16,1 4 17 0,-7 3 11 16,-6 7 15-16,-19 32-5 15,18-28-13-15,-18 28 83 0,0 0 80 16,0 0-22-16,7 35-5 0,-7 1-25 16,-7-5-37-16,7 5 16 15,-6-1-43-15,12-3-12 0,-6-3-6 16,0-29-25-16,13 35 41 0,-13-35-41 15,19 29 35-15,-19-29-36 16,0 0 26-16,0 0-23 0,0 0-55 16,0 0-166-16,31 28-94 0,-31-28-11 15</inkml:trace>
  <inkml:trace contextRef="#ctx0" brushRef="#br0" timeOffset="3480">2168 889 378 0,'0'0'49'15,"0"0"3"-15,0 0 1 16,0 0-5-16,0 0-4 0,0 0-20 16,19-28-4-16,-19 28-4 0,0 0-10 15,7-29-4-15,-7 29-5 16,0 0-1-16,-13-28 16 0,13 28-3 15,0-28-5-15,0 28-8 0,13-28-1 16,-13 28-5-16,0 0 4 16,0 0 6-16,31-22 4 15,-31 22 26-15,31 4 53 0,-31-4 27 16,19 35 26-16,-19-35 5 0,7 57-26 16,-14-11-44-16,-5-4 3 15,-7-7-27-15,19-35-21 0,-25 46-8 16,25-46-15-16,-25 43 3 0,25-43-34 15,0 0-103-15,-38 35-105 16,38-35-21-16,0 0-24 0</inkml:trace>
  <inkml:trace contextRef="#ctx0" brushRef="#br0" timeOffset="4045">2476 573 383 0,'0'0'77'0,"0"0"-36"0,0 0-15 16,0 0 38-16,0 0-6 0,0 0 0 16,0 0 2-16,44 18-11 15,-6-4-6-15,0-3-14 0,-38-11-8 16,44 10-17-16,-44-10-1 0,44 4 4 15,-44-4 3-15,0 0-10 16,38 4 3-16,-38-4-9 16,0 0 11-16,0 0-14 0,0 0 9 15,31-36 7-15,-31 36 5 0,13-35-12 16,-13 35 0-16,6-36 29 16,-6 36 14-16,0 0-40 0,0 0-3 15,0 0-42-15,0 0 89 0,0 0-6 16,0 0-19-16,0 0-7 15,0 0 22-15,44 50 97 0,-13-8-17 16,-6 1 7-16,1-1-33 0,5 2 15 16,-6 2-39-16,0-4-14 15,-6-3-21-15,0 0-9 16,-6-8-2-16,-13-31-8 0,-7 50 9 16,-12-15-15-16,19-35-7 0,-44 39-21 15,7-11 34-15,37-28-5 16,-63 25-12-16,19-7 16 0,44-18-3 15,-50 10-17-15,50-10 23 0,0 0-25 16,-44-7 16-16,44 7-6 16,0 0-22-16,-26-38 27 0,20 2-10 15,12-6-101-15,1-1-64 0,5 1-64 16,1 0 2-16,-7-4 13 16,7 10 5-16,-1-6-43 0</inkml:trace>
  <inkml:trace contextRef="#ctx0" brushRef="#br0" timeOffset="4508">3206 14 566 0,'0'0'63'16,"6"-35"4"-16,-6 35 10 15,0 0 2-15,0 0-8 0,0 0-10 16,0 0-20-16,0 0-24 0,0 0 1 16,0 0 129-16,0 0-38 15,0 0-8-15,50 32 3 0,-6 10 5 16,-6 7 19-16,-7 15 70 0,7 7-33 15,-7 4-66-15,1 3-24 16,-7-4-9-16,0 4 34 0,-6-1-29 16,-6-6-31-16,-13-3-4 0,-7-1-2 15,-5-10 6-15,-7-4-7 16,-13 0-18-16,1-4-15 16,0-6 14-16,-7 3-1 0,6-7-13 15,1-1-6-15,6-8 2 0,25-30 11 16,-25 28-7-16,25-28-7 15,0 0 7-15,0 0-12 0,0 0-27 16,0 0-104-16,0 0-115 0,0 0-96 16,0 0-105-16,0 0 17 15,0 0-22-15</inkml:trace>
  <inkml:trace contextRef="#ctx0" brushRef="#br0" timeOffset="4965">4136 748 630 0,'0'0'123'0,"0"0"2"0,0 0 1 15,0 0-28-15,0 0 11 0,0 0 32 16,0 0-34-16,50-33-4 16,-6 15-11-16,0 8 3 15,-6 2-16-15,6 8-38 0,-6 0-41 16,-1 0 42-16,-5 4-52 0,-32-4 6 16,37 0 14-16,-37 0 6 15,0 0-38-15,0 0 9 0,0 0-79 16,0 0-132-16,0 0-75 0,0 0-54 15,0 0-22-15</inkml:trace>
  <inkml:trace contextRef="#ctx0" brushRef="#br0" timeOffset="5157">4293 839 678 0,'0'0'168'0,"0"0"47"0,31 15 22 16,7-8-59-16,-38-7-27 0,50-4-47 16,1 1-50-16,-7 3-31 15,-7-4-3-15,7 1-8 0,-44 3-146 16,51-11-209-16,-7 0-104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4:47.39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1320 1135 462 0,'0'0'99'16,"0"0"-52"-16,0 0-21 16,0 0-21-16,0 0 7 0,0 0-16 15,0 0-4-15,44-29 13 0,-6 5 4 16,-38 24-9-16,50-32 11 16,-6 7-22-16,-6 0 13 0,-38 25 19 15,37-32 16-15,-37 32 22 16,0 0-27-16,32-31-5 15,-32 31 10-15,0 0-34 0,0 0 7 16,-7-43-32-16,7 43 25 16,-37-32 12-16,-1 15-24 0,-6 10-6 15,-6 10 0-15,-7 4 30 16,-12 7-9-16,6 4-12 0,-19 7 3 16,1 0-9-16,-7-4 31 15,6 4-22-15,0-4-12 0,7 0 22 16,6-7 6-16,12 4-13 15,13-8-19-15,6-3 3 0,7 0 30 16,31-7-8-16,-31 4-12 16,31-4 8-16,-38 4 14 15,13-4-16-15,25 0-13 0,-44 7 5 16,0 0 8-16,12-4 17 16,1 4-17-16,31-7-12 0,-38 11 2 15,38-11 1-15,-31 7 17 16,31-7-13-16,0 0-4 0,0 0 15 15,0 0 20-15,0 0-14 0,0 0-18 16,0 0 6-16,37 28 32 16,7-7-16-16,-6-3 6 0,12 3 10 15,1-3 20-15,-1 0 11 16,7-1-7-16,5 5-36 16,-5-1 48-16,0 0-5 0,5 0-18 15,-5 0-14-15,-7-3-18 16,-6 0-1-16,-12-8-12 0,-1 4-10 15,-31-14 5-15,0 0-7 16,32 15 45-16,-32-15-51 0,0 0 12 16,0 0 26-16,0 0-30 15,31 31 6-15,-31-31 4 0,13 29 14 16,-13-29-19-16,12 31-1 16,-12-31-12-16,0 0 9 0,-6 32 28 15,6-32-5-15,-6 32-17 16,6-32 3-16,-32 32 8 0,32-32 8 15,-44 42-16-15,0-6-14 16,6-1 44-16,-6 0 15 16,0-3 3-16,0 3-15 0,-6 1 7 15,-6-1-30-15,-7 4 31 16,-6 0-24-16,-1 0-17 0,1-4 16 16,0 4-10-16,6-7-13 0,7 0 13 15,5-1-2-15,7-2 4 16,7-5 3-16,12-2-42 0,25-22 27 15,-26 21 18-15,26-21-23 16,0 0 14-16,-12 28-8 0,12-28 21 16,0 0-30-16,12 25 16 15,-12-25-4-15,26 24 25 16,-26-24-30-16,37 22 16 0,-12-8 1 16,1-4 20-16,-26-10-22 15,25 11-15-15,-25-11 5 0,25 14 32 16,0-7-14-16,0 0 8 0,7-3-12 15,12-4-3-15,6 0 8 16,13 0 4-16,6-4-15 0,6 1 71 16,7 3-51-16,-7 0 19 15,7 0-28-15,0 0-16 0,0 3 29 16,-7-3-35-16,0 4 21 0,1-8-3 16,-1 4-12-16,1 0 10 15,-7 0-10-15,0 0-25 16,-6 4 39-16,-13-4-14 0,0 0-10 15,-12 0 10-15,-6 3 8 16,-32-3-6-16,37 0-17 0,-37 0 48 16,0 0 19-16,25 0 31 15,-25 0-28-15,0 0-27 0,0 0 3 16,0 0-17-16,26 0-5 0,-26 0-2 16,0 0-10-16,0 0 21 15,0 0-18-15,0 0 18 0,0 0 11 16,0 0-32-16,0 0 22 15,0 0 1-15,0 0-27 16,0 0 4-16,0 0 5 0,0 0 4 16,0 0-7-16,0 0-9 15,31 0 10-15,-31 0 8 0,0 0-11 16,31-3-3-16,1-1-10 0,-7 1 22 16,0 3-3-16,-6-4-6 15,6 4-9-15,-25 0 12 0,25 0 5 16,-25 0-13-16,25-3-11 15,-25 3 23-15,0 0 15 0,0 0-19 16,0 0-6-16,0 0-2 16,0 0 9-16,0 0 4 0,0 0-17 15,0 0 2-15,0 0 27 16,0 0-13-16,0 0-26 0,0 0-23 16,0 0-153-16,0 0-175 15,0 0-183-15,19-11 13 0</inkml:trace>
  <inkml:trace contextRef="#ctx0" brushRef="#br0" timeOffset="1536">434 3029 509 0,'0'0'46'0,"0"0"-21"15,0 0 12-15,31-4-11 0,7 1 6 16,-1-8-3-16,-5 8 9 0,-1-8-22 16,7 0 2-16,0 1 13 15,-7-1-21-15,7-3 5 0,-13 0-19 16,-25 14 18-16,31-32-18 0,-12 0 0 16,-19 4 4-16,0 28 5 15,0 0-22-15,-31-42 17 16,-7 17-13-16,-12 7 13 0,0 11 7 15,-1 4-16-15,1 6 11 16,6 8-2-16,-6-1-10 0,12 4 10 16,7-3 6-16,31-11 6 0,0 0-12 15,-26 39-4-15,20-7-9 16,6-32 19-16,19 39 10 0,0-8-10 16,12-2-6-16,1-1 25 0,5-7-1 15,-5 0-9-15,-1 1 5 16,-6-5 3-16,7-3 20 0,-7 4-16 15,-25-18 2-15,25 25-10 16,-25-25-19-16,19 21 33 16,-19-21-25-16,0 0 5 0,13 25-6 15,-13-25-16-15,-7 24 9 0,7-24 17 16,0 0-15-16,-25 25 1 16,0-7-7-16,0-11 4 0,25-7 0 15,-44 10-13-15,6-6-49 0,0-4 11 16,7-4 11-16,6 1 10 15,25 3 4-15,0 0 4 0,-32-21 39 16,32 21-30-16,-12-32-4 16,12 32 22-16,-6-28-5 0,6 28-10 15,0 0 1-15,0 0 12 16,0 0-3-16,0 0 11 0,0 0-2 16,0 0 12-16,0 0-37 15,0 0 26-15,-26 31-10 0,14-6 12 16,12-25-1-16,-19 28-11 0,19-28-75 15,-19 25-114-15,19-25-123 16</inkml:trace>
  <inkml:trace contextRef="#ctx0" brushRef="#br0" timeOffset="1841">1024 3170 532 0,'0'0'129'0,"0"0"-6"0,0 0-42 16,0 0 52-16,38-18 23 15,-38 18-41-15,44-10-73 16,-12 6-12-16,-32 4 4 0,44-3-29 16,-44 3-1-16,44-4-4 0,-44 4-62 15,0 0-83-15,0 0-51 16,31 0-51-16,-31 0-31 0</inkml:trace>
  <inkml:trace contextRef="#ctx0" brushRef="#br0" timeOffset="2036">949 3276 543 0,'0'0'109'16,"38"-7"12"-16,-1 0 17 0,-5 3-22 15,-1 1-77-15,1-1 7 0,-32 4-30 16,37-7 1-16,-37 7-84 15,38-7-60-15,-38 7-99 0,0 0-118 16</inkml:trace>
  <inkml:trace contextRef="#ctx0" brushRef="#br0" timeOffset="2318">1534 3110 879 0,'0'0'231'16,"37"-14"80"-16,-37 14-103 0,38-7-114 15,0 7-41-15,-38 0-25 0,50 3 0 16,-6 1-18-16,-6-1-1 15,-7-3-17-15,-31 0-74 0,0 0-59 16,44 4-60-16,-44-4-31 16,0 0-43-16,0 0-31 0,0 0 4 15</inkml:trace>
  <inkml:trace contextRef="#ctx0" brushRef="#br0" timeOffset="2721">1854 2856 618 0,'0'0'135'0,"0"0"-3"0,0 0-4 15,0 0 130-15,0 0-44 16,0 0-17-16,0 0-14 0,0 0-14 16,0 0-40-16,32 35-19 0,-14 0-17 15,-5-3-35-15,-7 0-17 16,-6-32-20-16,13 39 2 0,-7-7-18 16,-6-32-5-16,6 31-3 0,-6-31 8 15,7 36-3-15,-7-36-9 16,0 28 7-16,0-28-10 15,0 0 18-15,0 0-17 0,0 0-2 16,0 0-4-16,0 0-31 0,6 32-38 16,-6-32-26-16,0 0-77 15,0 0-64-15,0 0-91 0,0 0 11 16,0 0-7-16,0 0-33 16</inkml:trace>
  <inkml:trace contextRef="#ctx0" brushRef="#br0" timeOffset="4229">377 523 292 0,'0'0'77'0,"0"0"3"0,0 0 8 16,0 0-6-16,0 0 24 15,0 0 54-15,0 0 10 16,38-3-60-16,6-4-11 0,0 3-54 15,6 4 35-15,-6-3-52 16,0-1-12-16,0 0-1 0,-6 4-30 16,-1 0 21-16,-37 0 29 15,44-3-35-15,-44 3-30 0,0 0-123 16,32-7-33-16,-32 7-118 16,0 0 3-16</inkml:trace>
  <inkml:trace contextRef="#ctx0" brushRef="#br0" timeOffset="4532">666 382 350 0,'0'0'100'0,"0"0"12"16,0 0-29-16,0 0 27 0,0 0-9 16,0 0 23-16,6 35-6 15,-6-35-1-15,7 39-51 16,-7-39-9-16,6 46-36 0,-6-46-21 16,0 46 12-16,6-11-12 15,-6-35 5-15,0 43 1 0,0-8-26 16,0-35-142-16,0 42-45 15,0-6-7-15,-6-8-45 0</inkml:trace>
  <inkml:trace contextRef="#ctx0" brushRef="#br0" timeOffset="5004">1125 202 373 0,'0'0'58'0,"0"0"-25"16,0 0-11-16,0 0 7 0,0 0-16 16,0 0 23-16,0 0 6 15,0 0 11-15,0 0 56 0,0 0 7 16,0 0-5-16,0 0-4 16,0 0 72-16,0 0-31 0,25 35-8 15,-12 4-15-15,-13-4-40 16,0 4-12-16,-7 0-13 0,1 3-24 15,6-3-14-15,-6 0-10 16,0 0-12-16,-1-4-6 0,7-35 6 16,0 0 11-16,0 0-11 15,0 0-13-15,0 39 37 16,0-39-41-16,0 0 11 0,0 0-26 16,0 0-61-16,0 0-78 15,0 0-142-15,0 0 6 0,0 0 4 16</inkml:trace>
  <inkml:trace contextRef="#ctx0" brushRef="#br0" timeOffset="7644">3583 915 592 0,'0'0'81'0,"0"0"20"0,0 0-33 16,0 0-12-16,37-31-32 16,-37 31-7-16,0 0-2 0,0 0-6 15,0 0-19-15,32-43 7 16,-32 43 6-16,0 0 3 0,0 0 6 16,50-42-15-16,-50 42 34 15,0 0-21-15,38-46-10 0,-38 46 31 16,0 0-31-16,19-46 10 15,-19 46-21-15,0 0 1 16,0 0-8-16,-19-42 14 16,19 42-8-16,-51-22 12 0,1 15 16 15,-6 7-29-15,-7 0 30 16,-6 11-24-16,-7 3 17 0,1 0-25 16,-7 4 15-16,0 3-5 15,1 0 24-15,-1-3-19 0,0 3 8 16,7-3-8-16,6-1 4 15,12-2-9-15,7-1 0 0,6 0 5 16,6-4-6-16,0 5 20 16,7-5-17-16,0 1-4 15,31-11 10-15,-44 14-8 16,12-3-2-16,32-11 30 0,0 0-19 16,0 0-17-16,0 0-10 15,-25 14 13-15,25-14 6 0,0 0 19 16,0 0-24-16,0 0 23 15,44 21-18-15,-6-3 14 0,6-8-3 16,0-3 20-16,0 4-3 16,6-1 11-16,0 1-14 0,0 3 2 15,-6 4 14-15,7-1 7 16,-1 1-5-16,0 0 0 16,1 3-25-16,-7-3-14 15,0-1 29-15,0 1-13 0,0 0 3 16,0-1-35-16,-7 1 26 15,1 0-3-15,0-1 12 0,-13-2-15 16,-25-15 4-16,31 17-3 16,-31-17-20-16,0 0 15 0,0 0-12 15,0 0 1-15,0 0 24 16,0 0-2-16,0 0 4 0,19 32-40 16,-19-32 41-16,-12 35-7 15,12-35-24-15,-32 29 19 0,-6-1 0 16,7-3-4-16,-7-1-15 15,-6 1 12-15,0 0-6 16,-6 0 5-16,0-4 7 16,6 0 12-16,0 0-15 0,6-3-11 15,0 3 24-15,7-3-8 16,-1-4-30-16,1 4 20 0,6-1 18 16,-7 1-25-16,7 0 18 15,0 3-27-15,0 0 41 0,-6 0-29 16,5 0-3-16,1 1 22 15,0 2-7-15,0 5-3 0,6-1-13 16,-6 0 13-16,6-3-4 16,7 0 27-16,-1-1-44 0,7 1 21 15,12 0 31-15,0-4-22 16,-6-21-14-16,32 28 5 16,12-7 29-16,0-3-29 0,19-4 14 15,-1-3 22-15,14-4-24 16,-1 4-3-16,1-1 29 0,5-3 21 15,1 0-30-15,0 4 2 16,-7-4 1-16,7 4 0 0,-13-4 17 16,7 3-34-16,-7-3-11 0,0 4 10 15,-6-4 5-15,6 0-12 16,-6 0-15-16,-7 4 2 0,7-8 21 16,-6 4 0-16,-7-7-12 15,-6 4-14-15,0-4 2 16,-6-4 30-16,-1 1-16 0,-11-1 7 15,-1 4-12-15,-25 0-10 16,19-3 17-16,-19 3-5 0,0 0-2 16,0 0-16-16,0 0 19 15,25 0-3-15,-25 0 13 0,0 0-25 16,0 0 12-16,0 0 0 16,0 0 17-16,0 0-17 0,0 0-5 15,0 0-1-15,0 0 6 16,0 0 18-16,0 0-31 0,0 0 1 15,0 0 12-15,0 0-8 16,0 0 29-16,0 0-44 16,0 0 14-16,0 0 25 0,0 0 4 15,0 0-20-15,0 0-15 16,0 0 35-16,0 0-15 0,0 0-5 16,0 0 0-16,0 0-9 15,0 0 19-15,0 0-1 0,0 0-13 16,0 0 15-16,0 0-24 0,0 0 13 15,0 0 20-15,0 0-24 16,0 0-3-16,0 0 21 0,0 0-25 16,0 0 26-1,0 0-21-15,0 0-5 0,0 0 27 16,0 0-25-16,0 0 2 0,0 0 66 16,0 0-74-16,0 0-14 15,0 0 44-15,0 0-20 0,0 0-11 16,0 0 24-16,0 0-20 15,0 0 21-15,0 0-9 0,0 0-9 16,0 0 18-16,0 0-24 16,0 0 15-16,0 0 23 0,0 0-42 15,0 0 33-15,0 0-35 16,0 0 6-16,0 0-14 16,0 0-45-16,0 0 4 0,0 0-89 15,0 0-15-15,0 0-57 16,0 0 22-16,0 0-4 0,0 0-55 15</inkml:trace>
  <inkml:trace contextRef="#ctx0" brushRef="#br0" timeOffset="8740">3061 2675 477 0,'0'0'43'16,"0"0"52"-16,0 0 38 0,0 0 2 16,0 0 7-16,0 0 13 0,-13 43 9 15,1-1-9 1,12 1-33-16,-7 6 9 0,7 4-58 15,0 0-18-15,0 4-19 0,0-1-17 16,0-3 21-16,0 0-21 16,0-7-26-16,0-4 4 0,7-3 3 15,-7 0-7-15,6-7 7 0,-6-7-21 16,0-25-141-16,0 28-119 16,0-28-74-16,6 21 5 0,-6-21-50 15</inkml:trace>
  <inkml:trace contextRef="#ctx0" brushRef="#br0" timeOffset="9029">2772 3110 646 0,'0'0'97'16,"0"0"30"-16,0 0 7 15,0 0 3-15,37-28-57 0,7 10-49 16,7 11-1-16,-1 0-19 16,7 7-1-16,-7 0-5 0,0 0 5 15,-6 0-2-15,0 3-27 0,-6-3-94 16,0 4-64-16,-7 0-26 15,7-1-20-15,6 1-50 0</inkml:trace>
  <inkml:trace contextRef="#ctx0" brushRef="#br0" timeOffset="9326">3608 3163 781 0,'31'7'161'16,"-31"-7"15"-16,0 0-22 0,50-7-63 15,-6 3-62-15,-6 1 4 16,0-4-28-16,-7 3 21 0,-31 4-50 15,38 0 36-15,-38 0-21 0,38 0-58 16,-38 0-38-16,37 4-42 16,-37-4-5-16,0 0-15 0,0 0-63 15,0 0-19-15</inkml:trace>
  <inkml:trace contextRef="#ctx0" brushRef="#br0" timeOffset="9508">3601 3294 350 0,'0'0'77'0,"38"-11"23"15,-6 4 4-15,-32 7-9 16,50-11-29-16,-6 4-44 0,-6 4-6 16,-7-1-11-16,7 1 9 15,-7-1-14-15,1-3-37 0,-32 7-95 16,31-7-105-16</inkml:trace>
  <inkml:trace contextRef="#ctx0" brushRef="#br0" timeOffset="9886">4400 2848 574 0,'0'0'128'0,"0"0"42"0,0 0-27 16,0 0-36-16,0 0-41 0,0 0 43 16,0 0 5-16,0 0-13 15,0 0-33-15,0 0 11 0,0 0-15 16,0 0-2-16,0 0 7 15,0 0-17-15,0 0-7 16,0 0-28-16,0 0 8 0,0 0 15 16,0 0-14-16,0 0 1 0,0 0-21 15,0 0 0-15,0 0 1 16,0 0-1-16,0 0-6 0,0 0-58 16,0 0-79-16,0 0-99 0,0 0-94 15,0 0 23-15,0 0 47 16,0 0-21-16</inkml:trace>
  <inkml:trace contextRef="#ctx0" brushRef="#br0" timeOffset="10269">4243 3174 620 0,'0'0'166'0,"0"0"23"0,31-18 18 15,-31 18 0-15,0 0-27 16,38-18-17-16,-38 18-43 15,0 0-8-15,37-14-40 0,1 7 8 16,-6 4-25-16,-1-1-24 0,-6 0-8 16,7 4-26-16,-7 0 15 15,6 0 7-15,-31 0-28 0,32 0 2 16,-32 0 24-16,0 0-22 0,25 0-4 16,-25 0-52-16,0 0-105 15,0 0-106-15,31 4-49 0,-31-4 42 16,32 4 10-16,-32-4-26 0</inkml:trace>
  <inkml:trace contextRef="#ctx0" brushRef="#br0" timeOffset="10613">4777 2803 771 0,'6'-36'189'0,"-6"36"-7"16,0 0-32-16,0 0-70 0,0 0-52 16,0 0 71-16,0 0 49 0,0 0-23 15,0 0-34-15,0 0 8 16,0 0 33-16,38 36-14 0,-38-36-22 15,25 45-34-15,-6-2-27 0,0-8-29 16,-13 4 0-16,0-4 4 16,7 1-17-16,-7-1 7 0,7-3-10 15,-13 0-5-15,6 0-93 0,-6-32-125 16,6 31-137-16,-6-31-37 16,7 32 28-16,-7-32 3 15</inkml:trace>
  <inkml:trace contextRef="#ctx0" brushRef="#br0" timeOffset="12641">2596 488 426 0,'0'0'106'0,"0"0"48"16,0 0 11-16,0 0-24 15,0 0-36-15,56-7 16 0,-12 3-25 16,0 4 0-16,0 0-58 16,-6 4-21-16,6 3 4 0,-6-7-28 15,-38 0-16-15,50 0 67 16,-50 0-59-16,38 3 28 0,-38-3-24 16,0 0-160-1,0 0-19-15,0 0-9 0,0 0-11 16,0 0 7-16,0 0 11 15</inkml:trace>
  <inkml:trace contextRef="#ctx0" brushRef="#br0" timeOffset="12940">2816 414 280 0,'0'0'61'0,"0"0"-5"16,-7-25-31-16,7 25-6 0,0 0 2 15,0 0 2-15,0 0-7 16,0 0-6-16,0 0-13 0,0 0 24 16,0 0 10-16,0 0-7 15,0 35-3-15,0 1-19 0,0-1 10 16,0-3-17-16,7 3 0 15,-7 0-1-15,6 4 3 0,-6-7 11 16,6-7 0-16,-6-25-48 16,0 0-33-16,13 35-92 15</inkml:trace>
  <inkml:trace contextRef="#ctx0" brushRef="#br0" timeOffset="13310">3444 0 460 0,'0'0'100'16,"0"0"-24"-16,0 0 76 0,0 0 14 16,0 0-42-16,-12 43-24 15,-7-1-9-15,0 0-3 16,6 1-44-16,1-4 0 0,-7 0-6 16,13-4-24-16,6-35-26 15,-13 42 32-15,13-42-37 0,-6 36 50 16,6-36-47-16,0 0 29 15,0 0-20-15,0 0-32 0,0 0-167 16,0 0-67-16,0 0-13 16,0 0-68-16</inkml:trace>
  <inkml:trace contextRef="#ctx0" brushRef="#br0" timeOffset="15449">5028 1163 375 0,'0'0'58'0,"0"0"16"0,0 0-14 16,0 0-14-16,0 0-13 15,0 0 62-15,0 0 4 16,0 0-4-16,-19 35-7 0,13 0-24 16,6 8 0-16,0-1 12 15,6 4-26-15,1-3-44 0,-1-8 21 16,0 4-10-16,1-11-4 15,-7-28-20-15,12 28 18 0,-12-28-11 16,0 0 17-16,0 0-24 16,0 0 20-16,19 29 2 0,-19-29-20 15,0 0 5-15,0 0-7 16,0 0 1-16,31-22 26 16,-5-2-26-16,5-12-6 0,-6-6 7 15,7-4-5-15,5-3 4 16,-12 6-1-16,1 8 3 0,-26 35 4 15,31-39 16-15,-31 39-16 16,0 0-8-16,0 0 13 0,0 0 15 16,0 0-18-16,13 39 34 15,-13 3-1-15,0-3 20 0,0 0-34 16,0 0-14-16,6-4 23 16,0-3 1-16,0-4 2 0,-6-28 12 15,0 0-31-15,26 32-4 16,-26-32 8-16,37 14-15 15,-37-14 2-15,32-3 10 0,-32 3-18 16,31-25 3-16,-6-10 7 16,7-1-24-16,-7-10 17 0,0-3 19 15,6-4-23-15,-5 0 11 16,-1 3 1-16,-6 11-29 0,-19 39 18 16,12-42 18-16,-12 42-8 15,6-35 6-15,-6 35-21 0,0 0-8 16,0 0 36-16,0 0-48 15,0 0 38-15,0 0 4 0,0 0-47 16,0 0-50 0,0-32-137-16,0 32-44 0,0 0-23 0,0 0-15 15</inkml:trace>
  <inkml:trace contextRef="#ctx0" brushRef="#br0" timeOffset="15948">6185 880 387 0,'0'0'35'16,"0"0"56"-16,0 0-4 0,0 0-39 16,0 0-6-16,0 0 13 15,0 0-19-15,0 0 0 0,0 0 38 16,0 0-23-16,0 0 41 16,0 0-1-16,0 35 14 0,0-35 54 15,0 53-41-15,-6-7 6 16,-1 0-41-16,-12 0 0 15,7 0-11-15,-7 7-12 0,0 0 18 16,7 0-21-16,-1 4-8 16,7-1 32-16,6 1-13 0,0 3 31 15,0-4 31-15,6 5-61 16,7-8 6-16,-1-4 14 0,7 1-15 16,6-5-19-16,7-2-22 15,12-11-14-15,0-1-7 0,0-9-21 16,0-5 9-16,-7-3 3 15,-12-6-9-15,-6-1 0 0,-19-7-74 16,0 0-125-16,0 0-85 0,0 0-89 16,0 0-91-16,0 0 40 15,0-29 36-15</inkml:trace>
  <inkml:trace contextRef="#ctx0" brushRef="#br0" timeOffset="16845">6625 1421 476 0,'0'0'108'15,"0"0"2"-15,6-25-42 0,-6 25-38 16,38-25 5-16,-7 11-23 16,-31 14-18-16,38-14 13 0,-13 0-2 15,-25 14 2-15,25-21-7 16,-25 21 13-16,44-32-13 0,-44 32-4 15,32-35-6-15,-7 6 20 16,-25 29-10-16,12-35 0 0,-12 35 22 16,0 0-13-16,0-35-9 15,0 35-6-15,0 0 3 0,-44-29 15 16,0 15-20-16,7 7 2 0,37 7 6 16,-44-3-17-16,44 3 17 15,-38 3 4-15,38-3-14 16,0 0 18-16,0 0-18 0,-19 28 34 15,19-28 22-15,0 39-8 16,6 0 30-16,7 0 26 0,0 0-22 16,-13 3-7-16,18 1-8 15,1-1 4-15,-6 8-26 0,-1-1 19 16,1-3-54-16,-7-4 32 0,13 4-50 16,-6-7 23-16,-7-3 16 15,-6-5-33-15,0 1 21 0,0-32-5 16,-19 36 19-16,19-36-27 15,-25 31 17-15,25-31-13 16,-31 29-25-16,31-29 49 0,-44 24-52 16,44-24 34-16,-26 18-3 15,26-18-178-15,0 0-38 0,-37 7-6 16,18-3-8-16,19-4 6 0</inkml:trace>
  <inkml:trace contextRef="#ctx0" brushRef="#br0" timeOffset="17288">7222 1901 832 0,'0'0'101'16,"0"0"3"-16,0 0-52 16,0 0-39-16,0 0 9 0,0 0 3 15,0 0-32-15,0 0 4 0,0 0 8 16,0 0-5-16,0 0 18 16,0 0-8-16,0-31-15 0,0 31-1 15,0 0 6-15,31-25 4 16,-31 25-29-16,0 0 9 15,32-11 30-15,-32 11-33 0,0 0 34 16,31 4 4-16,-31-4 10 16,0 0 50-16,19 25-31 0,-19-25 23 15,25 35 9-15,-25-35 25 0,7 39-36 16,-7-7 4-16,0-32-23 16,-19 38-26-16,6-9 15 0,13-29-32 15,-25 31-7-15,25-31 0 16,0 0-14-16,-31 32-121 0,31-32-80 15,-32 22-83-15,32-22-34 16,0 0-19-16</inkml:trace>
  <inkml:trace contextRef="#ctx0" brushRef="#br0" timeOffset="17640">7863 1166 495 0,'0'0'122'16,"0"0"-6"-16,0 0-24 0,0 0-49 15,0 0-10-15,0 0 21 0,0 0 28 16,0 0 73-16,0 0 14 15,0 0-47-15,0 0 16 0,0 50-41 16,0 3-39-16,0 0-27 16,-6 0-20-16,6 3-8 0,-6 1 1 15,6-1 18-15,-7-3-49 0,7-7 41 16,-6-3-9-16,0-11-12 16,6-32-52-16,-7 39-112 15,7-39-81-15,0 35-7 0,0-35 6 16,0 0-13-16,0 0-13 15</inkml:trace>
  <inkml:trace contextRef="#ctx0" brushRef="#br0" timeOffset="17914">7693 1488 509 0,'0'0'111'16,"19"-28"14"-16,-19 28-14 0,0 0-23 16,0 0 20-16,44-39-5 15,-12 14-6-15,-32 25-2 0,50-14-46 16,-12 7-10-16,-1 3-33 0,1 4-19 16,0 0 46-16,0 0-54 15,-7-3-33-15,-31 3-95 0,50-7-6 16,-18 0-15-16,-1 0 9 15,-31 7 16-15,38-11-20 0,-7 0-51 16</inkml:trace>
  <inkml:trace contextRef="#ctx0" brushRef="#br0" timeOffset="18281">8253 831 336 0,'0'0'132'0,"0"0"7"0,0 0-16 16,0 0 21-16,0 0 0 0,0 0-4 15,0 0 24-15,50 49-45 16,-25-6 21-16,0 2-40 0,-6 8-20 16,0 4-31-16,-13 10 56 15,7 4-38-15,-13 7-3 0,-6 3 68 16,-1 0-66-16,-5 0-21 0,-13-3 1 16,18-4-31-16,-18-6 8 15,6-8-32-15,1-4 19 0,-8-10-24 16,8-4-75-16,-1-6-208 15,0-4-165-15,19-32-71 16</inkml:trace>
  <inkml:trace contextRef="#ctx0" brushRef="#br0" timeOffset="19165">8850 1704 512 0,'50'-15'119'16,"-6"12"4"-16,0-4 15 15,19 7-17-15,-13-4-12 16,1 4-3-16,11 4-63 0,-5-1 4 16,-13-3-50-16,0 4 30 15,-6-4-22-15,-7 0 7 0,-31 0-19 16,25 0-67-16,-25 0-102 0,25-11-27 15,1 1 11-15,-26 10-21 16,25-11-2-16</inkml:trace>
  <inkml:trace contextRef="#ctx0" brushRef="#br0" timeOffset="19453">9516 1421 383 0,'0'0'146'16,"0"0"48"-16,-38 46-57 0,7-7 28 15,0 7 4-15,-1-4-67 16,7 0-31-16,-6 1-16 0,6-1-37 15,6-3-18-15,0-4 9 16,0-3-14-16,19-32-11 0,-13 28-50 16,13-28-107-16,-25 25-76 15,25-25-25-15,-25 14 20 0</inkml:trace>
  <inkml:trace contextRef="#ctx0" brushRef="#br0" timeOffset="19809">9215 1474 415 0,'0'0'110'16,"0"0"39"-16,0 0 6 15,0 0-14-15,0 0 27 0,31 7 18 16,-31-7 2-16,31 35-9 0,-5-3 5 15,-1 7-83-15,-7 0 5 16,-5 0-21-16,6 0-21 0,-13-4-21 16,7 0-27-16,-1-3-8 15,1 0-1-15,-1-7 12 0,-12-25-13 16,19 31-14-16,-19-31 8 0,13 22 9 16,-13-22 3-16,0 0-12 15,0 0-14-15,0 0 14 16,0 0 5-16,0 0-2 0,0 0 0 0,0 0-62 15,0 0-40-15,0 0-69 16,0 0-89-16,31 10-78 16,-31-10 0-16,32 0 8 0</inkml:trace>
  <inkml:trace contextRef="#ctx0" brushRef="#br0" timeOffset="21581">5632 4128 298 0,'-32'-7'62'0,"32"7"-4"16,-37 0 17-16,37 0 14 0,-32 3 5 16,32-3 11-16,-38 21 2 15,7 1-18-15,0 6-4 0,31-28-21 16,-26 42 16-16,8-3 26 16,5 0-55-16,0-4 16 0,7 4 6 15,6-3-13-15,0-1 6 16,6 4 48-16,7 3 5 0,-7-3-64 15,1 0-31-15,-7-39-12 0,12 39 2 16,-12-39-28-16,6 35-70 16,-6-35-80-16,0 0-142 0,0 0-31 15,-6 36-3-15,6-36-17 0</inkml:trace>
  <inkml:trace contextRef="#ctx0" brushRef="#br0" timeOffset="21789">5412 4499 448 0,'44'-14'76'15,"0"7"-20"-15,0 0-24 16,-7 3-1-16,7 0-7 0,-12 4-36 15,-32 0-11-15,44-3-90 0,-44 3-123 16</inkml:trace>
  <inkml:trace contextRef="#ctx0" brushRef="#br0" timeOffset="22212">6298 3951 393 0,'0'0'67'0,"0"0"1"15,0 0 19-15,0 0 11 16,0 0 1-16,-31 21 8 0,12 11 31 16,-6 3 58-16,12 11-26 0,-6 7 6 15,0 4 103-15,0 14-68 16,1-8-63-16,5 4-24 0,7 0-39 16,-1-3-6-16,14 0-45 15,-1-8-15-15,7-3 2 0,-7-7-3 16,13-3 5-16,-19-43-23 15,31 42 20-15,-31-42-20 0,38 35 9 16,-38-35 1-16,0 0-16 0,38 29-5 16,-38-29-59-16,0 0-142 15,0 0-205-15,0 0-61 0,0 0 61 16,0 0-8-16</inkml:trace>
  <inkml:trace contextRef="#ctx0" brushRef="#br0" timeOffset="22804">6675 4269 239 0,'0'0'35'0,"0"0"24"0,0 0 3 16,0 0 17-16,0 0-23 0,0 0 28 16,0 0-2-16,0 0 18 15,0 0-24-15,0 0-48 0,0 0 4 16,0 0-43-16,0 0 24 0,0 0-24 16,0 0 32-16,0 0-34 15,-25-28 16-15,25 28-40 16,-6-28 16-16,6 28-19 0,6-39 35 15,7 10-12-15,-13 29 5 0,25-28 17 16,-25 28-10-16,19-21 14 16,-19 21-20-16,44-7 16 0,-44 7 27 15,31 14 33-15,-31-14 7 0,38 46-6 16,-13-7 13-16,-6 3-16 16,0-3-36-16,-7 0 41 0,1 0-29 15,-13-39 10-15,25 49-9 0,-6-6-7 16,-19-43-26-16,31 42 0 0,-31-42-7 15,0 0-89-15,32 32-59 16,-32-32-28-16,0 0-42 16,31 11-40-16</inkml:trace>
  <inkml:trace contextRef="#ctx0" brushRef="#br0" timeOffset="23077">7052 4099 414 0,'0'0'109'16,"0"0"15"-16,0 0 4 0,-12 32-16 15,-7 4 15-15,6 3 0 16,1 3 34-16,-1 0-5 0,-6 1-47 15,0 3-53-15,1-4-35 0,-1 0-14 16,-6 1-7-16,6-8 16 0,19-35-22 16,-32 43-83-16,32-43-144 15,-25 46-78-15,25-46-23 0</inkml:trace>
  <inkml:trace contextRef="#ctx0" brushRef="#br0" timeOffset="23830">7297 4269 610 0,'0'0'167'16,"32"18"34"-16,-32-18-11 0,44 10-44 16,-6-3-48-16,-1-7-30 15,-5 0-20-15,5-3-16 0,1-1-22 16,-38 4 6-16,44 0-2 15,-6-3-31-15,-38 3-10 0,0 0-74 16,0 0-8-16,38 0-8 16,-38 0 6-16,0 0 7 0,0 0-10 15,25 0-4-15,-25 0-102 0</inkml:trace>
  <inkml:trace contextRef="#ctx0" brushRef="#br0" timeOffset="24100">7555 4181 459 0,'0'0'127'0,"0"0"8"15,0 28-25-15,0-28 5 0,13 39-61 16,-7-11-15-16,-6-28-25 0,25 46 13 16,-6-11-33-16,-19-35 13 15,25 46-13-15,-25-46-79 0,19 39-40 16,-19-39-25-16,0 0-32 0,31 39-40 16</inkml:trace>
  <inkml:trace contextRef="#ctx0" brushRef="#br0" timeOffset="25349">7763 4124 179 0,'0'0'48'16,"0"0"-2"-16,0 0 2 16,0 0 0-16,0 0 8 0,0 0-11 15,0 0-3-15,0 0-1 0,0 0-5 16,0 0-26-16,0 0 11 0,0 0 0 16,0 0-14-16,0 0-4 15,0 0 14-15,0 0-20 0,0 0 25 16,0 0-17-16,0 0 25 0,0 0-20 15,0 0 65-15,0 0-4 16,0 0-32-16,0 0-42 0,0 0 15 16,31-7-1-16,-31 7-7 0,31-14 0 15,-31 14-7-15,32-18 11 16,-32 18-1-16,31-24-7 16,-31 24-12-16,38-32 16 0,-38 32 3 15,25-39-15-15,-25 39 19 0,13-39-35 16,-13 39 11-16,12-35 22 15,-12 35-28-15,0 0 8 0,-12-36-15 16,12 36 15-16,0 0 5 0,0 0 14 16,-25-21-8-16,25 21 0 0,-32-7 0 15,32 7 0-15,-31 7-10 16,31-7 15-16,-32 14-5 16,32-14 3-16,0 0-21 0,-31 25 30 15,31-25-15-15,0 0 3 0,-25 35 0 16,25-35 11-16,-13 32-3 15,13-32-5-15,6 39 37 0,1-14 0 16,-7-25-22-16,19 39 17 0,-1-8-21 16,-18-31 30-16,38 39-4 15,-38-39 43-15,32 43-41 0,-32-43 8 16,50 46-15-16,-50-46 41 0,31 42 31 16,-31-42-22-16,44 46-54 15,-44-46 10-15,25 42-36 0,-25-42 22 16,13 36-3-16,-13-36-1 15,0 0-35-15,0 39 15 0,0-39-6 16,0 0 17-16,0 0-9 0,-38 35-19 16,38-35 23-16,-44 21 12 15,44-21-21-15,0 0-79 0,-37 7-121 16,37-7-56-16,0 0-10 0,-44-7-28 16</inkml:trace>
  <inkml:trace contextRef="#ctx0" brushRef="#br0" timeOffset="27597">8416 4442 445 0,'0'0'34'15,"0"0"12"-15,0 0-6 16,0 0-17-16,0 0-46 0,0 0 47 16,0 0-2-16,0 0-13 0,0 0 4 15,0 0-10-15,0 0-10 16,0 0 16-16,0 0 4 0,0 0-27 15,0 0-16-15,0 0 26 0,0 0-14 16,0 0 13-16,0 0 2 16,0 0 12-16,0 0-23 15,0 0 26-15,0 0-12 0,0 0 8 0,25 0-4 16,-25 0 25-16,0 0-5 16,0 0 35-16,0 0 0 15,0 0 15-15,32 43-8 0,-32-43 52 16,12 49 14-16,-18-13 0 0,6-36-21 15,-25 45-32-15,25-45-22 16,-31 46 8-16,31-46-28 0,-38 46-10 16,38-46-24-16,0 0-1 0,-50 43-2 15,50-43 21-15,0 0-135 0,-44 24-119 16,44-24-85-16,0 0-25 16</inkml:trace>
  <inkml:trace contextRef="#ctx0" brushRef="#br0" timeOffset="28152">8900 4163 510 0,'0'0'85'0,"0"0"5"0,0 0-8 15,0 0-47-15,-50 7-17 0,25 0 4 16,25-7-19-16,-32 0 11 16,32 0-18-16,0 0 16 0,-37-3-3 15,37 3 19-15,0 0-32 16,0 0 4-16,0 0 0 0,0 0 0 16,12-32 0-16,-12 32-7 15,32-28 3-15,-32 28 4 0,37-18-10 16,-11 11 13-16,-26 7 19 0,37 10 20 15,-18 12-10-15,19 2 29 16,-13 5 3-16,6 3 95 0,-5 3-12 16,5-3-44-16,-6 7-31 0,13-8-23 15,-7 1-1-15,7 0-30 0,-7-11 6 16,-31-21-7-16,51 25-2 16,-20 0-4-16,-31-25-31 15,0 0-26-15,31 14-132 0,-31-14-48 16,0 0-10-16,0 0 28 0,0 0-33 15,0 0-3-15</inkml:trace>
  <inkml:trace contextRef="#ctx0" brushRef="#br0" timeOffset="28656">9202 4054 520 0,'0'38'144'16,"-13"-6"19"-16,-12 11 26 16,13-4 72-16,-13 3-34 0,-1 4-52 15,-5-4-60-15,12 1-19 0,-6-8-33 16,0 4-14-16,12-7-27 16,7-4-11-16,6-28-11 0,0 0 0 15,-25 42-10-15,25-42-99 0,0 0-82 16,0 0-72-16,-25 29-27 15,25-29-39-15,0 0 15 16</inkml:trace>
  <inkml:trace contextRef="#ctx0" brushRef="#br0" timeOffset="29033">9478 4237 756 0,'0'0'218'0,"0"0"12"0,26 0-45 15,-26 0-70-15,31 4-37 0,-31-4-34 16,38 0 3-16,-7 3-22 16,-6-3-11-16,7 4-23 0,-32-4 2 15,37 7 7-15,-37-7-7 16,26 4 19-16,-26-4-4 0,44 3-8 16,-19 4 9-16,-25-7-2 0,37 4-15 15,-37-4-22-15,0 0-68 16,0 0-36-16,0 0-132 0,0 0 7 15,0 0 9-15,0 0 8 0</inkml:trace>
  <inkml:trace contextRef="#ctx0" brushRef="#br0" timeOffset="29336">9667 4103 524 0,'0'0'129'0,"0"0"-34"16,0 0 0-16,0 0-47 0,0 0 97 16,0 0 41-16,0 0 32 0,0 0-72 15,6 39-21-15,-6-4-1 0,-6 4 28 16,6-4-51-16,-6 1-51 15,6-1-39-15,-7-3 9 16,-5-4-3-16,12-28-10 0,0 43-10 16,0-15-120-16,0-28-123 0,0 0-86 15,0 32-34-15,0-32-5 16,0 0 3-16</inkml:trace>
  <inkml:trace contextRef="#ctx0" brushRef="#br0" timeOffset="29694">9994 3958 336 0,'0'0'111'16,"0"0"29"-16,0 0 18 0,6 35 41 15,0 1 29-15,1 6-18 0,-7 1-11 16,0 3-49-16,-7-4-24 16,1 4-17-16,0-4-26 15,0-3-38-15,-7 0-28 0,-6-4-10 16,7-3 11-16,12-32 0 0,0 36-13 15,0-36-12-15,-13 35-22 0,13-35-118 16,0 0-82-16,0 0-45 16,0 0-33-16,0 0-30 0,0 0 5 15</inkml:trace>
  <inkml:trace contextRef="#ctx0" brushRef="#br0" timeOffset="29969">9843 4163 590 0,'19'-14'150'16,"-19"14"-16"-16,0 0-7 15,38 11-31-15,-38-11-20 0,25 10-24 16,6 4-12-16,-31-14-34 0,38 11 26 16,6 0-47-16,-6-1-38 15,-38-10-26-15,31 4-57 16,7-4-45-16,-38 0-22 0,31-4-54 16</inkml:trace>
  <inkml:trace contextRef="#ctx0" brushRef="#br0" timeOffset="30425">10189 3697 302 0,'0'0'51'0,"0"0"6"0,0 0 5 15,0 0 5-15,37 14 12 0,-5 11 64 16,-7 10 51-16,0 7-15 15,-6 8 29-15,6 3-13 0,-12 3 9 16,-1 1-16-16,7 3-28 16,-6 0-29-16,-13 0-29 0,12-3-28 15,-12-4-36-15,0 0 1 0,0-4-14 16,-12 1 1-16,5-1-9 0,-11 1-7 16,-1-5 0-16,-6 1-7 15,-7 0 1-15,-6 0-4 0,13 0-3 16,0 0-4-16,-6-3 14 0,18-8-5 15,13-35-124-15,-25 42-145 16,25-42-191-16,-31 36-102 0,-7-19 11 16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5:58.35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208 1598 783 0,'0'0'191'16,"0"0"3"-16,0 0 8 15,0 0-46-15,0 0-74 0,0 0 8 16,0 0-79-16,0 0 5 15,0 0-11-15,0 0-37 16,0 0 19-16,0 0 45 0,0 0-44 16,-13 32 29-16,13-32 11 15,-6 42-11-15,12-14-6 0,-6-28-15 16,0 0-7-16,32 39 43 16,-32-39-18-16,0 0-34 0,37 18 28 15,-37-18-13-15,38-4 25 16,-38 4-3-16,0 0-17 0,31-35-11 15,-24 0 20 1,-7-1 1-16,-7 4-10 0,7 32-17 16,-18-42 11-16,18 42-19 15,0 0 8-15,-44-28 35 0,44 28-13 16,-44 7 1-16,6 11-19 16,38-18 8-16,-32 38 8 0,14-6 7 15,5 0 15-15,13-32-14 16,-6 35-1-16,12-3-3 15,-6-32 4-15,19 28 21 0,-19-28-14 16,25 22 8-16,-25-22-8 16,31 3 18-16,-31-3 40 0,32-10-14 15,-32 10-57-15,19-32 20 16,-13 7-9-16,-6 25-16 16,-6-39 14-16,-1 11 26 15,7 28-22-15,-18-32-3 0,18 32-5 16,-32-11 0-16,1 11-15 15,6 11 17-15,25-11-28 0,-38 28 29 16,38-28-13-16,-25 39 0 16,25-39 18-16,-19 36 0 0,19-36-27 15,0 31 27-15,0-31-8 16,19 29 5-16,-19-29-25 0,25 14 18 16,-25-14 0-16,38 3-3 15,-38-3 3-15,0 0 5 0,44-35-7 16,-26 3-4-1,-18 32-5-15,19-53 5 0,-12 7-8 16,-7 7-7-16,0 39 39 16,-7-42 20-16,7 42-13 0,0 0-12 15,-37-18-19-15,-1 15 12 16,0 17-7-16,0 11-13 0,7-1 2 16,31-24 9-16,-25 36 0 15,12-5 3-15,13-31 0 0,0 29 2 16,0-29-3-16,25 28-11 15,13-14 10-15,0-10-9 0,0-4 7 16,6-7 5 0,-7-8-1-16,-12 5 3 0,-25 10-7 15,0 0-15-15,38-46 3 16,-19 7 8-16,-19 39 10 0,-13-42-10 16,13 42 0-16,-25-29 0 15,-12 22-8-15,5 7-2 0,-6 11 5 16,7 7-5-16,31-18 22 15,-38 28-9-15,13 4 5 0,13-4-8 16,12-28 0-16,6 39-3 16,6-7-26-16,-12-32-63 0,0 0-123 15,44 31-107 1,-6-9-79-16,0-15-47 0</inkml:trace>
  <inkml:trace contextRef="#ctx0" brushRef="#br0" timeOffset="1456">16160 2269 878 0,'0'0'145'0,"0"0"51"15,0 0 19-15,0 0-84 0,0 0-92 16,0 0 3-16,0 0-42 16,0 0 10-16,0 0-6 15,0 0 26-15,0 0-23 16,0 0 3-16,0 0-6 0,0 46 6 16,0-46 31-16,7 46-22 15,-7-46-43-15,31 43 12 0,-31-43 33 16,32 31-21-16,-32-31-6 15,44 18 19-15,-44-18 10 16,37 0 6-16,-37 0-17 0,0 0-2 16,32-32 3-16,-20-3 0 15,-5 0 8-15,-7-1 81 0,-7 4-21 16,7 32-19-16,-19-42-34 16,19 42-22-16,0 0-1 15,0 0-12-15,-50-7 22 0,12 21-2 16,38-14-32-16,-44 39 28 15,19 0-19-15,13 0 20 16,5-8 6-16,7-31-8 0,13 50-8 16,0-15 13-16,-13-35-28 15,0 0 34-15,37 36-15 0,-37-36-9 16,0 0 32-16,38 10-31 16,-38-10 10-16,0 0 13 0,44-28-16 15,-25-4 14-15,-7-3-9 16,-12 35 72-16,13-43 11 15,-7 12-41-15,-6 31-17 0,0 0-29 16,0 0 3-16,-56 10 6 16,12 4-13-16,6 4-6 15,38-18-6-15,0 0 25 0,-38 42-6 16,38-42-30-16,-19 39 16 16,19-39 12-16,0 0 1 0,0 0-24 15,0 36-10-15,0-36 1 16,0 0 7-16,0 0-39 15,38 7-68-15,-38-7-46 0,0 0-123 16,32-14-186-16</inkml:trace>
  <inkml:trace contextRef="#ctx0" brushRef="#br0" timeOffset="4072">139 1633 777 0,'0'0'177'16,"0"0"-27"-16,0 0-35 0,0 0 8 15,0 0-31-15,0 0-54 16,0 0-28-16,0 0-1 0,44-21 25 16,-7 0-34-16,-37 21 39 15,44-39-4-15,0 0-1 0,-12 4-31 16,-32 35 19-16,50-50-13 15,-12 8 10-15,-1 3-7 0,-37 39-10 16,63-60 1-16,-6 14-3 16,-7 3 18-16,7 1-18 15,-1 3-15-15,-5 0 11 0,11 0-24 16,1 1 15-16,0 6 19 16,0 0-6-16,0 4 0 15,6-4-10-15,-6 4-2 0,0-4 20 16,-1 0 15-16,8 0-18 15,-1 0 2-15,12-7-18 0,7 1 2 16,0-1 20-16,7-4-17 16,-1 4 3-16,0 4-6 0,1 7-15 15,-1 3 11-15,-12-3 13 16,-1 7 18-16,1-1-35 16,0 1 28-16,-7 4-3 0,7-1-30 15,0 4 37-15,-1-4-15 16,1 4-22-16,12-4 40 0,1 1-13 15,-1 2 5-15,13-2-47 16,0 3 56-16,6 0-32 16,6-1 24-16,-6 1-29 0,0 4 29 15,-12-4 6-15,0 3-29 16,-7 0 9-16,0-3 9 0,-6 4-33 16,6-5 45-16,1 5-21 15,-1-1 5-15,7 1 18 16,5-1-27-16,1 4 7 0,0 7 0 15,0-4-12-15,6 8 12 16,0-4 12-16,0 7-21 0,1 0 25 16,-1-3-36-16,6 3 20 15,-6 0 11-15,7 0-4 0,-1 0-28 16,-6 0 28-16,7 0-5 16,-7 4-10-16,0-1 13 0,6 1 12 15,-5-4-25-15,5 7 16 16,0-3 6-16,1-1-38 0,-7 1 38 15,0 3-28-15,-12-3 10 16,6 3 35-16,-7-7-37 0,-6 0 6 16,-6 0 17-1,-6 0-25-15,6-3 8 0,-6-4-3 16,6 3-15-16,0-3 18 16,6 7 18-16,-6-3-31 0,6 3 6 15,-6 0 35-15,7 3-28 16,-1-3-9-16,-6 4 12 0,0 0 7 15,6-4-5-15,-6 7-1 16,6-3 0-16,1 6-24 0,-1-3 33 16,7 0-4-16,-1 1-24 15,13-1 31-15,7 3-25 0,5 1 5 16,14 0 7-16,-1 3 1 16,7 0-12-16,-7 4 15 15,-6-4-29-15,0 0 22 0,-6 0 18 16,-1-3-27-16,1 0 0 15,-7 7 41-15,7-4-32 0,0 3 6 16,-7 1-6-16,7 0-10 16,6-4 24-16,6 7-6 0,7-6-26 15,-1 2 12-15,1 1 18 16,-7-4 7-16,-6 4-45 0,-6 7 51 16,0-4-22-16,-7 0-8 15,1 4-8-15,-1 0 27 0,-6-4-23 16,7 4 9-1,-7-4 24-15,-6 4-33 0,-1 4 6 16,1-8 13-16,0 4-15 16,-6-4 18-16,-1 0-13 0,1-3-5 15,-7 0 11-15,-12-1-25 16,-1 1 25-16,-5 0 6 0,-7-4-21 16,0 4 19-16,-6-4-30 15,0 4 12-15,-7-1 33 0,1-2-47 16,0 2 37-16,-7 1 5 15,0-4-29-15,0 4 25 0,-12-4-31 16,6 0-5-16,0-6 33 16,-44-15-33-16,50 24 35 15,-50-24-1-15,57 25-30 0,-57-25 44 16,44 21-45-16,-44-21 23 16,44 21-3-16,-44-21-17 0,0 0 1 15,44 29 34-15,-44-29-13 16,44 32-2-16,-44-32 2 0,38 31-42 15,-38-31 43-15,44 39-12 16,-44-39 3-16,0 0 0 0,44 43-15 16,-44-43 25-16,0 0-10 15,44 46-10-15,-44-46 37 16,0 0-27-16,0 0-11 16,31 46 15-16,-31-46-41 0,0 0 71 15,0 0-44-15,0 0-10 16,19 42 61-16,-19-42-63 0,0 0 26 15,0 0 34-15,0 0-60 16,0 0 15-16,0 0 3 0,0 0-9 16,0 0 51-16,0 0-48 15,0 0 1-15,0 0 31 0,0 0-16 16,0 0-4-16,0 0 4 16,0 0-21-16,0 0 46 15,0 0-19-15,0 0-18 0,0 0 14 16,0 0-20-16,0 0-4 15,0 0 30-15,0 0-7 0,0 0-3 16,6-42 3-16,-6 42-33 16,-6-61 35-16,0 8-28 0,6 4-7 15,0-1 21-15,0 8 0 16,0 0 2-16,0 42-6 0,6-46-1 16,-6 46 10-16,0 0-28 15,0-43 42-15,0 43-3 0,0 0-18 16,0 0-14-16,0 0-8 15,0 0 13-15,0 0 16 16,0 0-5-16,0 0 28 0,0 0-23 16,0 0-23-16,6 50 29 15,-6-4 13-15,7 3-27 16,-1-6 20-16,6-1-40 0,-5 0 45 16,-7-42-15-16,12 50-12 15,-12-50 40-15,19 42-30 0,-19-42 18 16,0 0-37-16,0 0 19 15,0 0 12-15,0 0 9 0,0 0-51 16,6 43 46-16,-6-43-22 16,0 0 6-16,0 0 9 0,0 0-38 15,0 0 29-15,0 0 31 16,0 0-54-16,0 0 33 16,-12 42-5-16,12-42-13 0,0 0 28 15,0 0-20-15,0 0-7 16,-57 32 10-16,7-14-72 0,-13-4-136 15,-6-7-70-15,-6-4-88 16</inkml:trace>
  <inkml:trace contextRef="#ctx0" brushRef="#br0" timeOffset="5500">340 1220 245 0,'0'0'40'16,"0"0"0"-16,0 0-6 0,0 0-16 15,0 0 1-15,0 0 12 16,0 0 3-16,0 0-6 15,0 0 23-15,0 0 26 0,0 0-33 16,0 0-22-16,0 0-6 16,0 0-6-16,0 0 1 15,0 0-5-15,0 0-6 0,0 0 7 16,0 0 14-16,-19 39-32 16,6-4 17-16,1-3 24 0,5-1-42 15,-5 1 22-15,6 0-21 16,-1 0 7-16,1 0 4 0,0-4 5 15,6-28 2-15,-7 35-4 16,7-35 3-16,0 0-15 16,-6 32 9-16,6-32 24 15,0 0 62-15,0 0-1 0,0 0-6 16,0 0 0-16,0 0-37 16,0 0 25-16,0 0 3 0,0 0 117 15,0 0-21-15,0 0-65 16,0 0-51-16,0 0-45 15,25-46 2-15,7 7-3 0,12 4 2 16,-7 3 15-16,7 4-28 16,0-4-12-16,0 4 43 15,0 0-55-15,7 3-115 0,-7 0-183 16,6 4-305-16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36:06.29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39 31 612 0,'0'0'79'15,"0"0"22"-15,0 0 18 16,0 0-33-16,0 0 3 16,0 0-52-16,0 0-2 0,0 0-19 15,0 0-2-15,0 0-2 16,0 0 21-16,0 0-11 0,0 0 6 16,0 0-14-16,38 37 12 15,-38-37-26-15,50 28 41 0,-11-14-24 16,-39-14-12-16,38 11 5 15,-38-11-1-15,44 3 2 16,-44-3 15-16,37-10-38 0,-37 10 34 16,0 0-27-16,0 0-2 15,7-39 7-15,-7 39 9 0,0-40 15 16,0 40-40-16,0 0 39 16,0 0-54-16,-57-28 35 15,13 21-19-15,0 10 50 0,5 15-41 16,39-18 6-16,-50 29 10 15,50-29-2-15,-38 43 10 0,19-15-8 16,19-28 34-16,0 33-20 16,0-33 8-16,26 31-18 0,-1-13-19 15,-25-18 10-15,50 11-23 16,-19-11 34-16,-31 0-6 0,45-11 17 16,-45 11-23-16,38-28 1 15,-38 28 8-15,19-39-25 0,-19 3 28 16,0 36-10-1,-19-46-21-15,19 46 15 0,-31-37-7 16,31 37 19-16,-45-14-20 16,13 11 29-16,32 3-21 0,-44 24 17 15,13 6 15-15,12 1-21 16,19-31 14-16,-13 39 36 0,13-2-83 16,7-6 53-16,-7-31-37 15,25 29 20-15,-25-29-6 0,31 29-18 16,-31-29 14-16,0 0-16 15,32 18 46-15,-32-18-38 16,31-7 10-16,-31 7-6 0,39-37 0 16,-14 2 11-16,-6-4-22 15,0 3 18-15,-19 36-7 0,12-39-5 16,-12 39 11-16,0 0-29 16,0 0 25-16,0 0-14 0,0 0 21 15,-44 18 1-15,7 3-1 16,-2 1-5-16,39-22-40 15,-38 35-122-15,19-3-247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85637-B25D-46BF-9107-B06969EAA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36DA60-0783-433A-A5EF-5C03C5FE4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27D48-6C2A-4F5A-9496-313E36A9C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C853-CF3D-4C25-9EB7-90E1B73D8663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8B2EE-7368-4F29-8283-1A75B4EEC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D996C-48CC-4145-90D5-FA3E32D5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41216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D41EA-559E-4524-B6C9-4E7DEE8FA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6C4C0D-4455-4F64-B38F-A5EBBDC28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DA588-6602-40BE-9B7F-BEB4561EE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C853-CF3D-4C25-9EB7-90E1B73D8663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33B25-3F53-46D1-8485-F364A082B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BAF04-1DC2-4B72-8B0E-B0023B902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63312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38C296-890C-49D5-A10A-B04B8B95E7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31A322-E086-4373-81FD-5D8B31352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6BD59-6A22-41BB-B58A-49467234A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C853-CF3D-4C25-9EB7-90E1B73D8663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C4A47-9A69-4434-A5B2-EAC7560F4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6B85F-D988-4455-B41B-1E4B9601F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3342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D284E-30C4-4430-833E-25A4BFBCF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537F4-E0F3-49CF-86DB-D9B0B82EB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C6616-49B1-488D-B298-17A4221A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C853-CF3D-4C25-9EB7-90E1B73D8663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D64DB-D08D-4B65-939B-D6091A55B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A0391-71AD-41BE-992C-F0A89091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5553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8A2A3-5AEA-4956-BAE9-1DE682845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FFE49-5B66-42B2-87EE-8707CBA65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86C57-E97D-42B3-B79D-B65BDD40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C853-CF3D-4C25-9EB7-90E1B73D8663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F63C3-E6FD-4AC0-8653-529BCF03B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1C74A-6534-410E-AA48-6C887F02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6888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D1374-0DF2-40A0-9760-772B872DD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32D4C-F4E8-4AAD-BF69-A46B4F3F7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48D6C-A019-44FB-AF20-0828867BC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468E4-B93C-49A5-BC73-1E30237FC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C853-CF3D-4C25-9EB7-90E1B73D8663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746544-2389-451D-8CE4-1CAC32669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1389-9314-44AB-B3E9-CB21955F3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9220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31751-B02D-4C2B-BB50-C06974F1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FCBE2-1A43-41D9-8D23-E93BC3A67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36EFB-D346-4445-8EE5-DA3572F5F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C1FC7A-8AE8-4472-B86E-10E00C1B33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7861D6-EADB-498E-808F-80408A72C5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61A5C9-F06C-42AF-9ABC-BE534CB80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C853-CF3D-4C25-9EB7-90E1B73D8663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F9FA25-6789-4AAC-9501-55A33C92F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DB3A6E-7C79-4A4E-901E-0A5B95978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7258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994BC-EF0F-45BD-99AC-3A5A54534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07A830-62CE-4711-AE90-18520554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C853-CF3D-4C25-9EB7-90E1B73D8663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406664-5502-4958-A854-80C184F5C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8A3E27-91F7-43A4-AE2D-48ACA352E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0780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D05A47-60F7-4DF4-B6E2-6BE1B1E9B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C853-CF3D-4C25-9EB7-90E1B73D8663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A28546-89D1-41AB-888E-AE6866A32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7F112-59CD-4077-852F-36D04DA49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9839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6D027-3079-4CC7-A334-25D5EF73E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852C6-AD70-454D-9907-1BEBDD566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B1A49-2B8F-4F51-84A7-5546D775A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23617-94F0-484C-AB86-4E9D833D1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C853-CF3D-4C25-9EB7-90E1B73D8663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C772E-D9A6-4723-AC5B-3AD17E31E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53D73-6D2A-4A46-8DD0-9723B70E2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0272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64CD-1C82-484A-91CA-ECA9071F2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85C197-ADC3-4813-9631-C4B7401684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281D2-9FE6-4BD4-87C5-BB5E4C976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2857F-3A25-4F8A-9955-D1DE2AFC7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C853-CF3D-4C25-9EB7-90E1B73D8663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7603A2-A7F8-4840-A925-BA0F5F0B4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AD81D-7B76-40E5-A152-F3DDE7242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091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4615E-0D36-4778-AFE7-1BEBEE31C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7631E-2944-4DF5-8242-17A2201C3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FF6E5-B2D7-4D56-996B-CB779FDFD1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7C853-CF3D-4C25-9EB7-90E1B73D8663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96368-0317-46B3-9C0D-7F31F016A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D7DBF-CDB4-4ACD-9A23-B668F6B4A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9142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image" Target="../media/image2.emf"/><Relationship Id="rId4" Type="http://schemas.openxmlformats.org/officeDocument/2006/relationships/customXml" Target="../ink/ink2.xml"/><Relationship Id="rId9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3.xml"/><Relationship Id="rId21" Type="http://schemas.openxmlformats.org/officeDocument/2006/relationships/image" Target="../media/image37.emf"/><Relationship Id="rId42" Type="http://schemas.openxmlformats.org/officeDocument/2006/relationships/customXml" Target="../ink/ink191.xml"/><Relationship Id="rId47" Type="http://schemas.openxmlformats.org/officeDocument/2006/relationships/image" Target="../media/image50.emf"/><Relationship Id="rId63" Type="http://schemas.openxmlformats.org/officeDocument/2006/relationships/image" Target="../media/image59.emf"/><Relationship Id="rId68" Type="http://schemas.openxmlformats.org/officeDocument/2006/relationships/customXml" Target="../ink/ink204.xml"/><Relationship Id="rId2" Type="http://schemas.openxmlformats.org/officeDocument/2006/relationships/customXml" Target="../ink/ink171.xml"/><Relationship Id="rId16" Type="http://schemas.openxmlformats.org/officeDocument/2006/relationships/customXml" Target="../ink/ink178.xml"/><Relationship Id="rId29" Type="http://schemas.openxmlformats.org/officeDocument/2006/relationships/image" Target="../media/image41.emf"/><Relationship Id="rId11" Type="http://schemas.openxmlformats.org/officeDocument/2006/relationships/image" Target="../media/image32.emf"/><Relationship Id="rId24" Type="http://schemas.openxmlformats.org/officeDocument/2006/relationships/customXml" Target="../ink/ink182.xml"/><Relationship Id="rId32" Type="http://schemas.openxmlformats.org/officeDocument/2006/relationships/customXml" Target="../ink/ink186.xml"/><Relationship Id="rId37" Type="http://schemas.openxmlformats.org/officeDocument/2006/relationships/image" Target="../media/image45.emf"/><Relationship Id="rId40" Type="http://schemas.openxmlformats.org/officeDocument/2006/relationships/customXml" Target="../ink/ink190.xml"/><Relationship Id="rId45" Type="http://schemas.openxmlformats.org/officeDocument/2006/relationships/image" Target="../media/image49.emf"/><Relationship Id="rId53" Type="http://schemas.openxmlformats.org/officeDocument/2006/relationships/image" Target="../media/image53.emf"/><Relationship Id="rId58" Type="http://schemas.openxmlformats.org/officeDocument/2006/relationships/customXml" Target="../ink/ink199.xml"/><Relationship Id="rId66" Type="http://schemas.openxmlformats.org/officeDocument/2006/relationships/customXml" Target="../ink/ink203.xml"/><Relationship Id="rId74" Type="http://schemas.openxmlformats.org/officeDocument/2006/relationships/customXml" Target="../ink/ink207.xml"/><Relationship Id="rId5" Type="http://schemas.openxmlformats.org/officeDocument/2006/relationships/image" Target="../media/image29.emf"/><Relationship Id="rId61" Type="http://schemas.openxmlformats.org/officeDocument/2006/relationships/image" Target="../media/image58.emf"/><Relationship Id="rId19" Type="http://schemas.openxmlformats.org/officeDocument/2006/relationships/image" Target="../media/image36.emf"/><Relationship Id="rId14" Type="http://schemas.openxmlformats.org/officeDocument/2006/relationships/customXml" Target="../ink/ink177.xml"/><Relationship Id="rId22" Type="http://schemas.openxmlformats.org/officeDocument/2006/relationships/customXml" Target="../ink/ink181.xml"/><Relationship Id="rId27" Type="http://schemas.openxmlformats.org/officeDocument/2006/relationships/image" Target="../media/image40.emf"/><Relationship Id="rId30" Type="http://schemas.openxmlformats.org/officeDocument/2006/relationships/customXml" Target="../ink/ink185.xml"/><Relationship Id="rId35" Type="http://schemas.openxmlformats.org/officeDocument/2006/relationships/image" Target="../media/image44.emf"/><Relationship Id="rId43" Type="http://schemas.openxmlformats.org/officeDocument/2006/relationships/image" Target="../media/image48.emf"/><Relationship Id="rId48" Type="http://schemas.openxmlformats.org/officeDocument/2006/relationships/customXml" Target="../ink/ink194.xml"/><Relationship Id="rId56" Type="http://schemas.openxmlformats.org/officeDocument/2006/relationships/customXml" Target="../ink/ink198.xml"/><Relationship Id="rId64" Type="http://schemas.openxmlformats.org/officeDocument/2006/relationships/customXml" Target="../ink/ink202.xml"/><Relationship Id="rId69" Type="http://schemas.openxmlformats.org/officeDocument/2006/relationships/image" Target="../media/image62.emf"/><Relationship Id="rId8" Type="http://schemas.openxmlformats.org/officeDocument/2006/relationships/customXml" Target="../ink/ink174.xml"/><Relationship Id="rId51" Type="http://schemas.openxmlformats.org/officeDocument/2006/relationships/image" Target="../media/image52.emf"/><Relationship Id="rId72" Type="http://schemas.openxmlformats.org/officeDocument/2006/relationships/customXml" Target="../ink/ink206.xml"/><Relationship Id="rId3" Type="http://schemas.openxmlformats.org/officeDocument/2006/relationships/image" Target="../media/image28.emf"/><Relationship Id="rId12" Type="http://schemas.openxmlformats.org/officeDocument/2006/relationships/customXml" Target="../ink/ink176.xml"/><Relationship Id="rId17" Type="http://schemas.openxmlformats.org/officeDocument/2006/relationships/image" Target="../media/image35.emf"/><Relationship Id="rId25" Type="http://schemas.openxmlformats.org/officeDocument/2006/relationships/image" Target="../media/image39.emf"/><Relationship Id="rId33" Type="http://schemas.openxmlformats.org/officeDocument/2006/relationships/image" Target="../media/image43.emf"/><Relationship Id="rId38" Type="http://schemas.openxmlformats.org/officeDocument/2006/relationships/customXml" Target="../ink/ink189.xml"/><Relationship Id="rId46" Type="http://schemas.openxmlformats.org/officeDocument/2006/relationships/customXml" Target="../ink/ink193.xml"/><Relationship Id="rId59" Type="http://schemas.openxmlformats.org/officeDocument/2006/relationships/image" Target="../media/image57.emf"/><Relationship Id="rId67" Type="http://schemas.openxmlformats.org/officeDocument/2006/relationships/image" Target="../media/image61.emf"/><Relationship Id="rId20" Type="http://schemas.openxmlformats.org/officeDocument/2006/relationships/customXml" Target="../ink/ink180.xml"/><Relationship Id="rId41" Type="http://schemas.openxmlformats.org/officeDocument/2006/relationships/image" Target="../media/image47.emf"/><Relationship Id="rId54" Type="http://schemas.openxmlformats.org/officeDocument/2006/relationships/customXml" Target="../ink/ink197.xml"/><Relationship Id="rId62" Type="http://schemas.openxmlformats.org/officeDocument/2006/relationships/customXml" Target="../ink/ink201.xml"/><Relationship Id="rId70" Type="http://schemas.openxmlformats.org/officeDocument/2006/relationships/customXml" Target="../ink/ink205.xml"/><Relationship Id="rId75" Type="http://schemas.openxmlformats.org/officeDocument/2006/relationships/image" Target="../media/image65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3.xml"/><Relationship Id="rId15" Type="http://schemas.openxmlformats.org/officeDocument/2006/relationships/image" Target="../media/image34.emf"/><Relationship Id="rId23" Type="http://schemas.openxmlformats.org/officeDocument/2006/relationships/image" Target="../media/image38.emf"/><Relationship Id="rId28" Type="http://schemas.openxmlformats.org/officeDocument/2006/relationships/customXml" Target="../ink/ink184.xml"/><Relationship Id="rId36" Type="http://schemas.openxmlformats.org/officeDocument/2006/relationships/customXml" Target="../ink/ink188.xml"/><Relationship Id="rId49" Type="http://schemas.openxmlformats.org/officeDocument/2006/relationships/image" Target="../media/image51.emf"/><Relationship Id="rId57" Type="http://schemas.openxmlformats.org/officeDocument/2006/relationships/image" Target="../media/image55.emf"/><Relationship Id="rId10" Type="http://schemas.openxmlformats.org/officeDocument/2006/relationships/customXml" Target="../ink/ink175.xml"/><Relationship Id="rId31" Type="http://schemas.openxmlformats.org/officeDocument/2006/relationships/image" Target="../media/image42.emf"/><Relationship Id="rId44" Type="http://schemas.openxmlformats.org/officeDocument/2006/relationships/customXml" Target="../ink/ink192.xml"/><Relationship Id="rId52" Type="http://schemas.openxmlformats.org/officeDocument/2006/relationships/customXml" Target="../ink/ink196.xml"/><Relationship Id="rId60" Type="http://schemas.openxmlformats.org/officeDocument/2006/relationships/customXml" Target="../ink/ink200.xml"/><Relationship Id="rId65" Type="http://schemas.openxmlformats.org/officeDocument/2006/relationships/image" Target="../media/image60.emf"/><Relationship Id="rId73" Type="http://schemas.openxmlformats.org/officeDocument/2006/relationships/image" Target="../media/image64.emf"/><Relationship Id="rId4" Type="http://schemas.openxmlformats.org/officeDocument/2006/relationships/customXml" Target="../ink/ink172.xml"/><Relationship Id="rId9" Type="http://schemas.openxmlformats.org/officeDocument/2006/relationships/image" Target="../media/image31.emf"/><Relationship Id="rId13" Type="http://schemas.openxmlformats.org/officeDocument/2006/relationships/image" Target="../media/image33.emf"/><Relationship Id="rId18" Type="http://schemas.openxmlformats.org/officeDocument/2006/relationships/customXml" Target="../ink/ink179.xml"/><Relationship Id="rId39" Type="http://schemas.openxmlformats.org/officeDocument/2006/relationships/image" Target="../media/image46.emf"/><Relationship Id="rId34" Type="http://schemas.openxmlformats.org/officeDocument/2006/relationships/customXml" Target="../ink/ink187.xml"/><Relationship Id="rId50" Type="http://schemas.openxmlformats.org/officeDocument/2006/relationships/customXml" Target="../ink/ink195.xml"/><Relationship Id="rId55" Type="http://schemas.openxmlformats.org/officeDocument/2006/relationships/image" Target="../media/image54.emf"/><Relationship Id="rId7" Type="http://schemas.openxmlformats.org/officeDocument/2006/relationships/image" Target="../media/image30.emf"/><Relationship Id="rId71" Type="http://schemas.openxmlformats.org/officeDocument/2006/relationships/image" Target="../media/image6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1.xml"/><Relationship Id="rId13" Type="http://schemas.openxmlformats.org/officeDocument/2006/relationships/image" Target="../media/image382.emf"/><Relationship Id="rId3" Type="http://schemas.openxmlformats.org/officeDocument/2006/relationships/image" Target="../media/image334.emf"/><Relationship Id="rId7" Type="http://schemas.openxmlformats.org/officeDocument/2006/relationships/image" Target="../media/image353.emf"/><Relationship Id="rId12" Type="http://schemas.openxmlformats.org/officeDocument/2006/relationships/customXml" Target="../ink/ink213.xml"/><Relationship Id="rId17" Type="http://schemas.openxmlformats.org/officeDocument/2006/relationships/image" Target="../media/image403.emf"/><Relationship Id="rId2" Type="http://schemas.openxmlformats.org/officeDocument/2006/relationships/customXml" Target="../ink/ink208.xml"/><Relationship Id="rId16" Type="http://schemas.openxmlformats.org/officeDocument/2006/relationships/customXml" Target="../ink/ink21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10.xml"/><Relationship Id="rId11" Type="http://schemas.openxmlformats.org/officeDocument/2006/relationships/image" Target="../media/image371.emf"/><Relationship Id="rId5" Type="http://schemas.openxmlformats.org/officeDocument/2006/relationships/image" Target="../media/image3410.emf"/><Relationship Id="rId15" Type="http://schemas.openxmlformats.org/officeDocument/2006/relationships/image" Target="../media/image3910.emf"/><Relationship Id="rId10" Type="http://schemas.openxmlformats.org/officeDocument/2006/relationships/customXml" Target="../ink/ink212.xml"/><Relationship Id="rId4" Type="http://schemas.openxmlformats.org/officeDocument/2006/relationships/customXml" Target="../ink/ink209.xml"/><Relationship Id="rId9" Type="http://schemas.openxmlformats.org/officeDocument/2006/relationships/image" Target="../media/image360.emf"/><Relationship Id="rId14" Type="http://schemas.openxmlformats.org/officeDocument/2006/relationships/customXml" Target="../ink/ink214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10.emf"/><Relationship Id="rId18" Type="http://schemas.openxmlformats.org/officeDocument/2006/relationships/customXml" Target="../ink/ink224.xml"/><Relationship Id="rId26" Type="http://schemas.openxmlformats.org/officeDocument/2006/relationships/customXml" Target="../ink/ink228.xml"/><Relationship Id="rId39" Type="http://schemas.openxmlformats.org/officeDocument/2006/relationships/image" Target="../media/image609.emf"/><Relationship Id="rId21" Type="http://schemas.openxmlformats.org/officeDocument/2006/relationships/image" Target="../media/image502.emf"/><Relationship Id="rId34" Type="http://schemas.openxmlformats.org/officeDocument/2006/relationships/customXml" Target="../ink/ink232.xml"/><Relationship Id="rId7" Type="http://schemas.openxmlformats.org/officeDocument/2006/relationships/image" Target="../media/image4310.emf"/><Relationship Id="rId2" Type="http://schemas.openxmlformats.org/officeDocument/2006/relationships/customXml" Target="../ink/ink216.xml"/><Relationship Id="rId16" Type="http://schemas.openxmlformats.org/officeDocument/2006/relationships/customXml" Target="../ink/ink223.xml"/><Relationship Id="rId20" Type="http://schemas.openxmlformats.org/officeDocument/2006/relationships/customXml" Target="../ink/ink225.xml"/><Relationship Id="rId29" Type="http://schemas.openxmlformats.org/officeDocument/2006/relationships/image" Target="../media/image5410.emf"/><Relationship Id="rId41" Type="http://schemas.openxmlformats.org/officeDocument/2006/relationships/image" Target="../media/image610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18.xml"/><Relationship Id="rId11" Type="http://schemas.openxmlformats.org/officeDocument/2006/relationships/image" Target="../media/image459.emf"/><Relationship Id="rId24" Type="http://schemas.openxmlformats.org/officeDocument/2006/relationships/customXml" Target="../ink/ink227.xml"/><Relationship Id="rId32" Type="http://schemas.openxmlformats.org/officeDocument/2006/relationships/customXml" Target="../ink/ink231.xml"/><Relationship Id="rId37" Type="http://schemas.openxmlformats.org/officeDocument/2006/relationships/image" Target="../media/image5910.emf"/><Relationship Id="rId40" Type="http://schemas.openxmlformats.org/officeDocument/2006/relationships/customXml" Target="../ink/ink235.xml"/><Relationship Id="rId5" Type="http://schemas.openxmlformats.org/officeDocument/2006/relationships/image" Target="../media/image427.emf"/><Relationship Id="rId15" Type="http://schemas.openxmlformats.org/officeDocument/2006/relationships/image" Target="../media/image477.emf"/><Relationship Id="rId23" Type="http://schemas.openxmlformats.org/officeDocument/2006/relationships/image" Target="../media/image5110.emf"/><Relationship Id="rId28" Type="http://schemas.openxmlformats.org/officeDocument/2006/relationships/customXml" Target="../ink/ink229.xml"/><Relationship Id="rId36" Type="http://schemas.openxmlformats.org/officeDocument/2006/relationships/customXml" Target="../ink/ink233.xml"/><Relationship Id="rId10" Type="http://schemas.openxmlformats.org/officeDocument/2006/relationships/customXml" Target="../ink/ink220.xml"/><Relationship Id="rId19" Type="http://schemas.openxmlformats.org/officeDocument/2006/relationships/image" Target="../media/image4910.emf"/><Relationship Id="rId31" Type="http://schemas.openxmlformats.org/officeDocument/2006/relationships/image" Target="../media/image5510.emf"/><Relationship Id="rId4" Type="http://schemas.openxmlformats.org/officeDocument/2006/relationships/customXml" Target="../ink/ink217.xml"/><Relationship Id="rId9" Type="http://schemas.openxmlformats.org/officeDocument/2006/relationships/image" Target="../media/image4410.emf"/><Relationship Id="rId14" Type="http://schemas.openxmlformats.org/officeDocument/2006/relationships/customXml" Target="../ink/ink222.xml"/><Relationship Id="rId22" Type="http://schemas.openxmlformats.org/officeDocument/2006/relationships/customXml" Target="../ink/ink226.xml"/><Relationship Id="rId27" Type="http://schemas.openxmlformats.org/officeDocument/2006/relationships/image" Target="../media/image5310.emf"/><Relationship Id="rId30" Type="http://schemas.openxmlformats.org/officeDocument/2006/relationships/customXml" Target="../ink/ink230.xml"/><Relationship Id="rId35" Type="http://schemas.openxmlformats.org/officeDocument/2006/relationships/image" Target="../media/image5810.emf"/><Relationship Id="rId8" Type="http://schemas.openxmlformats.org/officeDocument/2006/relationships/customXml" Target="../ink/ink219.xml"/><Relationship Id="rId3" Type="http://schemas.openxmlformats.org/officeDocument/2006/relationships/image" Target="../media/image4110.emf"/><Relationship Id="rId12" Type="http://schemas.openxmlformats.org/officeDocument/2006/relationships/customXml" Target="../ink/ink221.xml"/><Relationship Id="rId17" Type="http://schemas.openxmlformats.org/officeDocument/2006/relationships/image" Target="../media/image485.emf"/><Relationship Id="rId25" Type="http://schemas.openxmlformats.org/officeDocument/2006/relationships/image" Target="../media/image5210.emf"/><Relationship Id="rId33" Type="http://schemas.openxmlformats.org/officeDocument/2006/relationships/image" Target="../media/image5710.emf"/><Relationship Id="rId38" Type="http://schemas.openxmlformats.org/officeDocument/2006/relationships/customXml" Target="../ink/ink23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emf"/><Relationship Id="rId13" Type="http://schemas.openxmlformats.org/officeDocument/2006/relationships/customXml" Target="../ink/ink241.xml"/><Relationship Id="rId18" Type="http://schemas.openxmlformats.org/officeDocument/2006/relationships/image" Target="../media/image221.emf"/><Relationship Id="rId3" Type="http://schemas.openxmlformats.org/officeDocument/2006/relationships/customXml" Target="../ink/ink236.xml"/><Relationship Id="rId21" Type="http://schemas.openxmlformats.org/officeDocument/2006/relationships/customXml" Target="../ink/ink245.xml"/><Relationship Id="rId7" Type="http://schemas.openxmlformats.org/officeDocument/2006/relationships/customXml" Target="../ink/ink238.xml"/><Relationship Id="rId12" Type="http://schemas.openxmlformats.org/officeDocument/2006/relationships/image" Target="../media/image218.emf"/><Relationship Id="rId17" Type="http://schemas.openxmlformats.org/officeDocument/2006/relationships/customXml" Target="../ink/ink243.xml"/><Relationship Id="rId2" Type="http://schemas.openxmlformats.org/officeDocument/2006/relationships/image" Target="../media/image6.png"/><Relationship Id="rId16" Type="http://schemas.openxmlformats.org/officeDocument/2006/relationships/image" Target="../media/image220.emf"/><Relationship Id="rId20" Type="http://schemas.openxmlformats.org/officeDocument/2006/relationships/image" Target="../media/image22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5.emf"/><Relationship Id="rId11" Type="http://schemas.openxmlformats.org/officeDocument/2006/relationships/customXml" Target="../ink/ink240.xml"/><Relationship Id="rId5" Type="http://schemas.openxmlformats.org/officeDocument/2006/relationships/customXml" Target="../ink/ink237.xml"/><Relationship Id="rId15" Type="http://schemas.openxmlformats.org/officeDocument/2006/relationships/customXml" Target="../ink/ink242.xml"/><Relationship Id="rId10" Type="http://schemas.openxmlformats.org/officeDocument/2006/relationships/image" Target="../media/image217.emf"/><Relationship Id="rId19" Type="http://schemas.openxmlformats.org/officeDocument/2006/relationships/customXml" Target="../ink/ink244.xml"/><Relationship Id="rId4" Type="http://schemas.openxmlformats.org/officeDocument/2006/relationships/image" Target="../media/image214.emf"/><Relationship Id="rId9" Type="http://schemas.openxmlformats.org/officeDocument/2006/relationships/customXml" Target="../ink/ink239.xml"/><Relationship Id="rId14" Type="http://schemas.openxmlformats.org/officeDocument/2006/relationships/image" Target="../media/image219.emf"/><Relationship Id="rId22" Type="http://schemas.openxmlformats.org/officeDocument/2006/relationships/image" Target="../media/image223.emf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58.xml"/><Relationship Id="rId21" Type="http://schemas.openxmlformats.org/officeDocument/2006/relationships/image" Target="../media/image233.emf"/><Relationship Id="rId42" Type="http://schemas.openxmlformats.org/officeDocument/2006/relationships/customXml" Target="../ink/ink266.xml"/><Relationship Id="rId47" Type="http://schemas.openxmlformats.org/officeDocument/2006/relationships/image" Target="../media/image246.emf"/><Relationship Id="rId63" Type="http://schemas.openxmlformats.org/officeDocument/2006/relationships/image" Target="../media/image254.emf"/><Relationship Id="rId68" Type="http://schemas.openxmlformats.org/officeDocument/2006/relationships/customXml" Target="../ink/ink279.xml"/><Relationship Id="rId16" Type="http://schemas.openxmlformats.org/officeDocument/2006/relationships/customXml" Target="../ink/ink253.xml"/><Relationship Id="rId11" Type="http://schemas.openxmlformats.org/officeDocument/2006/relationships/image" Target="../media/image228.emf"/><Relationship Id="rId32" Type="http://schemas.openxmlformats.org/officeDocument/2006/relationships/customXml" Target="../ink/ink261.xml"/><Relationship Id="rId37" Type="http://schemas.openxmlformats.org/officeDocument/2006/relationships/image" Target="../media/image241.emf"/><Relationship Id="rId53" Type="http://schemas.openxmlformats.org/officeDocument/2006/relationships/image" Target="../media/image249.emf"/><Relationship Id="rId58" Type="http://schemas.openxmlformats.org/officeDocument/2006/relationships/customXml" Target="../ink/ink274.xml"/><Relationship Id="rId74" Type="http://schemas.openxmlformats.org/officeDocument/2006/relationships/customXml" Target="../ink/ink282.xml"/><Relationship Id="rId79" Type="http://schemas.openxmlformats.org/officeDocument/2006/relationships/image" Target="../media/image262.emf"/><Relationship Id="rId5" Type="http://schemas.openxmlformats.org/officeDocument/2006/relationships/image" Target="../media/image225.emf"/><Relationship Id="rId61" Type="http://schemas.openxmlformats.org/officeDocument/2006/relationships/image" Target="../media/image253.emf"/><Relationship Id="rId19" Type="http://schemas.openxmlformats.org/officeDocument/2006/relationships/image" Target="../media/image232.emf"/><Relationship Id="rId14" Type="http://schemas.openxmlformats.org/officeDocument/2006/relationships/customXml" Target="../ink/ink252.xml"/><Relationship Id="rId22" Type="http://schemas.openxmlformats.org/officeDocument/2006/relationships/customXml" Target="../ink/ink256.xml"/><Relationship Id="rId27" Type="http://schemas.openxmlformats.org/officeDocument/2006/relationships/image" Target="../media/image236.emf"/><Relationship Id="rId30" Type="http://schemas.openxmlformats.org/officeDocument/2006/relationships/customXml" Target="../ink/ink260.xml"/><Relationship Id="rId35" Type="http://schemas.openxmlformats.org/officeDocument/2006/relationships/image" Target="../media/image240.emf"/><Relationship Id="rId43" Type="http://schemas.openxmlformats.org/officeDocument/2006/relationships/image" Target="../media/image244.emf"/><Relationship Id="rId48" Type="http://schemas.openxmlformats.org/officeDocument/2006/relationships/customXml" Target="../ink/ink269.xml"/><Relationship Id="rId56" Type="http://schemas.openxmlformats.org/officeDocument/2006/relationships/customXml" Target="../ink/ink273.xml"/><Relationship Id="rId64" Type="http://schemas.openxmlformats.org/officeDocument/2006/relationships/customXml" Target="../ink/ink277.xml"/><Relationship Id="rId69" Type="http://schemas.openxmlformats.org/officeDocument/2006/relationships/image" Target="../media/image257.emf"/><Relationship Id="rId77" Type="http://schemas.openxmlformats.org/officeDocument/2006/relationships/image" Target="../media/image261.emf"/><Relationship Id="rId8" Type="http://schemas.openxmlformats.org/officeDocument/2006/relationships/customXml" Target="../ink/ink249.xml"/><Relationship Id="rId51" Type="http://schemas.openxmlformats.org/officeDocument/2006/relationships/image" Target="../media/image248.emf"/><Relationship Id="rId72" Type="http://schemas.openxmlformats.org/officeDocument/2006/relationships/customXml" Target="../ink/ink281.xml"/><Relationship Id="rId80" Type="http://schemas.openxmlformats.org/officeDocument/2006/relationships/customXml" Target="../ink/ink285.xml"/><Relationship Id="rId3" Type="http://schemas.openxmlformats.org/officeDocument/2006/relationships/image" Target="../media/image224.emf"/><Relationship Id="rId12" Type="http://schemas.openxmlformats.org/officeDocument/2006/relationships/customXml" Target="../ink/ink251.xml"/><Relationship Id="rId17" Type="http://schemas.openxmlformats.org/officeDocument/2006/relationships/image" Target="../media/image231.emf"/><Relationship Id="rId25" Type="http://schemas.openxmlformats.org/officeDocument/2006/relationships/image" Target="../media/image235.emf"/><Relationship Id="rId33" Type="http://schemas.openxmlformats.org/officeDocument/2006/relationships/image" Target="../media/image239.emf"/><Relationship Id="rId38" Type="http://schemas.openxmlformats.org/officeDocument/2006/relationships/customXml" Target="../ink/ink264.xml"/><Relationship Id="rId46" Type="http://schemas.openxmlformats.org/officeDocument/2006/relationships/customXml" Target="../ink/ink268.xml"/><Relationship Id="rId59" Type="http://schemas.openxmlformats.org/officeDocument/2006/relationships/image" Target="../media/image252.emf"/><Relationship Id="rId67" Type="http://schemas.openxmlformats.org/officeDocument/2006/relationships/image" Target="../media/image256.emf"/><Relationship Id="rId20" Type="http://schemas.openxmlformats.org/officeDocument/2006/relationships/customXml" Target="../ink/ink255.xml"/><Relationship Id="rId41" Type="http://schemas.openxmlformats.org/officeDocument/2006/relationships/image" Target="../media/image243.emf"/><Relationship Id="rId54" Type="http://schemas.openxmlformats.org/officeDocument/2006/relationships/customXml" Target="../ink/ink272.xml"/><Relationship Id="rId62" Type="http://schemas.openxmlformats.org/officeDocument/2006/relationships/customXml" Target="../ink/ink276.xml"/><Relationship Id="rId70" Type="http://schemas.openxmlformats.org/officeDocument/2006/relationships/customXml" Target="../ink/ink280.xml"/><Relationship Id="rId75" Type="http://schemas.openxmlformats.org/officeDocument/2006/relationships/image" Target="../media/image260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48.xml"/><Relationship Id="rId15" Type="http://schemas.openxmlformats.org/officeDocument/2006/relationships/image" Target="../media/image230.emf"/><Relationship Id="rId23" Type="http://schemas.openxmlformats.org/officeDocument/2006/relationships/image" Target="../media/image234.emf"/><Relationship Id="rId28" Type="http://schemas.openxmlformats.org/officeDocument/2006/relationships/customXml" Target="../ink/ink259.xml"/><Relationship Id="rId36" Type="http://schemas.openxmlformats.org/officeDocument/2006/relationships/customXml" Target="../ink/ink263.xml"/><Relationship Id="rId49" Type="http://schemas.openxmlformats.org/officeDocument/2006/relationships/image" Target="../media/image247.emf"/><Relationship Id="rId57" Type="http://schemas.openxmlformats.org/officeDocument/2006/relationships/image" Target="../media/image251.emf"/><Relationship Id="rId10" Type="http://schemas.openxmlformats.org/officeDocument/2006/relationships/customXml" Target="../ink/ink250.xml"/><Relationship Id="rId31" Type="http://schemas.openxmlformats.org/officeDocument/2006/relationships/image" Target="../media/image238.emf"/><Relationship Id="rId44" Type="http://schemas.openxmlformats.org/officeDocument/2006/relationships/customXml" Target="../ink/ink267.xml"/><Relationship Id="rId52" Type="http://schemas.openxmlformats.org/officeDocument/2006/relationships/customXml" Target="../ink/ink271.xml"/><Relationship Id="rId60" Type="http://schemas.openxmlformats.org/officeDocument/2006/relationships/customXml" Target="../ink/ink275.xml"/><Relationship Id="rId65" Type="http://schemas.openxmlformats.org/officeDocument/2006/relationships/image" Target="../media/image255.emf"/><Relationship Id="rId73" Type="http://schemas.openxmlformats.org/officeDocument/2006/relationships/image" Target="../media/image259.emf"/><Relationship Id="rId78" Type="http://schemas.openxmlformats.org/officeDocument/2006/relationships/customXml" Target="../ink/ink284.xml"/><Relationship Id="rId81" Type="http://schemas.openxmlformats.org/officeDocument/2006/relationships/image" Target="../media/image263.emf"/><Relationship Id="rId4" Type="http://schemas.openxmlformats.org/officeDocument/2006/relationships/customXml" Target="../ink/ink247.xml"/><Relationship Id="rId9" Type="http://schemas.openxmlformats.org/officeDocument/2006/relationships/image" Target="../media/image227.emf"/><Relationship Id="rId13" Type="http://schemas.openxmlformats.org/officeDocument/2006/relationships/image" Target="../media/image229.emf"/><Relationship Id="rId18" Type="http://schemas.openxmlformats.org/officeDocument/2006/relationships/customXml" Target="../ink/ink254.xml"/><Relationship Id="rId39" Type="http://schemas.openxmlformats.org/officeDocument/2006/relationships/image" Target="../media/image242.emf"/><Relationship Id="rId34" Type="http://schemas.openxmlformats.org/officeDocument/2006/relationships/customXml" Target="../ink/ink262.xml"/><Relationship Id="rId50" Type="http://schemas.openxmlformats.org/officeDocument/2006/relationships/customXml" Target="../ink/ink270.xml"/><Relationship Id="rId55" Type="http://schemas.openxmlformats.org/officeDocument/2006/relationships/image" Target="../media/image250.emf"/><Relationship Id="rId76" Type="http://schemas.openxmlformats.org/officeDocument/2006/relationships/customXml" Target="../ink/ink283.xml"/><Relationship Id="rId7" Type="http://schemas.openxmlformats.org/officeDocument/2006/relationships/image" Target="../media/image226.emf"/><Relationship Id="rId71" Type="http://schemas.openxmlformats.org/officeDocument/2006/relationships/image" Target="../media/image258.emf"/><Relationship Id="rId2" Type="http://schemas.openxmlformats.org/officeDocument/2006/relationships/customXml" Target="../ink/ink246.xml"/><Relationship Id="rId29" Type="http://schemas.openxmlformats.org/officeDocument/2006/relationships/image" Target="../media/image237.emf"/><Relationship Id="rId24" Type="http://schemas.openxmlformats.org/officeDocument/2006/relationships/customXml" Target="../ink/ink257.xml"/><Relationship Id="rId40" Type="http://schemas.openxmlformats.org/officeDocument/2006/relationships/customXml" Target="../ink/ink265.xml"/><Relationship Id="rId45" Type="http://schemas.openxmlformats.org/officeDocument/2006/relationships/image" Target="../media/image245.emf"/><Relationship Id="rId66" Type="http://schemas.openxmlformats.org/officeDocument/2006/relationships/customXml" Target="../ink/ink278.xml"/></Relationships>
</file>

<file path=ppt/slides/_rels/slide15.xml.rels><?xml version="1.0" encoding="UTF-8" standalone="yes"?>
<Relationships xmlns="http://schemas.openxmlformats.org/package/2006/relationships"><Relationship Id="rId42" Type="http://schemas.openxmlformats.org/officeDocument/2006/relationships/customXml" Target="../ink/ink301.xml"/><Relationship Id="rId47" Type="http://schemas.openxmlformats.org/officeDocument/2006/relationships/image" Target="../media/image286.emf"/><Relationship Id="rId63" Type="http://schemas.openxmlformats.org/officeDocument/2006/relationships/image" Target="../media/image294.emf"/><Relationship Id="rId68" Type="http://schemas.openxmlformats.org/officeDocument/2006/relationships/customXml" Target="../ink/ink314.xml"/><Relationship Id="rId84" Type="http://schemas.openxmlformats.org/officeDocument/2006/relationships/customXml" Target="../ink/ink322.xml"/><Relationship Id="rId89" Type="http://schemas.openxmlformats.org/officeDocument/2006/relationships/image" Target="../media/image172.emf"/><Relationship Id="rId16" Type="http://schemas.openxmlformats.org/officeDocument/2006/relationships/customXml" Target="../ink/ink293.xml"/><Relationship Id="rId11" Type="http://schemas.openxmlformats.org/officeDocument/2006/relationships/image" Target="../media/image268.emf"/><Relationship Id="rId37" Type="http://schemas.openxmlformats.org/officeDocument/2006/relationships/image" Target="../media/image281.emf"/><Relationship Id="rId40" Type="http://schemas.openxmlformats.org/officeDocument/2006/relationships/customXml" Target="../ink/ink300.xml"/><Relationship Id="rId45" Type="http://schemas.openxmlformats.org/officeDocument/2006/relationships/image" Target="../media/image285.emf"/><Relationship Id="rId53" Type="http://schemas.openxmlformats.org/officeDocument/2006/relationships/image" Target="../media/image289.emf"/><Relationship Id="rId58" Type="http://schemas.openxmlformats.org/officeDocument/2006/relationships/customXml" Target="../ink/ink309.xml"/><Relationship Id="rId66" Type="http://schemas.openxmlformats.org/officeDocument/2006/relationships/customXml" Target="../ink/ink313.xml"/><Relationship Id="rId74" Type="http://schemas.openxmlformats.org/officeDocument/2006/relationships/customXml" Target="../ink/ink317.xml"/><Relationship Id="rId79" Type="http://schemas.openxmlformats.org/officeDocument/2006/relationships/image" Target="../media/image302.emf"/><Relationship Id="rId87" Type="http://schemas.openxmlformats.org/officeDocument/2006/relationships/image" Target="../media/image306.emf"/><Relationship Id="rId5" Type="http://schemas.openxmlformats.org/officeDocument/2006/relationships/image" Target="../media/image265.emf"/><Relationship Id="rId61" Type="http://schemas.openxmlformats.org/officeDocument/2006/relationships/image" Target="../media/image293.emf"/><Relationship Id="rId82" Type="http://schemas.openxmlformats.org/officeDocument/2006/relationships/customXml" Target="../ink/ink321.xml"/><Relationship Id="rId19" Type="http://schemas.openxmlformats.org/officeDocument/2006/relationships/image" Target="../media/image272.emf"/><Relationship Id="rId14" Type="http://schemas.openxmlformats.org/officeDocument/2006/relationships/customXml" Target="../ink/ink292.xml"/><Relationship Id="rId27" Type="http://schemas.openxmlformats.org/officeDocument/2006/relationships/image" Target="../media/image276.emf"/><Relationship Id="rId35" Type="http://schemas.openxmlformats.org/officeDocument/2006/relationships/image" Target="../media/image280.emf"/><Relationship Id="rId43" Type="http://schemas.openxmlformats.org/officeDocument/2006/relationships/image" Target="../media/image284.emf"/><Relationship Id="rId48" Type="http://schemas.openxmlformats.org/officeDocument/2006/relationships/customXml" Target="../ink/ink304.xml"/><Relationship Id="rId56" Type="http://schemas.openxmlformats.org/officeDocument/2006/relationships/customXml" Target="../ink/ink308.xml"/><Relationship Id="rId64" Type="http://schemas.openxmlformats.org/officeDocument/2006/relationships/customXml" Target="../ink/ink312.xml"/><Relationship Id="rId69" Type="http://schemas.openxmlformats.org/officeDocument/2006/relationships/image" Target="../media/image297.emf"/><Relationship Id="rId77" Type="http://schemas.openxmlformats.org/officeDocument/2006/relationships/image" Target="../media/image301.emf"/><Relationship Id="rId8" Type="http://schemas.openxmlformats.org/officeDocument/2006/relationships/customXml" Target="../ink/ink289.xml"/><Relationship Id="rId51" Type="http://schemas.openxmlformats.org/officeDocument/2006/relationships/image" Target="../media/image288.emf"/><Relationship Id="rId72" Type="http://schemas.openxmlformats.org/officeDocument/2006/relationships/customXml" Target="../ink/ink316.xml"/><Relationship Id="rId80" Type="http://schemas.openxmlformats.org/officeDocument/2006/relationships/customXml" Target="../ink/ink320.xml"/><Relationship Id="rId85" Type="http://schemas.openxmlformats.org/officeDocument/2006/relationships/image" Target="../media/image305.emf"/><Relationship Id="rId3" Type="http://schemas.openxmlformats.org/officeDocument/2006/relationships/image" Target="../media/image264.emf"/><Relationship Id="rId12" Type="http://schemas.openxmlformats.org/officeDocument/2006/relationships/customXml" Target="../ink/ink291.xml"/><Relationship Id="rId17" Type="http://schemas.openxmlformats.org/officeDocument/2006/relationships/image" Target="../media/image271.emf"/><Relationship Id="rId33" Type="http://schemas.openxmlformats.org/officeDocument/2006/relationships/image" Target="../media/image279.emf"/><Relationship Id="rId38" Type="http://schemas.openxmlformats.org/officeDocument/2006/relationships/customXml" Target="../ink/ink299.xml"/><Relationship Id="rId46" Type="http://schemas.openxmlformats.org/officeDocument/2006/relationships/customXml" Target="../ink/ink303.xml"/><Relationship Id="rId59" Type="http://schemas.openxmlformats.org/officeDocument/2006/relationships/image" Target="../media/image292.emf"/><Relationship Id="rId67" Type="http://schemas.openxmlformats.org/officeDocument/2006/relationships/image" Target="../media/image296.emf"/><Relationship Id="rId20" Type="http://schemas.openxmlformats.org/officeDocument/2006/relationships/customXml" Target="../ink/ink295.xml"/><Relationship Id="rId41" Type="http://schemas.openxmlformats.org/officeDocument/2006/relationships/image" Target="../media/image283.emf"/><Relationship Id="rId54" Type="http://schemas.openxmlformats.org/officeDocument/2006/relationships/customXml" Target="../ink/ink307.xml"/><Relationship Id="rId62" Type="http://schemas.openxmlformats.org/officeDocument/2006/relationships/customXml" Target="../ink/ink311.xml"/><Relationship Id="rId70" Type="http://schemas.openxmlformats.org/officeDocument/2006/relationships/customXml" Target="../ink/ink315.xml"/><Relationship Id="rId75" Type="http://schemas.openxmlformats.org/officeDocument/2006/relationships/image" Target="../media/image300.emf"/><Relationship Id="rId83" Type="http://schemas.openxmlformats.org/officeDocument/2006/relationships/image" Target="../media/image304.emf"/><Relationship Id="rId88" Type="http://schemas.openxmlformats.org/officeDocument/2006/relationships/customXml" Target="../ink/ink32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88.xml"/><Relationship Id="rId15" Type="http://schemas.openxmlformats.org/officeDocument/2006/relationships/image" Target="../media/image270.emf"/><Relationship Id="rId28" Type="http://schemas.openxmlformats.org/officeDocument/2006/relationships/customXml" Target="../ink/ink296.xml"/><Relationship Id="rId36" Type="http://schemas.openxmlformats.org/officeDocument/2006/relationships/customXml" Target="../ink/ink298.xml"/><Relationship Id="rId49" Type="http://schemas.openxmlformats.org/officeDocument/2006/relationships/image" Target="../media/image287.emf"/><Relationship Id="rId57" Type="http://schemas.openxmlformats.org/officeDocument/2006/relationships/image" Target="../media/image291.emf"/><Relationship Id="rId10" Type="http://schemas.openxmlformats.org/officeDocument/2006/relationships/customXml" Target="../ink/ink290.xml"/><Relationship Id="rId44" Type="http://schemas.openxmlformats.org/officeDocument/2006/relationships/customXml" Target="../ink/ink302.xml"/><Relationship Id="rId52" Type="http://schemas.openxmlformats.org/officeDocument/2006/relationships/customXml" Target="../ink/ink306.xml"/><Relationship Id="rId60" Type="http://schemas.openxmlformats.org/officeDocument/2006/relationships/customXml" Target="../ink/ink310.xml"/><Relationship Id="rId65" Type="http://schemas.openxmlformats.org/officeDocument/2006/relationships/image" Target="../media/image295.emf"/><Relationship Id="rId73" Type="http://schemas.openxmlformats.org/officeDocument/2006/relationships/image" Target="../media/image299.emf"/><Relationship Id="rId78" Type="http://schemas.openxmlformats.org/officeDocument/2006/relationships/customXml" Target="../ink/ink319.xml"/><Relationship Id="rId81" Type="http://schemas.openxmlformats.org/officeDocument/2006/relationships/image" Target="../media/image303.emf"/><Relationship Id="rId86" Type="http://schemas.openxmlformats.org/officeDocument/2006/relationships/customXml" Target="../ink/ink323.xml"/><Relationship Id="rId4" Type="http://schemas.openxmlformats.org/officeDocument/2006/relationships/customXml" Target="../ink/ink287.xml"/><Relationship Id="rId9" Type="http://schemas.openxmlformats.org/officeDocument/2006/relationships/image" Target="../media/image267.emf"/><Relationship Id="rId13" Type="http://schemas.openxmlformats.org/officeDocument/2006/relationships/image" Target="../media/image269.emf"/><Relationship Id="rId18" Type="http://schemas.openxmlformats.org/officeDocument/2006/relationships/customXml" Target="../ink/ink294.xml"/><Relationship Id="rId39" Type="http://schemas.openxmlformats.org/officeDocument/2006/relationships/image" Target="../media/image282.emf"/><Relationship Id="rId34" Type="http://schemas.openxmlformats.org/officeDocument/2006/relationships/customXml" Target="../ink/ink297.xml"/><Relationship Id="rId50" Type="http://schemas.openxmlformats.org/officeDocument/2006/relationships/customXml" Target="../ink/ink305.xml"/><Relationship Id="rId55" Type="http://schemas.openxmlformats.org/officeDocument/2006/relationships/image" Target="../media/image290.emf"/><Relationship Id="rId76" Type="http://schemas.openxmlformats.org/officeDocument/2006/relationships/customXml" Target="../ink/ink318.xml"/><Relationship Id="rId7" Type="http://schemas.openxmlformats.org/officeDocument/2006/relationships/image" Target="../media/image266.emf"/><Relationship Id="rId71" Type="http://schemas.openxmlformats.org/officeDocument/2006/relationships/image" Target="../media/image298.emf"/><Relationship Id="rId2" Type="http://schemas.openxmlformats.org/officeDocument/2006/relationships/customXml" Target="../ink/ink28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8.xml"/><Relationship Id="rId13" Type="http://schemas.openxmlformats.org/officeDocument/2006/relationships/image" Target="../media/image312.emf"/><Relationship Id="rId3" Type="http://schemas.openxmlformats.org/officeDocument/2006/relationships/image" Target="../media/image307.emf"/><Relationship Id="rId7" Type="http://schemas.openxmlformats.org/officeDocument/2006/relationships/image" Target="../media/image309.emf"/><Relationship Id="rId12" Type="http://schemas.openxmlformats.org/officeDocument/2006/relationships/customXml" Target="../ink/ink330.xml"/><Relationship Id="rId2" Type="http://schemas.openxmlformats.org/officeDocument/2006/relationships/customXml" Target="../ink/ink32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27.xml"/><Relationship Id="rId11" Type="http://schemas.openxmlformats.org/officeDocument/2006/relationships/image" Target="../media/image311.emf"/><Relationship Id="rId5" Type="http://schemas.openxmlformats.org/officeDocument/2006/relationships/image" Target="../media/image308.emf"/><Relationship Id="rId15" Type="http://schemas.openxmlformats.org/officeDocument/2006/relationships/image" Target="../media/image313.emf"/><Relationship Id="rId10" Type="http://schemas.openxmlformats.org/officeDocument/2006/relationships/customXml" Target="../ink/ink329.xml"/><Relationship Id="rId4" Type="http://schemas.openxmlformats.org/officeDocument/2006/relationships/customXml" Target="../ink/ink326.xml"/><Relationship Id="rId9" Type="http://schemas.openxmlformats.org/officeDocument/2006/relationships/image" Target="../media/image310.emf"/><Relationship Id="rId14" Type="http://schemas.openxmlformats.org/officeDocument/2006/relationships/customXml" Target="../ink/ink33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6.emf"/><Relationship Id="rId13" Type="http://schemas.openxmlformats.org/officeDocument/2006/relationships/customXml" Target="../ink/ink337.xml"/><Relationship Id="rId18" Type="http://schemas.openxmlformats.org/officeDocument/2006/relationships/image" Target="../media/image321.emf"/><Relationship Id="rId26" Type="http://schemas.openxmlformats.org/officeDocument/2006/relationships/image" Target="../media/image325.emf"/><Relationship Id="rId3" Type="http://schemas.openxmlformats.org/officeDocument/2006/relationships/customXml" Target="../ink/ink332.xml"/><Relationship Id="rId21" Type="http://schemas.openxmlformats.org/officeDocument/2006/relationships/customXml" Target="../ink/ink341.xml"/><Relationship Id="rId7" Type="http://schemas.openxmlformats.org/officeDocument/2006/relationships/customXml" Target="../ink/ink334.xml"/><Relationship Id="rId12" Type="http://schemas.openxmlformats.org/officeDocument/2006/relationships/image" Target="../media/image318.emf"/><Relationship Id="rId17" Type="http://schemas.openxmlformats.org/officeDocument/2006/relationships/customXml" Target="../ink/ink339.xml"/><Relationship Id="rId25" Type="http://schemas.openxmlformats.org/officeDocument/2006/relationships/customXml" Target="../ink/ink343.xml"/><Relationship Id="rId2" Type="http://schemas.openxmlformats.org/officeDocument/2006/relationships/image" Target="../media/image6.png"/><Relationship Id="rId16" Type="http://schemas.openxmlformats.org/officeDocument/2006/relationships/image" Target="../media/image320.emf"/><Relationship Id="rId20" Type="http://schemas.openxmlformats.org/officeDocument/2006/relationships/image" Target="../media/image322.emf"/><Relationship Id="rId29" Type="http://schemas.openxmlformats.org/officeDocument/2006/relationships/customXml" Target="../ink/ink3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5.emf"/><Relationship Id="rId11" Type="http://schemas.openxmlformats.org/officeDocument/2006/relationships/customXml" Target="../ink/ink336.xml"/><Relationship Id="rId24" Type="http://schemas.openxmlformats.org/officeDocument/2006/relationships/image" Target="../media/image324.emf"/><Relationship Id="rId32" Type="http://schemas.openxmlformats.org/officeDocument/2006/relationships/image" Target="../media/image328.emf"/><Relationship Id="rId5" Type="http://schemas.openxmlformats.org/officeDocument/2006/relationships/customXml" Target="../ink/ink333.xml"/><Relationship Id="rId15" Type="http://schemas.openxmlformats.org/officeDocument/2006/relationships/customXml" Target="../ink/ink338.xml"/><Relationship Id="rId23" Type="http://schemas.openxmlformats.org/officeDocument/2006/relationships/customXml" Target="../ink/ink342.xml"/><Relationship Id="rId28" Type="http://schemas.openxmlformats.org/officeDocument/2006/relationships/image" Target="../media/image326.emf"/><Relationship Id="rId10" Type="http://schemas.openxmlformats.org/officeDocument/2006/relationships/image" Target="../media/image317.emf"/><Relationship Id="rId19" Type="http://schemas.openxmlformats.org/officeDocument/2006/relationships/customXml" Target="../ink/ink340.xml"/><Relationship Id="rId31" Type="http://schemas.openxmlformats.org/officeDocument/2006/relationships/customXml" Target="../ink/ink346.xml"/><Relationship Id="rId4" Type="http://schemas.openxmlformats.org/officeDocument/2006/relationships/image" Target="../media/image314.emf"/><Relationship Id="rId9" Type="http://schemas.openxmlformats.org/officeDocument/2006/relationships/customXml" Target="../ink/ink335.xml"/><Relationship Id="rId14" Type="http://schemas.openxmlformats.org/officeDocument/2006/relationships/image" Target="../media/image319.emf"/><Relationship Id="rId22" Type="http://schemas.openxmlformats.org/officeDocument/2006/relationships/image" Target="../media/image323.emf"/><Relationship Id="rId27" Type="http://schemas.openxmlformats.org/officeDocument/2006/relationships/customXml" Target="../ink/ink344.xml"/><Relationship Id="rId30" Type="http://schemas.openxmlformats.org/officeDocument/2006/relationships/image" Target="../media/image327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2.emf"/><Relationship Id="rId3" Type="http://schemas.openxmlformats.org/officeDocument/2006/relationships/customXml" Target="../ink/ink347.xml"/><Relationship Id="rId7" Type="http://schemas.openxmlformats.org/officeDocument/2006/relationships/customXml" Target="../ink/ink34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1.emf"/><Relationship Id="rId5" Type="http://schemas.openxmlformats.org/officeDocument/2006/relationships/customXml" Target="../ink/ink348.xml"/><Relationship Id="rId10" Type="http://schemas.openxmlformats.org/officeDocument/2006/relationships/image" Target="../media/image333.emf"/><Relationship Id="rId4" Type="http://schemas.openxmlformats.org/officeDocument/2006/relationships/image" Target="../media/image330.emf"/><Relationship Id="rId9" Type="http://schemas.openxmlformats.org/officeDocument/2006/relationships/customXml" Target="../ink/ink35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7.emf"/><Relationship Id="rId3" Type="http://schemas.openxmlformats.org/officeDocument/2006/relationships/customXml" Target="../ink/ink351.xml"/><Relationship Id="rId7" Type="http://schemas.openxmlformats.org/officeDocument/2006/relationships/customXml" Target="../ink/ink35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6.emf"/><Relationship Id="rId5" Type="http://schemas.openxmlformats.org/officeDocument/2006/relationships/customXml" Target="../ink/ink352.xml"/><Relationship Id="rId4" Type="http://schemas.openxmlformats.org/officeDocument/2006/relationships/image" Target="../media/image33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11.emf"/><Relationship Id="rId18" Type="http://schemas.openxmlformats.org/officeDocument/2006/relationships/customXml" Target="../ink/ink13.xml"/><Relationship Id="rId26" Type="http://schemas.openxmlformats.org/officeDocument/2006/relationships/customXml" Target="../ink/ink17.xml"/><Relationship Id="rId3" Type="http://schemas.openxmlformats.org/officeDocument/2006/relationships/image" Target="../media/image6.emf"/><Relationship Id="rId21" Type="http://schemas.openxmlformats.org/officeDocument/2006/relationships/image" Target="../media/image15.emf"/><Relationship Id="rId7" Type="http://schemas.openxmlformats.org/officeDocument/2006/relationships/image" Target="../media/image8.emf"/><Relationship Id="rId12" Type="http://schemas.openxmlformats.org/officeDocument/2006/relationships/customXml" Target="../ink/ink10.xml"/><Relationship Id="rId17" Type="http://schemas.openxmlformats.org/officeDocument/2006/relationships/image" Target="../media/image13.emf"/><Relationship Id="rId25" Type="http://schemas.openxmlformats.org/officeDocument/2006/relationships/image" Target="../media/image17.emf"/><Relationship Id="rId2" Type="http://schemas.openxmlformats.org/officeDocument/2006/relationships/customXml" Target="../ink/ink5.xml"/><Relationship Id="rId16" Type="http://schemas.openxmlformats.org/officeDocument/2006/relationships/customXml" Target="../ink/ink12.xml"/><Relationship Id="rId20" Type="http://schemas.openxmlformats.org/officeDocument/2006/relationships/customXml" Target="../ink/ink14.xml"/><Relationship Id="rId29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.xml"/><Relationship Id="rId11" Type="http://schemas.openxmlformats.org/officeDocument/2006/relationships/image" Target="../media/image10.emf"/><Relationship Id="rId24" Type="http://schemas.openxmlformats.org/officeDocument/2006/relationships/customXml" Target="../ink/ink16.xml"/><Relationship Id="rId5" Type="http://schemas.openxmlformats.org/officeDocument/2006/relationships/image" Target="../media/image7.emf"/><Relationship Id="rId15" Type="http://schemas.openxmlformats.org/officeDocument/2006/relationships/image" Target="../media/image12.emf"/><Relationship Id="rId23" Type="http://schemas.openxmlformats.org/officeDocument/2006/relationships/image" Target="../media/image16.emf"/><Relationship Id="rId28" Type="http://schemas.openxmlformats.org/officeDocument/2006/relationships/customXml" Target="../ink/ink18.xml"/><Relationship Id="rId10" Type="http://schemas.openxmlformats.org/officeDocument/2006/relationships/customXml" Target="../ink/ink9.xml"/><Relationship Id="rId19" Type="http://schemas.openxmlformats.org/officeDocument/2006/relationships/image" Target="../media/image14.emf"/><Relationship Id="rId31" Type="http://schemas.openxmlformats.org/officeDocument/2006/relationships/image" Target="../media/image20.emf"/><Relationship Id="rId4" Type="http://schemas.openxmlformats.org/officeDocument/2006/relationships/customXml" Target="../ink/ink6.xml"/><Relationship Id="rId9" Type="http://schemas.openxmlformats.org/officeDocument/2006/relationships/image" Target="../media/image9.emf"/><Relationship Id="rId14" Type="http://schemas.openxmlformats.org/officeDocument/2006/relationships/customXml" Target="../ink/ink11.xml"/><Relationship Id="rId22" Type="http://schemas.openxmlformats.org/officeDocument/2006/relationships/customXml" Target="../ink/ink15.xml"/><Relationship Id="rId27" Type="http://schemas.openxmlformats.org/officeDocument/2006/relationships/image" Target="../media/image18.emf"/><Relationship Id="rId30" Type="http://schemas.openxmlformats.org/officeDocument/2006/relationships/customXml" Target="../ink/ink19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3.emf"/><Relationship Id="rId18" Type="http://schemas.openxmlformats.org/officeDocument/2006/relationships/customXml" Target="../ink/ink362.xml"/><Relationship Id="rId26" Type="http://schemas.openxmlformats.org/officeDocument/2006/relationships/customXml" Target="../ink/ink366.xml"/><Relationship Id="rId39" Type="http://schemas.openxmlformats.org/officeDocument/2006/relationships/image" Target="../media/image356.emf"/><Relationship Id="rId21" Type="http://schemas.openxmlformats.org/officeDocument/2006/relationships/image" Target="../media/image347.emf"/><Relationship Id="rId42" Type="http://schemas.openxmlformats.org/officeDocument/2006/relationships/customXml" Target="../ink/ink372.xml"/><Relationship Id="rId55" Type="http://schemas.openxmlformats.org/officeDocument/2006/relationships/image" Target="../media/image364.emf"/><Relationship Id="rId63" Type="http://schemas.openxmlformats.org/officeDocument/2006/relationships/image" Target="../media/image368.emf"/><Relationship Id="rId68" Type="http://schemas.openxmlformats.org/officeDocument/2006/relationships/customXml" Target="../ink/ink380.xml"/><Relationship Id="rId7" Type="http://schemas.openxmlformats.org/officeDocument/2006/relationships/image" Target="../media/image340.emf"/><Relationship Id="rId2" Type="http://schemas.openxmlformats.org/officeDocument/2006/relationships/customXml" Target="../ink/ink354.xml"/><Relationship Id="rId16" Type="http://schemas.openxmlformats.org/officeDocument/2006/relationships/customXml" Target="../ink/ink361.xml"/><Relationship Id="rId29" Type="http://schemas.openxmlformats.org/officeDocument/2006/relationships/image" Target="../media/image351.emf"/><Relationship Id="rId11" Type="http://schemas.openxmlformats.org/officeDocument/2006/relationships/image" Target="../media/image342.emf"/><Relationship Id="rId24" Type="http://schemas.openxmlformats.org/officeDocument/2006/relationships/customXml" Target="../ink/ink365.xml"/><Relationship Id="rId32" Type="http://schemas.openxmlformats.org/officeDocument/2006/relationships/customXml" Target="../ink/ink369.xml"/><Relationship Id="rId37" Type="http://schemas.openxmlformats.org/officeDocument/2006/relationships/image" Target="../media/image355.emf"/><Relationship Id="rId40" Type="http://schemas.openxmlformats.org/officeDocument/2006/relationships/customXml" Target="../ink/ink371.xml"/><Relationship Id="rId53" Type="http://schemas.openxmlformats.org/officeDocument/2006/relationships/image" Target="../media/image363.emf"/><Relationship Id="rId58" Type="http://schemas.openxmlformats.org/officeDocument/2006/relationships/customXml" Target="../ink/ink376.xml"/><Relationship Id="rId66" Type="http://schemas.openxmlformats.org/officeDocument/2006/relationships/customXml" Target="../ink/ink379.xml"/><Relationship Id="rId5" Type="http://schemas.openxmlformats.org/officeDocument/2006/relationships/image" Target="../media/image339.emf"/><Relationship Id="rId10" Type="http://schemas.openxmlformats.org/officeDocument/2006/relationships/customXml" Target="../ink/ink358.xml"/><Relationship Id="rId19" Type="http://schemas.openxmlformats.org/officeDocument/2006/relationships/image" Target="../media/image346.emf"/><Relationship Id="rId31" Type="http://schemas.openxmlformats.org/officeDocument/2006/relationships/image" Target="../media/image352.emf"/><Relationship Id="rId52" Type="http://schemas.openxmlformats.org/officeDocument/2006/relationships/customXml" Target="../ink/ink373.xml"/><Relationship Id="rId60" Type="http://schemas.openxmlformats.org/officeDocument/2006/relationships/customXml" Target="../ink/ink377.xml"/><Relationship Id="rId65" Type="http://schemas.openxmlformats.org/officeDocument/2006/relationships/image" Target="../media/image369.emf"/><Relationship Id="rId4" Type="http://schemas.openxmlformats.org/officeDocument/2006/relationships/customXml" Target="../ink/ink355.xml"/><Relationship Id="rId9" Type="http://schemas.openxmlformats.org/officeDocument/2006/relationships/image" Target="../media/image341.emf"/><Relationship Id="rId14" Type="http://schemas.openxmlformats.org/officeDocument/2006/relationships/customXml" Target="../ink/ink360.xml"/><Relationship Id="rId22" Type="http://schemas.openxmlformats.org/officeDocument/2006/relationships/customXml" Target="../ink/ink364.xml"/><Relationship Id="rId27" Type="http://schemas.openxmlformats.org/officeDocument/2006/relationships/image" Target="../media/image350.emf"/><Relationship Id="rId30" Type="http://schemas.openxmlformats.org/officeDocument/2006/relationships/customXml" Target="../ink/ink368.xml"/><Relationship Id="rId56" Type="http://schemas.openxmlformats.org/officeDocument/2006/relationships/customXml" Target="../ink/ink375.xml"/><Relationship Id="rId64" Type="http://schemas.openxmlformats.org/officeDocument/2006/relationships/customXml" Target="../ink/ink378.xml"/><Relationship Id="rId69" Type="http://schemas.openxmlformats.org/officeDocument/2006/relationships/image" Target="../media/image176.emf"/><Relationship Id="rId8" Type="http://schemas.openxmlformats.org/officeDocument/2006/relationships/customXml" Target="../ink/ink357.xml"/><Relationship Id="rId51" Type="http://schemas.openxmlformats.org/officeDocument/2006/relationships/image" Target="../media/image362.emf"/><Relationship Id="rId3" Type="http://schemas.openxmlformats.org/officeDocument/2006/relationships/image" Target="../media/image338.emf"/><Relationship Id="rId12" Type="http://schemas.openxmlformats.org/officeDocument/2006/relationships/customXml" Target="../ink/ink359.xml"/><Relationship Id="rId17" Type="http://schemas.openxmlformats.org/officeDocument/2006/relationships/image" Target="../media/image345.emf"/><Relationship Id="rId25" Type="http://schemas.openxmlformats.org/officeDocument/2006/relationships/image" Target="../media/image349.emf"/><Relationship Id="rId38" Type="http://schemas.openxmlformats.org/officeDocument/2006/relationships/customXml" Target="../ink/ink370.xml"/><Relationship Id="rId59" Type="http://schemas.openxmlformats.org/officeDocument/2006/relationships/image" Target="../media/image366.emf"/><Relationship Id="rId67" Type="http://schemas.openxmlformats.org/officeDocument/2006/relationships/image" Target="../media/image370.emf"/><Relationship Id="rId20" Type="http://schemas.openxmlformats.org/officeDocument/2006/relationships/customXml" Target="../ink/ink363.xml"/><Relationship Id="rId41" Type="http://schemas.openxmlformats.org/officeDocument/2006/relationships/image" Target="../media/image357.emf"/><Relationship Id="rId54" Type="http://schemas.openxmlformats.org/officeDocument/2006/relationships/customXml" Target="../ink/ink37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56.xml"/><Relationship Id="rId15" Type="http://schemas.openxmlformats.org/officeDocument/2006/relationships/image" Target="../media/image344.emf"/><Relationship Id="rId23" Type="http://schemas.openxmlformats.org/officeDocument/2006/relationships/image" Target="../media/image348.emf"/><Relationship Id="rId28" Type="http://schemas.openxmlformats.org/officeDocument/2006/relationships/customXml" Target="../ink/ink367.xml"/><Relationship Id="rId57" Type="http://schemas.openxmlformats.org/officeDocument/2006/relationships/image" Target="../media/image365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2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6.emf"/><Relationship Id="rId3" Type="http://schemas.openxmlformats.org/officeDocument/2006/relationships/customXml" Target="../ink/ink382.xml"/><Relationship Id="rId7" Type="http://schemas.openxmlformats.org/officeDocument/2006/relationships/customXml" Target="../ink/ink384.xml"/><Relationship Id="rId12" Type="http://schemas.openxmlformats.org/officeDocument/2006/relationships/image" Target="../media/image378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5.emf"/><Relationship Id="rId11" Type="http://schemas.openxmlformats.org/officeDocument/2006/relationships/customXml" Target="../ink/ink386.xml"/><Relationship Id="rId5" Type="http://schemas.openxmlformats.org/officeDocument/2006/relationships/customXml" Target="../ink/ink383.xml"/><Relationship Id="rId10" Type="http://schemas.openxmlformats.org/officeDocument/2006/relationships/image" Target="../media/image377.emf"/><Relationship Id="rId4" Type="http://schemas.openxmlformats.org/officeDocument/2006/relationships/image" Target="../media/image374.emf"/><Relationship Id="rId9" Type="http://schemas.openxmlformats.org/officeDocument/2006/relationships/customXml" Target="../ink/ink38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7.xml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1.emf"/><Relationship Id="rId5" Type="http://schemas.openxmlformats.org/officeDocument/2006/relationships/customXml" Target="../ink/ink388.xml"/><Relationship Id="rId4" Type="http://schemas.openxmlformats.org/officeDocument/2006/relationships/image" Target="../media/image380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6.emf"/><Relationship Id="rId13" Type="http://schemas.openxmlformats.org/officeDocument/2006/relationships/customXml" Target="../ink/ink394.xml"/><Relationship Id="rId3" Type="http://schemas.openxmlformats.org/officeDocument/2006/relationships/customXml" Target="../ink/ink389.xml"/><Relationship Id="rId7" Type="http://schemas.openxmlformats.org/officeDocument/2006/relationships/customXml" Target="../ink/ink391.xml"/><Relationship Id="rId12" Type="http://schemas.openxmlformats.org/officeDocument/2006/relationships/image" Target="../media/image388.emf"/><Relationship Id="rId2" Type="http://schemas.openxmlformats.org/officeDocument/2006/relationships/image" Target="../media/image14.png"/><Relationship Id="rId16" Type="http://schemas.openxmlformats.org/officeDocument/2006/relationships/image" Target="../media/image39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5.emf"/><Relationship Id="rId11" Type="http://schemas.openxmlformats.org/officeDocument/2006/relationships/customXml" Target="../ink/ink393.xml"/><Relationship Id="rId5" Type="http://schemas.openxmlformats.org/officeDocument/2006/relationships/customXml" Target="../ink/ink390.xml"/><Relationship Id="rId15" Type="http://schemas.openxmlformats.org/officeDocument/2006/relationships/customXml" Target="../ink/ink395.xml"/><Relationship Id="rId10" Type="http://schemas.openxmlformats.org/officeDocument/2006/relationships/image" Target="../media/image387.emf"/><Relationship Id="rId4" Type="http://schemas.openxmlformats.org/officeDocument/2006/relationships/image" Target="../media/image384.emf"/><Relationship Id="rId9" Type="http://schemas.openxmlformats.org/officeDocument/2006/relationships/customXml" Target="../ink/ink392.xml"/><Relationship Id="rId14" Type="http://schemas.openxmlformats.org/officeDocument/2006/relationships/image" Target="../media/image389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9.xml"/><Relationship Id="rId13" Type="http://schemas.openxmlformats.org/officeDocument/2006/relationships/image" Target="../media/image396.emf"/><Relationship Id="rId18" Type="http://schemas.openxmlformats.org/officeDocument/2006/relationships/customXml" Target="../ink/ink404.xml"/><Relationship Id="rId3" Type="http://schemas.openxmlformats.org/officeDocument/2006/relationships/image" Target="../media/image391.emf"/><Relationship Id="rId21" Type="http://schemas.openxmlformats.org/officeDocument/2006/relationships/image" Target="../media/image400.emf"/><Relationship Id="rId7" Type="http://schemas.openxmlformats.org/officeDocument/2006/relationships/image" Target="../media/image393.emf"/><Relationship Id="rId12" Type="http://schemas.openxmlformats.org/officeDocument/2006/relationships/customXml" Target="../ink/ink401.xml"/><Relationship Id="rId17" Type="http://schemas.openxmlformats.org/officeDocument/2006/relationships/image" Target="../media/image398.emf"/><Relationship Id="rId25" Type="http://schemas.openxmlformats.org/officeDocument/2006/relationships/image" Target="../media/image402.emf"/><Relationship Id="rId2" Type="http://schemas.openxmlformats.org/officeDocument/2006/relationships/customXml" Target="../ink/ink396.xml"/><Relationship Id="rId16" Type="http://schemas.openxmlformats.org/officeDocument/2006/relationships/customXml" Target="../ink/ink403.xml"/><Relationship Id="rId20" Type="http://schemas.openxmlformats.org/officeDocument/2006/relationships/customXml" Target="../ink/ink40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98.xml"/><Relationship Id="rId11" Type="http://schemas.openxmlformats.org/officeDocument/2006/relationships/image" Target="../media/image395.emf"/><Relationship Id="rId24" Type="http://schemas.openxmlformats.org/officeDocument/2006/relationships/customXml" Target="../ink/ink407.xml"/><Relationship Id="rId5" Type="http://schemas.openxmlformats.org/officeDocument/2006/relationships/image" Target="../media/image392.emf"/><Relationship Id="rId15" Type="http://schemas.openxmlformats.org/officeDocument/2006/relationships/image" Target="../media/image397.emf"/><Relationship Id="rId23" Type="http://schemas.openxmlformats.org/officeDocument/2006/relationships/image" Target="../media/image401.emf"/><Relationship Id="rId10" Type="http://schemas.openxmlformats.org/officeDocument/2006/relationships/customXml" Target="../ink/ink400.xml"/><Relationship Id="rId19" Type="http://schemas.openxmlformats.org/officeDocument/2006/relationships/image" Target="../media/image399.emf"/><Relationship Id="rId4" Type="http://schemas.openxmlformats.org/officeDocument/2006/relationships/customXml" Target="../ink/ink397.xml"/><Relationship Id="rId9" Type="http://schemas.openxmlformats.org/officeDocument/2006/relationships/image" Target="../media/image394.emf"/><Relationship Id="rId14" Type="http://schemas.openxmlformats.org/officeDocument/2006/relationships/customXml" Target="../ink/ink402.xml"/><Relationship Id="rId22" Type="http://schemas.openxmlformats.org/officeDocument/2006/relationships/customXml" Target="../ink/ink40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5.emf"/><Relationship Id="rId5" Type="http://schemas.openxmlformats.org/officeDocument/2006/relationships/customXml" Target="../ink/ink409.xml"/><Relationship Id="rId4" Type="http://schemas.openxmlformats.org/officeDocument/2006/relationships/image" Target="../media/image404.emf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22.xml"/><Relationship Id="rId21" Type="http://schemas.openxmlformats.org/officeDocument/2006/relationships/image" Target="../media/image415.emf"/><Relationship Id="rId42" Type="http://schemas.openxmlformats.org/officeDocument/2006/relationships/customXml" Target="../ink/ink430.xml"/><Relationship Id="rId47" Type="http://schemas.openxmlformats.org/officeDocument/2006/relationships/customXml" Target="../ink/ink432.xml"/><Relationship Id="rId63" Type="http://schemas.openxmlformats.org/officeDocument/2006/relationships/customXml" Target="../ink/ink440.xml"/><Relationship Id="rId68" Type="http://schemas.openxmlformats.org/officeDocument/2006/relationships/image" Target="../media/image439.emf"/><Relationship Id="rId84" Type="http://schemas.openxmlformats.org/officeDocument/2006/relationships/image" Target="../media/image447.emf"/><Relationship Id="rId89" Type="http://schemas.openxmlformats.org/officeDocument/2006/relationships/customXml" Target="../ink/ink453.xml"/><Relationship Id="rId16" Type="http://schemas.openxmlformats.org/officeDocument/2006/relationships/customXml" Target="../ink/ink417.xml"/><Relationship Id="rId11" Type="http://schemas.openxmlformats.org/officeDocument/2006/relationships/image" Target="../media/image410.emf"/><Relationship Id="rId32" Type="http://schemas.openxmlformats.org/officeDocument/2006/relationships/customXml" Target="../ink/ink425.xml"/><Relationship Id="rId37" Type="http://schemas.openxmlformats.org/officeDocument/2006/relationships/image" Target="../media/image423.emf"/><Relationship Id="rId53" Type="http://schemas.openxmlformats.org/officeDocument/2006/relationships/customXml" Target="../ink/ink435.xml"/><Relationship Id="rId58" Type="http://schemas.openxmlformats.org/officeDocument/2006/relationships/image" Target="../media/image434.emf"/><Relationship Id="rId74" Type="http://schemas.openxmlformats.org/officeDocument/2006/relationships/image" Target="../media/image442.emf"/><Relationship Id="rId79" Type="http://schemas.openxmlformats.org/officeDocument/2006/relationships/customXml" Target="../ink/ink448.xml"/><Relationship Id="rId102" Type="http://schemas.openxmlformats.org/officeDocument/2006/relationships/image" Target="../media/image456.emf"/><Relationship Id="rId5" Type="http://schemas.openxmlformats.org/officeDocument/2006/relationships/image" Target="../media/image407.emf"/><Relationship Id="rId90" Type="http://schemas.openxmlformats.org/officeDocument/2006/relationships/image" Target="../media/image450.emf"/><Relationship Id="rId95" Type="http://schemas.openxmlformats.org/officeDocument/2006/relationships/customXml" Target="../ink/ink456.xml"/><Relationship Id="rId22" Type="http://schemas.openxmlformats.org/officeDocument/2006/relationships/customXml" Target="../ink/ink420.xml"/><Relationship Id="rId27" Type="http://schemas.openxmlformats.org/officeDocument/2006/relationships/image" Target="../media/image418.emf"/><Relationship Id="rId43" Type="http://schemas.openxmlformats.org/officeDocument/2006/relationships/image" Target="../media/image426.emf"/><Relationship Id="rId48" Type="http://schemas.openxmlformats.org/officeDocument/2006/relationships/image" Target="../media/image429.emf"/><Relationship Id="rId64" Type="http://schemas.openxmlformats.org/officeDocument/2006/relationships/image" Target="../media/image437.emf"/><Relationship Id="rId69" Type="http://schemas.openxmlformats.org/officeDocument/2006/relationships/customXml" Target="../ink/ink443.xml"/><Relationship Id="rId80" Type="http://schemas.openxmlformats.org/officeDocument/2006/relationships/image" Target="../media/image445.emf"/><Relationship Id="rId85" Type="http://schemas.openxmlformats.org/officeDocument/2006/relationships/customXml" Target="../ink/ink451.xml"/><Relationship Id="rId12" Type="http://schemas.openxmlformats.org/officeDocument/2006/relationships/customXml" Target="../ink/ink415.xml"/><Relationship Id="rId17" Type="http://schemas.openxmlformats.org/officeDocument/2006/relationships/image" Target="../media/image413.emf"/><Relationship Id="rId33" Type="http://schemas.openxmlformats.org/officeDocument/2006/relationships/image" Target="../media/image421.emf"/><Relationship Id="rId38" Type="http://schemas.openxmlformats.org/officeDocument/2006/relationships/customXml" Target="../ink/ink428.xml"/><Relationship Id="rId59" Type="http://schemas.openxmlformats.org/officeDocument/2006/relationships/customXml" Target="../ink/ink438.xml"/><Relationship Id="rId103" Type="http://schemas.openxmlformats.org/officeDocument/2006/relationships/customXml" Target="../ink/ink460.xml"/><Relationship Id="rId20" Type="http://schemas.openxmlformats.org/officeDocument/2006/relationships/customXml" Target="../ink/ink419.xml"/><Relationship Id="rId41" Type="http://schemas.openxmlformats.org/officeDocument/2006/relationships/image" Target="../media/image425.emf"/><Relationship Id="rId54" Type="http://schemas.openxmlformats.org/officeDocument/2006/relationships/image" Target="../media/image432.emf"/><Relationship Id="rId62" Type="http://schemas.openxmlformats.org/officeDocument/2006/relationships/image" Target="../media/image436.emf"/><Relationship Id="rId70" Type="http://schemas.openxmlformats.org/officeDocument/2006/relationships/image" Target="../media/image440.emf"/><Relationship Id="rId75" Type="http://schemas.openxmlformats.org/officeDocument/2006/relationships/customXml" Target="../ink/ink446.xml"/><Relationship Id="rId83" Type="http://schemas.openxmlformats.org/officeDocument/2006/relationships/customXml" Target="../ink/ink450.xml"/><Relationship Id="rId88" Type="http://schemas.openxmlformats.org/officeDocument/2006/relationships/image" Target="../media/image449.emf"/><Relationship Id="rId91" Type="http://schemas.openxmlformats.org/officeDocument/2006/relationships/customXml" Target="../ink/ink454.xml"/><Relationship Id="rId96" Type="http://schemas.openxmlformats.org/officeDocument/2006/relationships/image" Target="../media/image453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12.xml"/><Relationship Id="rId15" Type="http://schemas.openxmlformats.org/officeDocument/2006/relationships/image" Target="../media/image412.emf"/><Relationship Id="rId23" Type="http://schemas.openxmlformats.org/officeDocument/2006/relationships/image" Target="../media/image416.emf"/><Relationship Id="rId28" Type="http://schemas.openxmlformats.org/officeDocument/2006/relationships/customXml" Target="../ink/ink423.xml"/><Relationship Id="rId36" Type="http://schemas.openxmlformats.org/officeDocument/2006/relationships/customXml" Target="../ink/ink427.xml"/><Relationship Id="rId49" Type="http://schemas.openxmlformats.org/officeDocument/2006/relationships/customXml" Target="../ink/ink433.xml"/><Relationship Id="rId57" Type="http://schemas.openxmlformats.org/officeDocument/2006/relationships/customXml" Target="../ink/ink437.xml"/><Relationship Id="rId106" Type="http://schemas.openxmlformats.org/officeDocument/2006/relationships/image" Target="../media/image458.emf"/><Relationship Id="rId10" Type="http://schemas.openxmlformats.org/officeDocument/2006/relationships/customXml" Target="../ink/ink414.xml"/><Relationship Id="rId31" Type="http://schemas.openxmlformats.org/officeDocument/2006/relationships/image" Target="../media/image420.emf"/><Relationship Id="rId44" Type="http://schemas.openxmlformats.org/officeDocument/2006/relationships/image" Target="../media/image16.jpeg"/><Relationship Id="rId52" Type="http://schemas.openxmlformats.org/officeDocument/2006/relationships/image" Target="../media/image431.emf"/><Relationship Id="rId60" Type="http://schemas.openxmlformats.org/officeDocument/2006/relationships/image" Target="../media/image435.emf"/><Relationship Id="rId65" Type="http://schemas.openxmlformats.org/officeDocument/2006/relationships/customXml" Target="../ink/ink441.xml"/><Relationship Id="rId73" Type="http://schemas.openxmlformats.org/officeDocument/2006/relationships/customXml" Target="../ink/ink445.xml"/><Relationship Id="rId78" Type="http://schemas.openxmlformats.org/officeDocument/2006/relationships/image" Target="../media/image444.emf"/><Relationship Id="rId81" Type="http://schemas.openxmlformats.org/officeDocument/2006/relationships/customXml" Target="../ink/ink449.xml"/><Relationship Id="rId86" Type="http://schemas.openxmlformats.org/officeDocument/2006/relationships/image" Target="../media/image448.emf"/><Relationship Id="rId94" Type="http://schemas.openxmlformats.org/officeDocument/2006/relationships/image" Target="../media/image452.emf"/><Relationship Id="rId99" Type="http://schemas.openxmlformats.org/officeDocument/2006/relationships/customXml" Target="../ink/ink458.xml"/><Relationship Id="rId101" Type="http://schemas.openxmlformats.org/officeDocument/2006/relationships/customXml" Target="../ink/ink459.xml"/><Relationship Id="rId4" Type="http://schemas.openxmlformats.org/officeDocument/2006/relationships/customXml" Target="../ink/ink411.xml"/><Relationship Id="rId9" Type="http://schemas.openxmlformats.org/officeDocument/2006/relationships/image" Target="../media/image409.emf"/><Relationship Id="rId13" Type="http://schemas.openxmlformats.org/officeDocument/2006/relationships/image" Target="../media/image411.emf"/><Relationship Id="rId18" Type="http://schemas.openxmlformats.org/officeDocument/2006/relationships/customXml" Target="../ink/ink418.xml"/><Relationship Id="rId39" Type="http://schemas.openxmlformats.org/officeDocument/2006/relationships/image" Target="../media/image424.emf"/><Relationship Id="rId34" Type="http://schemas.openxmlformats.org/officeDocument/2006/relationships/customXml" Target="../ink/ink426.xml"/><Relationship Id="rId50" Type="http://schemas.openxmlformats.org/officeDocument/2006/relationships/image" Target="../media/image430.emf"/><Relationship Id="rId55" Type="http://schemas.openxmlformats.org/officeDocument/2006/relationships/customXml" Target="../ink/ink436.xml"/><Relationship Id="rId76" Type="http://schemas.openxmlformats.org/officeDocument/2006/relationships/image" Target="../media/image443.emf"/><Relationship Id="rId97" Type="http://schemas.openxmlformats.org/officeDocument/2006/relationships/customXml" Target="../ink/ink457.xml"/><Relationship Id="rId104" Type="http://schemas.openxmlformats.org/officeDocument/2006/relationships/image" Target="../media/image457.emf"/><Relationship Id="rId7" Type="http://schemas.openxmlformats.org/officeDocument/2006/relationships/image" Target="../media/image408.emf"/><Relationship Id="rId71" Type="http://schemas.openxmlformats.org/officeDocument/2006/relationships/customXml" Target="../ink/ink444.xml"/><Relationship Id="rId92" Type="http://schemas.openxmlformats.org/officeDocument/2006/relationships/image" Target="../media/image451.emf"/><Relationship Id="rId2" Type="http://schemas.openxmlformats.org/officeDocument/2006/relationships/customXml" Target="../ink/ink410.xml"/><Relationship Id="rId29" Type="http://schemas.openxmlformats.org/officeDocument/2006/relationships/image" Target="../media/image419.emf"/><Relationship Id="rId24" Type="http://schemas.openxmlformats.org/officeDocument/2006/relationships/customXml" Target="../ink/ink421.xml"/><Relationship Id="rId40" Type="http://schemas.openxmlformats.org/officeDocument/2006/relationships/customXml" Target="../ink/ink429.xml"/><Relationship Id="rId45" Type="http://schemas.openxmlformats.org/officeDocument/2006/relationships/customXml" Target="../ink/ink431.xml"/><Relationship Id="rId66" Type="http://schemas.openxmlformats.org/officeDocument/2006/relationships/image" Target="../media/image438.emf"/><Relationship Id="rId87" Type="http://schemas.openxmlformats.org/officeDocument/2006/relationships/customXml" Target="../ink/ink452.xml"/><Relationship Id="rId61" Type="http://schemas.openxmlformats.org/officeDocument/2006/relationships/customXml" Target="../ink/ink439.xml"/><Relationship Id="rId82" Type="http://schemas.openxmlformats.org/officeDocument/2006/relationships/image" Target="../media/image446.emf"/><Relationship Id="rId19" Type="http://schemas.openxmlformats.org/officeDocument/2006/relationships/image" Target="../media/image414.emf"/><Relationship Id="rId14" Type="http://schemas.openxmlformats.org/officeDocument/2006/relationships/customXml" Target="../ink/ink416.xml"/><Relationship Id="rId30" Type="http://schemas.openxmlformats.org/officeDocument/2006/relationships/customXml" Target="../ink/ink424.xml"/><Relationship Id="rId35" Type="http://schemas.openxmlformats.org/officeDocument/2006/relationships/image" Target="../media/image422.emf"/><Relationship Id="rId56" Type="http://schemas.openxmlformats.org/officeDocument/2006/relationships/image" Target="../media/image433.emf"/><Relationship Id="rId77" Type="http://schemas.openxmlformats.org/officeDocument/2006/relationships/customXml" Target="../ink/ink447.xml"/><Relationship Id="rId100" Type="http://schemas.openxmlformats.org/officeDocument/2006/relationships/image" Target="../media/image455.emf"/><Relationship Id="rId105" Type="http://schemas.openxmlformats.org/officeDocument/2006/relationships/customXml" Target="../ink/ink461.xml"/><Relationship Id="rId8" Type="http://schemas.openxmlformats.org/officeDocument/2006/relationships/customXml" Target="../ink/ink413.xml"/><Relationship Id="rId51" Type="http://schemas.openxmlformats.org/officeDocument/2006/relationships/customXml" Target="../ink/ink434.xml"/><Relationship Id="rId72" Type="http://schemas.openxmlformats.org/officeDocument/2006/relationships/image" Target="../media/image441.emf"/><Relationship Id="rId93" Type="http://schemas.openxmlformats.org/officeDocument/2006/relationships/customXml" Target="../ink/ink455.xml"/><Relationship Id="rId98" Type="http://schemas.openxmlformats.org/officeDocument/2006/relationships/image" Target="../media/image454.emf"/><Relationship Id="rId3" Type="http://schemas.openxmlformats.org/officeDocument/2006/relationships/image" Target="../media/image406.emf"/><Relationship Id="rId25" Type="http://schemas.openxmlformats.org/officeDocument/2006/relationships/image" Target="../media/image417.emf"/><Relationship Id="rId46" Type="http://schemas.openxmlformats.org/officeDocument/2006/relationships/image" Target="../media/image428.emf"/><Relationship Id="rId67" Type="http://schemas.openxmlformats.org/officeDocument/2006/relationships/customXml" Target="../ink/ink442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67.xml"/><Relationship Id="rId18" Type="http://schemas.openxmlformats.org/officeDocument/2006/relationships/image" Target="../media/image467.emf"/><Relationship Id="rId26" Type="http://schemas.openxmlformats.org/officeDocument/2006/relationships/image" Target="../media/image471.emf"/><Relationship Id="rId3" Type="http://schemas.openxmlformats.org/officeDocument/2006/relationships/customXml" Target="../ink/ink462.xml"/><Relationship Id="rId21" Type="http://schemas.openxmlformats.org/officeDocument/2006/relationships/customXml" Target="../ink/ink471.xml"/><Relationship Id="rId34" Type="http://schemas.openxmlformats.org/officeDocument/2006/relationships/image" Target="../media/image475.emf"/><Relationship Id="rId7" Type="http://schemas.openxmlformats.org/officeDocument/2006/relationships/customXml" Target="../ink/ink464.xml"/><Relationship Id="rId12" Type="http://schemas.openxmlformats.org/officeDocument/2006/relationships/image" Target="../media/image464.emf"/><Relationship Id="rId17" Type="http://schemas.openxmlformats.org/officeDocument/2006/relationships/customXml" Target="../ink/ink469.xml"/><Relationship Id="rId25" Type="http://schemas.openxmlformats.org/officeDocument/2006/relationships/customXml" Target="../ink/ink473.xml"/><Relationship Id="rId33" Type="http://schemas.openxmlformats.org/officeDocument/2006/relationships/customXml" Target="../ink/ink477.xml"/><Relationship Id="rId2" Type="http://schemas.openxmlformats.org/officeDocument/2006/relationships/image" Target="../media/image17.jpeg"/><Relationship Id="rId16" Type="http://schemas.openxmlformats.org/officeDocument/2006/relationships/image" Target="../media/image466.emf"/><Relationship Id="rId20" Type="http://schemas.openxmlformats.org/officeDocument/2006/relationships/image" Target="../media/image468.emf"/><Relationship Id="rId29" Type="http://schemas.openxmlformats.org/officeDocument/2006/relationships/customXml" Target="../ink/ink47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1.emf"/><Relationship Id="rId11" Type="http://schemas.openxmlformats.org/officeDocument/2006/relationships/customXml" Target="../ink/ink466.xml"/><Relationship Id="rId24" Type="http://schemas.openxmlformats.org/officeDocument/2006/relationships/image" Target="../media/image470.emf"/><Relationship Id="rId32" Type="http://schemas.openxmlformats.org/officeDocument/2006/relationships/image" Target="../media/image474.emf"/><Relationship Id="rId5" Type="http://schemas.openxmlformats.org/officeDocument/2006/relationships/customXml" Target="../ink/ink463.xml"/><Relationship Id="rId15" Type="http://schemas.openxmlformats.org/officeDocument/2006/relationships/customXml" Target="../ink/ink468.xml"/><Relationship Id="rId23" Type="http://schemas.openxmlformats.org/officeDocument/2006/relationships/customXml" Target="../ink/ink472.xml"/><Relationship Id="rId28" Type="http://schemas.openxmlformats.org/officeDocument/2006/relationships/image" Target="../media/image472.emf"/><Relationship Id="rId36" Type="http://schemas.openxmlformats.org/officeDocument/2006/relationships/image" Target="../media/image476.emf"/><Relationship Id="rId10" Type="http://schemas.openxmlformats.org/officeDocument/2006/relationships/image" Target="../media/image463.emf"/><Relationship Id="rId19" Type="http://schemas.openxmlformats.org/officeDocument/2006/relationships/customXml" Target="../ink/ink470.xml"/><Relationship Id="rId31" Type="http://schemas.openxmlformats.org/officeDocument/2006/relationships/customXml" Target="../ink/ink476.xml"/><Relationship Id="rId4" Type="http://schemas.openxmlformats.org/officeDocument/2006/relationships/image" Target="../media/image460.emf"/><Relationship Id="rId9" Type="http://schemas.openxmlformats.org/officeDocument/2006/relationships/customXml" Target="../ink/ink465.xml"/><Relationship Id="rId14" Type="http://schemas.openxmlformats.org/officeDocument/2006/relationships/image" Target="../media/image465.emf"/><Relationship Id="rId22" Type="http://schemas.openxmlformats.org/officeDocument/2006/relationships/image" Target="../media/image469.emf"/><Relationship Id="rId27" Type="http://schemas.openxmlformats.org/officeDocument/2006/relationships/customXml" Target="../ink/ink474.xml"/><Relationship Id="rId30" Type="http://schemas.openxmlformats.org/officeDocument/2006/relationships/image" Target="../media/image473.emf"/><Relationship Id="rId35" Type="http://schemas.openxmlformats.org/officeDocument/2006/relationships/customXml" Target="../ink/ink478.xml"/><Relationship Id="rId8" Type="http://schemas.openxmlformats.org/officeDocument/2006/relationships/image" Target="../media/image462.emf"/></Relationships>
</file>

<file path=ppt/slides/_rels/slide3.xml.rels><?xml version="1.0" encoding="UTF-8" standalone="yes"?>
<Relationships xmlns="http://schemas.openxmlformats.org/package/2006/relationships"><Relationship Id="rId80" Type="http://schemas.openxmlformats.org/officeDocument/2006/relationships/customXml" Target="../ink/ink24.xml"/><Relationship Id="rId85" Type="http://schemas.openxmlformats.org/officeDocument/2006/relationships/image" Target="../media/image25.emf"/><Relationship Id="rId76" Type="http://schemas.openxmlformats.org/officeDocument/2006/relationships/customXml" Target="../ink/ink22.xml"/><Relationship Id="rId84" Type="http://schemas.openxmlformats.org/officeDocument/2006/relationships/customXml" Target="../ink/ink26.xml"/><Relationship Id="rId89" Type="http://schemas.openxmlformats.org/officeDocument/2006/relationships/image" Target="../media/image27.emf"/><Relationship Id="rId2" Type="http://schemas.openxmlformats.org/officeDocument/2006/relationships/customXml" Target="../ink/ink20.xml"/><Relationship Id="rId75" Type="http://schemas.openxmlformats.org/officeDocument/2006/relationships/image" Target="../media/image5.emf"/><Relationship Id="rId83" Type="http://schemas.openxmlformats.org/officeDocument/2006/relationships/image" Target="../media/image24.emf"/><Relationship Id="rId88" Type="http://schemas.openxmlformats.org/officeDocument/2006/relationships/customXml" Target="../ink/ink28.xml"/><Relationship Id="rId1" Type="http://schemas.openxmlformats.org/officeDocument/2006/relationships/slideLayout" Target="../slideLayouts/slideLayout7.xml"/><Relationship Id="rId74" Type="http://schemas.openxmlformats.org/officeDocument/2006/relationships/customXml" Target="../ink/ink21.xml"/><Relationship Id="rId79" Type="http://schemas.openxmlformats.org/officeDocument/2006/relationships/image" Target="../media/image22.emf"/><Relationship Id="rId87" Type="http://schemas.openxmlformats.org/officeDocument/2006/relationships/image" Target="../media/image26.emf"/><Relationship Id="rId82" Type="http://schemas.openxmlformats.org/officeDocument/2006/relationships/customXml" Target="../ink/ink25.xml"/><Relationship Id="rId73" Type="http://schemas.openxmlformats.org/officeDocument/2006/relationships/image" Target="../media/image56.emf"/><Relationship Id="rId78" Type="http://schemas.openxmlformats.org/officeDocument/2006/relationships/customXml" Target="../ink/ink23.xml"/><Relationship Id="rId81" Type="http://schemas.openxmlformats.org/officeDocument/2006/relationships/image" Target="../media/image23.emf"/><Relationship Id="rId86" Type="http://schemas.openxmlformats.org/officeDocument/2006/relationships/customXml" Target="../ink/ink27.xml"/><Relationship Id="rId77" Type="http://schemas.openxmlformats.org/officeDocument/2006/relationships/image" Target="../media/image21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emf"/><Relationship Id="rId13" Type="http://schemas.openxmlformats.org/officeDocument/2006/relationships/customXml" Target="../ink/ink484.xml"/><Relationship Id="rId3" Type="http://schemas.openxmlformats.org/officeDocument/2006/relationships/customXml" Target="../ink/ink479.xml"/><Relationship Id="rId7" Type="http://schemas.openxmlformats.org/officeDocument/2006/relationships/customXml" Target="../ink/ink481.xml"/><Relationship Id="rId12" Type="http://schemas.openxmlformats.org/officeDocument/2006/relationships/image" Target="../media/image482.emf"/><Relationship Id="rId2" Type="http://schemas.openxmlformats.org/officeDocument/2006/relationships/image" Target="../media/image18.png"/><Relationship Id="rId16" Type="http://schemas.openxmlformats.org/officeDocument/2006/relationships/image" Target="../media/image48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9.emf"/><Relationship Id="rId11" Type="http://schemas.openxmlformats.org/officeDocument/2006/relationships/customXml" Target="../ink/ink483.xml"/><Relationship Id="rId5" Type="http://schemas.openxmlformats.org/officeDocument/2006/relationships/customXml" Target="../ink/ink480.xml"/><Relationship Id="rId15" Type="http://schemas.openxmlformats.org/officeDocument/2006/relationships/customXml" Target="../ink/ink485.xml"/><Relationship Id="rId10" Type="http://schemas.openxmlformats.org/officeDocument/2006/relationships/image" Target="../media/image481.emf"/><Relationship Id="rId4" Type="http://schemas.openxmlformats.org/officeDocument/2006/relationships/image" Target="../media/image478.emf"/><Relationship Id="rId9" Type="http://schemas.openxmlformats.org/officeDocument/2006/relationships/customXml" Target="../ink/ink482.xml"/><Relationship Id="rId14" Type="http://schemas.openxmlformats.org/officeDocument/2006/relationships/image" Target="../media/image483.emf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91.xml"/><Relationship Id="rId18" Type="http://schemas.openxmlformats.org/officeDocument/2006/relationships/image" Target="../media/image493.emf"/><Relationship Id="rId26" Type="http://schemas.openxmlformats.org/officeDocument/2006/relationships/image" Target="../media/image497.emf"/><Relationship Id="rId3" Type="http://schemas.openxmlformats.org/officeDocument/2006/relationships/customXml" Target="../ink/ink486.xml"/><Relationship Id="rId21" Type="http://schemas.openxmlformats.org/officeDocument/2006/relationships/customXml" Target="../ink/ink495.xml"/><Relationship Id="rId34" Type="http://schemas.openxmlformats.org/officeDocument/2006/relationships/image" Target="../media/image501.emf"/><Relationship Id="rId7" Type="http://schemas.openxmlformats.org/officeDocument/2006/relationships/customXml" Target="../ink/ink488.xml"/><Relationship Id="rId12" Type="http://schemas.openxmlformats.org/officeDocument/2006/relationships/image" Target="../media/image490.emf"/><Relationship Id="rId17" Type="http://schemas.openxmlformats.org/officeDocument/2006/relationships/customXml" Target="../ink/ink493.xml"/><Relationship Id="rId25" Type="http://schemas.openxmlformats.org/officeDocument/2006/relationships/customXml" Target="../ink/ink497.xml"/><Relationship Id="rId33" Type="http://schemas.openxmlformats.org/officeDocument/2006/relationships/customXml" Target="../ink/ink501.xml"/><Relationship Id="rId2" Type="http://schemas.openxmlformats.org/officeDocument/2006/relationships/image" Target="../media/image19.png"/><Relationship Id="rId16" Type="http://schemas.openxmlformats.org/officeDocument/2006/relationships/image" Target="../media/image492.emf"/><Relationship Id="rId20" Type="http://schemas.openxmlformats.org/officeDocument/2006/relationships/image" Target="../media/image494.emf"/><Relationship Id="rId29" Type="http://schemas.openxmlformats.org/officeDocument/2006/relationships/customXml" Target="../ink/ink49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7.emf"/><Relationship Id="rId11" Type="http://schemas.openxmlformats.org/officeDocument/2006/relationships/customXml" Target="../ink/ink490.xml"/><Relationship Id="rId24" Type="http://schemas.openxmlformats.org/officeDocument/2006/relationships/image" Target="../media/image496.emf"/><Relationship Id="rId32" Type="http://schemas.openxmlformats.org/officeDocument/2006/relationships/image" Target="../media/image500.emf"/><Relationship Id="rId5" Type="http://schemas.openxmlformats.org/officeDocument/2006/relationships/customXml" Target="../ink/ink487.xml"/><Relationship Id="rId15" Type="http://schemas.openxmlformats.org/officeDocument/2006/relationships/customXml" Target="../ink/ink492.xml"/><Relationship Id="rId23" Type="http://schemas.openxmlformats.org/officeDocument/2006/relationships/customXml" Target="../ink/ink496.xml"/><Relationship Id="rId28" Type="http://schemas.openxmlformats.org/officeDocument/2006/relationships/image" Target="../media/image498.emf"/><Relationship Id="rId10" Type="http://schemas.openxmlformats.org/officeDocument/2006/relationships/image" Target="../media/image489.emf"/><Relationship Id="rId19" Type="http://schemas.openxmlformats.org/officeDocument/2006/relationships/customXml" Target="../ink/ink494.xml"/><Relationship Id="rId31" Type="http://schemas.openxmlformats.org/officeDocument/2006/relationships/customXml" Target="../ink/ink500.xml"/><Relationship Id="rId4" Type="http://schemas.openxmlformats.org/officeDocument/2006/relationships/image" Target="../media/image486.emf"/><Relationship Id="rId9" Type="http://schemas.openxmlformats.org/officeDocument/2006/relationships/customXml" Target="../ink/ink489.xml"/><Relationship Id="rId14" Type="http://schemas.openxmlformats.org/officeDocument/2006/relationships/image" Target="../media/image491.emf"/><Relationship Id="rId22" Type="http://schemas.openxmlformats.org/officeDocument/2006/relationships/image" Target="../media/image495.emf"/><Relationship Id="rId27" Type="http://schemas.openxmlformats.org/officeDocument/2006/relationships/customXml" Target="../ink/ink498.xml"/><Relationship Id="rId30" Type="http://schemas.openxmlformats.org/officeDocument/2006/relationships/image" Target="../media/image499.emf"/><Relationship Id="rId8" Type="http://schemas.openxmlformats.org/officeDocument/2006/relationships/image" Target="../media/image488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5.emf"/><Relationship Id="rId3" Type="http://schemas.openxmlformats.org/officeDocument/2006/relationships/customXml" Target="../ink/ink502.xml"/><Relationship Id="rId7" Type="http://schemas.openxmlformats.org/officeDocument/2006/relationships/customXml" Target="../ink/ink50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4.emf"/><Relationship Id="rId5" Type="http://schemas.openxmlformats.org/officeDocument/2006/relationships/customXml" Target="../ink/ink503.xml"/><Relationship Id="rId10" Type="http://schemas.openxmlformats.org/officeDocument/2006/relationships/image" Target="../media/image506.emf"/><Relationship Id="rId4" Type="http://schemas.openxmlformats.org/officeDocument/2006/relationships/image" Target="../media/image503.emf"/><Relationship Id="rId9" Type="http://schemas.openxmlformats.org/officeDocument/2006/relationships/customXml" Target="../ink/ink505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2.emf"/><Relationship Id="rId18" Type="http://schemas.openxmlformats.org/officeDocument/2006/relationships/customXml" Target="../ink/ink514.xml"/><Relationship Id="rId26" Type="http://schemas.openxmlformats.org/officeDocument/2006/relationships/customXml" Target="../ink/ink518.xml"/><Relationship Id="rId39" Type="http://schemas.openxmlformats.org/officeDocument/2006/relationships/image" Target="../media/image525.emf"/><Relationship Id="rId21" Type="http://schemas.openxmlformats.org/officeDocument/2006/relationships/image" Target="../media/image516.emf"/><Relationship Id="rId34" Type="http://schemas.openxmlformats.org/officeDocument/2006/relationships/customXml" Target="../ink/ink522.xml"/><Relationship Id="rId42" Type="http://schemas.openxmlformats.org/officeDocument/2006/relationships/customXml" Target="../ink/ink526.xml"/><Relationship Id="rId47" Type="http://schemas.openxmlformats.org/officeDocument/2006/relationships/image" Target="../media/image529.emf"/><Relationship Id="rId50" Type="http://schemas.openxmlformats.org/officeDocument/2006/relationships/customXml" Target="../ink/ink530.xml"/><Relationship Id="rId55" Type="http://schemas.openxmlformats.org/officeDocument/2006/relationships/image" Target="../media/image533.emf"/><Relationship Id="rId7" Type="http://schemas.openxmlformats.org/officeDocument/2006/relationships/image" Target="../media/image509.emf"/><Relationship Id="rId2" Type="http://schemas.openxmlformats.org/officeDocument/2006/relationships/customXml" Target="../ink/ink506.xml"/><Relationship Id="rId16" Type="http://schemas.openxmlformats.org/officeDocument/2006/relationships/customXml" Target="../ink/ink513.xml"/><Relationship Id="rId29" Type="http://schemas.openxmlformats.org/officeDocument/2006/relationships/image" Target="../media/image520.emf"/><Relationship Id="rId11" Type="http://schemas.openxmlformats.org/officeDocument/2006/relationships/image" Target="../media/image511.emf"/><Relationship Id="rId24" Type="http://schemas.openxmlformats.org/officeDocument/2006/relationships/customXml" Target="../ink/ink517.xml"/><Relationship Id="rId32" Type="http://schemas.openxmlformats.org/officeDocument/2006/relationships/customXml" Target="../ink/ink521.xml"/><Relationship Id="rId37" Type="http://schemas.openxmlformats.org/officeDocument/2006/relationships/image" Target="../media/image524.emf"/><Relationship Id="rId40" Type="http://schemas.openxmlformats.org/officeDocument/2006/relationships/customXml" Target="../ink/ink525.xml"/><Relationship Id="rId45" Type="http://schemas.openxmlformats.org/officeDocument/2006/relationships/image" Target="../media/image528.emf"/><Relationship Id="rId53" Type="http://schemas.openxmlformats.org/officeDocument/2006/relationships/image" Target="../media/image532.emf"/><Relationship Id="rId58" Type="http://schemas.openxmlformats.org/officeDocument/2006/relationships/customXml" Target="../ink/ink534.xml"/><Relationship Id="rId5" Type="http://schemas.openxmlformats.org/officeDocument/2006/relationships/image" Target="../media/image508.emf"/><Relationship Id="rId61" Type="http://schemas.openxmlformats.org/officeDocument/2006/relationships/image" Target="../media/image536.emf"/><Relationship Id="rId19" Type="http://schemas.openxmlformats.org/officeDocument/2006/relationships/image" Target="../media/image515.emf"/><Relationship Id="rId14" Type="http://schemas.openxmlformats.org/officeDocument/2006/relationships/customXml" Target="../ink/ink512.xml"/><Relationship Id="rId22" Type="http://schemas.openxmlformats.org/officeDocument/2006/relationships/customXml" Target="../ink/ink516.xml"/><Relationship Id="rId27" Type="http://schemas.openxmlformats.org/officeDocument/2006/relationships/image" Target="../media/image519.emf"/><Relationship Id="rId30" Type="http://schemas.openxmlformats.org/officeDocument/2006/relationships/customXml" Target="../ink/ink520.xml"/><Relationship Id="rId35" Type="http://schemas.openxmlformats.org/officeDocument/2006/relationships/image" Target="../media/image523.emf"/><Relationship Id="rId43" Type="http://schemas.openxmlformats.org/officeDocument/2006/relationships/image" Target="../media/image527.emf"/><Relationship Id="rId48" Type="http://schemas.openxmlformats.org/officeDocument/2006/relationships/customXml" Target="../ink/ink529.xml"/><Relationship Id="rId56" Type="http://schemas.openxmlformats.org/officeDocument/2006/relationships/customXml" Target="../ink/ink533.xml"/><Relationship Id="rId8" Type="http://schemas.openxmlformats.org/officeDocument/2006/relationships/customXml" Target="../ink/ink509.xml"/><Relationship Id="rId51" Type="http://schemas.openxmlformats.org/officeDocument/2006/relationships/image" Target="../media/image531.emf"/><Relationship Id="rId3" Type="http://schemas.openxmlformats.org/officeDocument/2006/relationships/image" Target="../media/image507.emf"/><Relationship Id="rId12" Type="http://schemas.openxmlformats.org/officeDocument/2006/relationships/customXml" Target="../ink/ink511.xml"/><Relationship Id="rId17" Type="http://schemas.openxmlformats.org/officeDocument/2006/relationships/image" Target="../media/image514.emf"/><Relationship Id="rId25" Type="http://schemas.openxmlformats.org/officeDocument/2006/relationships/image" Target="../media/image518.emf"/><Relationship Id="rId33" Type="http://schemas.openxmlformats.org/officeDocument/2006/relationships/image" Target="../media/image522.emf"/><Relationship Id="rId38" Type="http://schemas.openxmlformats.org/officeDocument/2006/relationships/customXml" Target="../ink/ink524.xml"/><Relationship Id="rId46" Type="http://schemas.openxmlformats.org/officeDocument/2006/relationships/customXml" Target="../ink/ink528.xml"/><Relationship Id="rId59" Type="http://schemas.openxmlformats.org/officeDocument/2006/relationships/image" Target="../media/image535.emf"/><Relationship Id="rId20" Type="http://schemas.openxmlformats.org/officeDocument/2006/relationships/customXml" Target="../ink/ink515.xml"/><Relationship Id="rId41" Type="http://schemas.openxmlformats.org/officeDocument/2006/relationships/image" Target="../media/image526.emf"/><Relationship Id="rId54" Type="http://schemas.openxmlformats.org/officeDocument/2006/relationships/customXml" Target="../ink/ink53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08.xml"/><Relationship Id="rId15" Type="http://schemas.openxmlformats.org/officeDocument/2006/relationships/image" Target="../media/image513.emf"/><Relationship Id="rId23" Type="http://schemas.openxmlformats.org/officeDocument/2006/relationships/image" Target="../media/image517.emf"/><Relationship Id="rId28" Type="http://schemas.openxmlformats.org/officeDocument/2006/relationships/customXml" Target="../ink/ink519.xml"/><Relationship Id="rId36" Type="http://schemas.openxmlformats.org/officeDocument/2006/relationships/customXml" Target="../ink/ink523.xml"/><Relationship Id="rId49" Type="http://schemas.openxmlformats.org/officeDocument/2006/relationships/image" Target="../media/image530.emf"/><Relationship Id="rId57" Type="http://schemas.openxmlformats.org/officeDocument/2006/relationships/image" Target="../media/image534.emf"/><Relationship Id="rId10" Type="http://schemas.openxmlformats.org/officeDocument/2006/relationships/customXml" Target="../ink/ink510.xml"/><Relationship Id="rId31" Type="http://schemas.openxmlformats.org/officeDocument/2006/relationships/image" Target="../media/image521.emf"/><Relationship Id="rId44" Type="http://schemas.openxmlformats.org/officeDocument/2006/relationships/customXml" Target="../ink/ink527.xml"/><Relationship Id="rId52" Type="http://schemas.openxmlformats.org/officeDocument/2006/relationships/customXml" Target="../ink/ink531.xml"/><Relationship Id="rId60" Type="http://schemas.openxmlformats.org/officeDocument/2006/relationships/customXml" Target="../ink/ink535.xml"/><Relationship Id="rId4" Type="http://schemas.openxmlformats.org/officeDocument/2006/relationships/customXml" Target="../ink/ink507.xml"/><Relationship Id="rId9" Type="http://schemas.openxmlformats.org/officeDocument/2006/relationships/image" Target="../media/image510.emf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2.emf"/><Relationship Id="rId18" Type="http://schemas.openxmlformats.org/officeDocument/2006/relationships/customXml" Target="../ink/ink544.xml"/><Relationship Id="rId26" Type="http://schemas.openxmlformats.org/officeDocument/2006/relationships/customXml" Target="../ink/ink548.xml"/><Relationship Id="rId39" Type="http://schemas.openxmlformats.org/officeDocument/2006/relationships/image" Target="../media/image555.emf"/><Relationship Id="rId21" Type="http://schemas.openxmlformats.org/officeDocument/2006/relationships/image" Target="../media/image546.emf"/><Relationship Id="rId34" Type="http://schemas.openxmlformats.org/officeDocument/2006/relationships/customXml" Target="../ink/ink552.xml"/><Relationship Id="rId42" Type="http://schemas.openxmlformats.org/officeDocument/2006/relationships/customXml" Target="../ink/ink556.xml"/><Relationship Id="rId47" Type="http://schemas.openxmlformats.org/officeDocument/2006/relationships/image" Target="../media/image559.emf"/><Relationship Id="rId7" Type="http://schemas.openxmlformats.org/officeDocument/2006/relationships/image" Target="../media/image539.emf"/><Relationship Id="rId2" Type="http://schemas.openxmlformats.org/officeDocument/2006/relationships/customXml" Target="../ink/ink536.xml"/><Relationship Id="rId16" Type="http://schemas.openxmlformats.org/officeDocument/2006/relationships/customXml" Target="../ink/ink543.xml"/><Relationship Id="rId29" Type="http://schemas.openxmlformats.org/officeDocument/2006/relationships/image" Target="../media/image550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38.xml"/><Relationship Id="rId11" Type="http://schemas.openxmlformats.org/officeDocument/2006/relationships/image" Target="../media/image541.emf"/><Relationship Id="rId24" Type="http://schemas.openxmlformats.org/officeDocument/2006/relationships/customXml" Target="../ink/ink547.xml"/><Relationship Id="rId32" Type="http://schemas.openxmlformats.org/officeDocument/2006/relationships/customXml" Target="../ink/ink551.xml"/><Relationship Id="rId37" Type="http://schemas.openxmlformats.org/officeDocument/2006/relationships/image" Target="../media/image554.emf"/><Relationship Id="rId40" Type="http://schemas.openxmlformats.org/officeDocument/2006/relationships/customXml" Target="../ink/ink555.xml"/><Relationship Id="rId45" Type="http://schemas.openxmlformats.org/officeDocument/2006/relationships/image" Target="../media/image558.emf"/><Relationship Id="rId5" Type="http://schemas.openxmlformats.org/officeDocument/2006/relationships/image" Target="../media/image538.emf"/><Relationship Id="rId15" Type="http://schemas.openxmlformats.org/officeDocument/2006/relationships/image" Target="../media/image543.emf"/><Relationship Id="rId23" Type="http://schemas.openxmlformats.org/officeDocument/2006/relationships/image" Target="../media/image547.emf"/><Relationship Id="rId28" Type="http://schemas.openxmlformats.org/officeDocument/2006/relationships/customXml" Target="../ink/ink549.xml"/><Relationship Id="rId36" Type="http://schemas.openxmlformats.org/officeDocument/2006/relationships/customXml" Target="../ink/ink553.xml"/><Relationship Id="rId10" Type="http://schemas.openxmlformats.org/officeDocument/2006/relationships/customXml" Target="../ink/ink540.xml"/><Relationship Id="rId19" Type="http://schemas.openxmlformats.org/officeDocument/2006/relationships/image" Target="../media/image545.emf"/><Relationship Id="rId31" Type="http://schemas.openxmlformats.org/officeDocument/2006/relationships/image" Target="../media/image551.emf"/><Relationship Id="rId44" Type="http://schemas.openxmlformats.org/officeDocument/2006/relationships/customXml" Target="../ink/ink557.xml"/><Relationship Id="rId4" Type="http://schemas.openxmlformats.org/officeDocument/2006/relationships/customXml" Target="../ink/ink537.xml"/><Relationship Id="rId9" Type="http://schemas.openxmlformats.org/officeDocument/2006/relationships/image" Target="../media/image540.emf"/><Relationship Id="rId14" Type="http://schemas.openxmlformats.org/officeDocument/2006/relationships/customXml" Target="../ink/ink542.xml"/><Relationship Id="rId22" Type="http://schemas.openxmlformats.org/officeDocument/2006/relationships/customXml" Target="../ink/ink546.xml"/><Relationship Id="rId27" Type="http://schemas.openxmlformats.org/officeDocument/2006/relationships/image" Target="../media/image549.emf"/><Relationship Id="rId30" Type="http://schemas.openxmlformats.org/officeDocument/2006/relationships/customXml" Target="../ink/ink550.xml"/><Relationship Id="rId35" Type="http://schemas.openxmlformats.org/officeDocument/2006/relationships/image" Target="../media/image553.emf"/><Relationship Id="rId43" Type="http://schemas.openxmlformats.org/officeDocument/2006/relationships/image" Target="../media/image557.emf"/><Relationship Id="rId8" Type="http://schemas.openxmlformats.org/officeDocument/2006/relationships/customXml" Target="../ink/ink539.xml"/><Relationship Id="rId3" Type="http://schemas.openxmlformats.org/officeDocument/2006/relationships/image" Target="../media/image537.emf"/><Relationship Id="rId12" Type="http://schemas.openxmlformats.org/officeDocument/2006/relationships/customXml" Target="../ink/ink541.xml"/><Relationship Id="rId17" Type="http://schemas.openxmlformats.org/officeDocument/2006/relationships/image" Target="../media/image544.emf"/><Relationship Id="rId25" Type="http://schemas.openxmlformats.org/officeDocument/2006/relationships/image" Target="../media/image548.emf"/><Relationship Id="rId33" Type="http://schemas.openxmlformats.org/officeDocument/2006/relationships/image" Target="../media/image552.emf"/><Relationship Id="rId38" Type="http://schemas.openxmlformats.org/officeDocument/2006/relationships/customXml" Target="../ink/ink554.xml"/><Relationship Id="rId46" Type="http://schemas.openxmlformats.org/officeDocument/2006/relationships/customXml" Target="../ink/ink558.xml"/><Relationship Id="rId20" Type="http://schemas.openxmlformats.org/officeDocument/2006/relationships/customXml" Target="../ink/ink545.xml"/><Relationship Id="rId41" Type="http://schemas.openxmlformats.org/officeDocument/2006/relationships/image" Target="../media/image556.emf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5.emf"/><Relationship Id="rId18" Type="http://schemas.openxmlformats.org/officeDocument/2006/relationships/customXml" Target="../ink/ink567.xml"/><Relationship Id="rId26" Type="http://schemas.openxmlformats.org/officeDocument/2006/relationships/customXml" Target="../ink/ink571.xml"/><Relationship Id="rId3" Type="http://schemas.openxmlformats.org/officeDocument/2006/relationships/image" Target="../media/image560.emf"/><Relationship Id="rId21" Type="http://schemas.openxmlformats.org/officeDocument/2006/relationships/image" Target="../media/image569.emf"/><Relationship Id="rId7" Type="http://schemas.openxmlformats.org/officeDocument/2006/relationships/image" Target="../media/image562.emf"/><Relationship Id="rId12" Type="http://schemas.openxmlformats.org/officeDocument/2006/relationships/customXml" Target="../ink/ink564.xml"/><Relationship Id="rId17" Type="http://schemas.openxmlformats.org/officeDocument/2006/relationships/image" Target="../media/image567.emf"/><Relationship Id="rId25" Type="http://schemas.openxmlformats.org/officeDocument/2006/relationships/image" Target="../media/image571.emf"/><Relationship Id="rId33" Type="http://schemas.openxmlformats.org/officeDocument/2006/relationships/image" Target="../media/image575.emf"/><Relationship Id="rId2" Type="http://schemas.openxmlformats.org/officeDocument/2006/relationships/customXml" Target="../ink/ink559.xml"/><Relationship Id="rId16" Type="http://schemas.openxmlformats.org/officeDocument/2006/relationships/customXml" Target="../ink/ink566.xml"/><Relationship Id="rId20" Type="http://schemas.openxmlformats.org/officeDocument/2006/relationships/customXml" Target="../ink/ink568.xml"/><Relationship Id="rId29" Type="http://schemas.openxmlformats.org/officeDocument/2006/relationships/image" Target="../media/image573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61.xml"/><Relationship Id="rId11" Type="http://schemas.openxmlformats.org/officeDocument/2006/relationships/image" Target="../media/image564.emf"/><Relationship Id="rId24" Type="http://schemas.openxmlformats.org/officeDocument/2006/relationships/customXml" Target="../ink/ink570.xml"/><Relationship Id="rId32" Type="http://schemas.openxmlformats.org/officeDocument/2006/relationships/customXml" Target="../ink/ink574.xml"/><Relationship Id="rId5" Type="http://schemas.openxmlformats.org/officeDocument/2006/relationships/image" Target="../media/image561.emf"/><Relationship Id="rId15" Type="http://schemas.openxmlformats.org/officeDocument/2006/relationships/image" Target="../media/image566.emf"/><Relationship Id="rId23" Type="http://schemas.openxmlformats.org/officeDocument/2006/relationships/image" Target="../media/image570.emf"/><Relationship Id="rId28" Type="http://schemas.openxmlformats.org/officeDocument/2006/relationships/customXml" Target="../ink/ink572.xml"/><Relationship Id="rId10" Type="http://schemas.openxmlformats.org/officeDocument/2006/relationships/customXml" Target="../ink/ink563.xml"/><Relationship Id="rId19" Type="http://schemas.openxmlformats.org/officeDocument/2006/relationships/image" Target="../media/image568.emf"/><Relationship Id="rId31" Type="http://schemas.openxmlformats.org/officeDocument/2006/relationships/image" Target="../media/image574.emf"/><Relationship Id="rId4" Type="http://schemas.openxmlformats.org/officeDocument/2006/relationships/customXml" Target="../ink/ink560.xml"/><Relationship Id="rId9" Type="http://schemas.openxmlformats.org/officeDocument/2006/relationships/image" Target="../media/image563.emf"/><Relationship Id="rId14" Type="http://schemas.openxmlformats.org/officeDocument/2006/relationships/customXml" Target="../ink/ink565.xml"/><Relationship Id="rId22" Type="http://schemas.openxmlformats.org/officeDocument/2006/relationships/customXml" Target="../ink/ink569.xml"/><Relationship Id="rId27" Type="http://schemas.openxmlformats.org/officeDocument/2006/relationships/image" Target="../media/image572.emf"/><Relationship Id="rId30" Type="http://schemas.openxmlformats.org/officeDocument/2006/relationships/customXml" Target="../ink/ink573.xml"/><Relationship Id="rId8" Type="http://schemas.openxmlformats.org/officeDocument/2006/relationships/customXml" Target="../ink/ink56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78.xml"/><Relationship Id="rId3" Type="http://schemas.openxmlformats.org/officeDocument/2006/relationships/image" Target="../media/image576.emf"/><Relationship Id="rId7" Type="http://schemas.openxmlformats.org/officeDocument/2006/relationships/image" Target="../media/image578.emf"/><Relationship Id="rId2" Type="http://schemas.openxmlformats.org/officeDocument/2006/relationships/customXml" Target="../ink/ink57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77.xml"/><Relationship Id="rId11" Type="http://schemas.openxmlformats.org/officeDocument/2006/relationships/image" Target="../media/image580.emf"/><Relationship Id="rId5" Type="http://schemas.openxmlformats.org/officeDocument/2006/relationships/image" Target="../media/image577.emf"/><Relationship Id="rId10" Type="http://schemas.openxmlformats.org/officeDocument/2006/relationships/customXml" Target="../ink/ink579.xml"/><Relationship Id="rId4" Type="http://schemas.openxmlformats.org/officeDocument/2006/relationships/customXml" Target="../ink/ink576.xml"/><Relationship Id="rId9" Type="http://schemas.openxmlformats.org/officeDocument/2006/relationships/image" Target="../media/image579.emf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6.emf"/><Relationship Id="rId18" Type="http://schemas.openxmlformats.org/officeDocument/2006/relationships/customXml" Target="../ink/ink588.xml"/><Relationship Id="rId26" Type="http://schemas.openxmlformats.org/officeDocument/2006/relationships/customXml" Target="../ink/ink592.xml"/><Relationship Id="rId39" Type="http://schemas.openxmlformats.org/officeDocument/2006/relationships/image" Target="../media/image599.emf"/><Relationship Id="rId21" Type="http://schemas.openxmlformats.org/officeDocument/2006/relationships/image" Target="../media/image590.emf"/><Relationship Id="rId34" Type="http://schemas.openxmlformats.org/officeDocument/2006/relationships/customXml" Target="../ink/ink596.xml"/><Relationship Id="rId7" Type="http://schemas.openxmlformats.org/officeDocument/2006/relationships/image" Target="../media/image583.emf"/><Relationship Id="rId2" Type="http://schemas.openxmlformats.org/officeDocument/2006/relationships/customXml" Target="../ink/ink580.xml"/><Relationship Id="rId16" Type="http://schemas.openxmlformats.org/officeDocument/2006/relationships/customXml" Target="../ink/ink587.xml"/><Relationship Id="rId20" Type="http://schemas.openxmlformats.org/officeDocument/2006/relationships/customXml" Target="../ink/ink589.xml"/><Relationship Id="rId29" Type="http://schemas.openxmlformats.org/officeDocument/2006/relationships/image" Target="../media/image594.emf"/><Relationship Id="rId41" Type="http://schemas.openxmlformats.org/officeDocument/2006/relationships/image" Target="../media/image600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82.xml"/><Relationship Id="rId11" Type="http://schemas.openxmlformats.org/officeDocument/2006/relationships/image" Target="../media/image585.emf"/><Relationship Id="rId24" Type="http://schemas.openxmlformats.org/officeDocument/2006/relationships/customXml" Target="../ink/ink591.xml"/><Relationship Id="rId32" Type="http://schemas.openxmlformats.org/officeDocument/2006/relationships/customXml" Target="../ink/ink595.xml"/><Relationship Id="rId37" Type="http://schemas.openxmlformats.org/officeDocument/2006/relationships/image" Target="../media/image598.emf"/><Relationship Id="rId40" Type="http://schemas.openxmlformats.org/officeDocument/2006/relationships/customXml" Target="../ink/ink599.xml"/><Relationship Id="rId5" Type="http://schemas.openxmlformats.org/officeDocument/2006/relationships/image" Target="../media/image582.emf"/><Relationship Id="rId15" Type="http://schemas.openxmlformats.org/officeDocument/2006/relationships/image" Target="../media/image587.emf"/><Relationship Id="rId23" Type="http://schemas.openxmlformats.org/officeDocument/2006/relationships/image" Target="../media/image591.emf"/><Relationship Id="rId28" Type="http://schemas.openxmlformats.org/officeDocument/2006/relationships/customXml" Target="../ink/ink593.xml"/><Relationship Id="rId36" Type="http://schemas.openxmlformats.org/officeDocument/2006/relationships/customXml" Target="../ink/ink597.xml"/><Relationship Id="rId10" Type="http://schemas.openxmlformats.org/officeDocument/2006/relationships/customXml" Target="../ink/ink584.xml"/><Relationship Id="rId19" Type="http://schemas.openxmlformats.org/officeDocument/2006/relationships/image" Target="../media/image589.emf"/><Relationship Id="rId31" Type="http://schemas.openxmlformats.org/officeDocument/2006/relationships/image" Target="../media/image595.emf"/><Relationship Id="rId4" Type="http://schemas.openxmlformats.org/officeDocument/2006/relationships/customXml" Target="../ink/ink581.xml"/><Relationship Id="rId9" Type="http://schemas.openxmlformats.org/officeDocument/2006/relationships/image" Target="../media/image584.emf"/><Relationship Id="rId14" Type="http://schemas.openxmlformats.org/officeDocument/2006/relationships/customXml" Target="../ink/ink586.xml"/><Relationship Id="rId22" Type="http://schemas.openxmlformats.org/officeDocument/2006/relationships/customXml" Target="../ink/ink590.xml"/><Relationship Id="rId27" Type="http://schemas.openxmlformats.org/officeDocument/2006/relationships/image" Target="../media/image593.emf"/><Relationship Id="rId30" Type="http://schemas.openxmlformats.org/officeDocument/2006/relationships/customXml" Target="../ink/ink594.xml"/><Relationship Id="rId35" Type="http://schemas.openxmlformats.org/officeDocument/2006/relationships/image" Target="../media/image597.emf"/><Relationship Id="rId8" Type="http://schemas.openxmlformats.org/officeDocument/2006/relationships/customXml" Target="../ink/ink583.xml"/><Relationship Id="rId3" Type="http://schemas.openxmlformats.org/officeDocument/2006/relationships/image" Target="../media/image581.emf"/><Relationship Id="rId12" Type="http://schemas.openxmlformats.org/officeDocument/2006/relationships/customXml" Target="../ink/ink585.xml"/><Relationship Id="rId17" Type="http://schemas.openxmlformats.org/officeDocument/2006/relationships/image" Target="../media/image588.emf"/><Relationship Id="rId25" Type="http://schemas.openxmlformats.org/officeDocument/2006/relationships/image" Target="../media/image592.emf"/><Relationship Id="rId33" Type="http://schemas.openxmlformats.org/officeDocument/2006/relationships/image" Target="../media/image596.emf"/><Relationship Id="rId38" Type="http://schemas.openxmlformats.org/officeDocument/2006/relationships/customXml" Target="../ink/ink59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03.xml"/><Relationship Id="rId13" Type="http://schemas.openxmlformats.org/officeDocument/2006/relationships/image" Target="../media/image606.emf"/><Relationship Id="rId3" Type="http://schemas.openxmlformats.org/officeDocument/2006/relationships/image" Target="../media/image601.emf"/><Relationship Id="rId7" Type="http://schemas.openxmlformats.org/officeDocument/2006/relationships/image" Target="../media/image603.emf"/><Relationship Id="rId12" Type="http://schemas.openxmlformats.org/officeDocument/2006/relationships/customXml" Target="../ink/ink605.xml"/><Relationship Id="rId17" Type="http://schemas.openxmlformats.org/officeDocument/2006/relationships/image" Target="../media/image608.emf"/><Relationship Id="rId2" Type="http://schemas.openxmlformats.org/officeDocument/2006/relationships/customXml" Target="../ink/ink600.xml"/><Relationship Id="rId16" Type="http://schemas.openxmlformats.org/officeDocument/2006/relationships/customXml" Target="../ink/ink60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02.xml"/><Relationship Id="rId11" Type="http://schemas.openxmlformats.org/officeDocument/2006/relationships/image" Target="../media/image605.emf"/><Relationship Id="rId5" Type="http://schemas.openxmlformats.org/officeDocument/2006/relationships/image" Target="../media/image602.emf"/><Relationship Id="rId15" Type="http://schemas.openxmlformats.org/officeDocument/2006/relationships/image" Target="../media/image607.emf"/><Relationship Id="rId10" Type="http://schemas.openxmlformats.org/officeDocument/2006/relationships/customXml" Target="../ink/ink604.xml"/><Relationship Id="rId4" Type="http://schemas.openxmlformats.org/officeDocument/2006/relationships/customXml" Target="../ink/ink601.xml"/><Relationship Id="rId9" Type="http://schemas.openxmlformats.org/officeDocument/2006/relationships/image" Target="../media/image604.emf"/><Relationship Id="rId14" Type="http://schemas.openxmlformats.org/officeDocument/2006/relationships/customXml" Target="../ink/ink606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4.xml"/><Relationship Id="rId18" Type="http://schemas.openxmlformats.org/officeDocument/2006/relationships/image" Target="../media/image74.emf"/><Relationship Id="rId26" Type="http://schemas.openxmlformats.org/officeDocument/2006/relationships/image" Target="../media/image78.emf"/><Relationship Id="rId39" Type="http://schemas.openxmlformats.org/officeDocument/2006/relationships/customXml" Target="../ink/ink47.xml"/><Relationship Id="rId21" Type="http://schemas.openxmlformats.org/officeDocument/2006/relationships/customXml" Target="../ink/ink38.xml"/><Relationship Id="rId34" Type="http://schemas.openxmlformats.org/officeDocument/2006/relationships/image" Target="../media/image82.emf"/><Relationship Id="rId42" Type="http://schemas.openxmlformats.org/officeDocument/2006/relationships/image" Target="../media/image86.emf"/><Relationship Id="rId47" Type="http://schemas.openxmlformats.org/officeDocument/2006/relationships/customXml" Target="../ink/ink51.xml"/><Relationship Id="rId50" Type="http://schemas.openxmlformats.org/officeDocument/2006/relationships/image" Target="../media/image90.emf"/><Relationship Id="rId7" Type="http://schemas.openxmlformats.org/officeDocument/2006/relationships/customXml" Target="../ink/ink31.xml"/><Relationship Id="rId2" Type="http://schemas.openxmlformats.org/officeDocument/2006/relationships/image" Target="../media/image1.png"/><Relationship Id="rId16" Type="http://schemas.openxmlformats.org/officeDocument/2006/relationships/image" Target="../media/image73.emf"/><Relationship Id="rId29" Type="http://schemas.openxmlformats.org/officeDocument/2006/relationships/customXml" Target="../ink/ink42.xml"/><Relationship Id="rId11" Type="http://schemas.openxmlformats.org/officeDocument/2006/relationships/customXml" Target="../ink/ink33.xml"/><Relationship Id="rId24" Type="http://schemas.openxmlformats.org/officeDocument/2006/relationships/image" Target="../media/image77.emf"/><Relationship Id="rId32" Type="http://schemas.openxmlformats.org/officeDocument/2006/relationships/image" Target="../media/image81.emf"/><Relationship Id="rId37" Type="http://schemas.openxmlformats.org/officeDocument/2006/relationships/customXml" Target="../ink/ink46.xml"/><Relationship Id="rId40" Type="http://schemas.openxmlformats.org/officeDocument/2006/relationships/image" Target="../media/image85.emf"/><Relationship Id="rId45" Type="http://schemas.openxmlformats.org/officeDocument/2006/relationships/customXml" Target="../ink/ink50.xml"/><Relationship Id="rId5" Type="http://schemas.openxmlformats.org/officeDocument/2006/relationships/customXml" Target="../ink/ink30.xml"/><Relationship Id="rId15" Type="http://schemas.openxmlformats.org/officeDocument/2006/relationships/customXml" Target="../ink/ink35.xml"/><Relationship Id="rId23" Type="http://schemas.openxmlformats.org/officeDocument/2006/relationships/customXml" Target="../ink/ink39.xml"/><Relationship Id="rId28" Type="http://schemas.openxmlformats.org/officeDocument/2006/relationships/image" Target="../media/image79.emf"/><Relationship Id="rId36" Type="http://schemas.openxmlformats.org/officeDocument/2006/relationships/image" Target="../media/image83.emf"/><Relationship Id="rId49" Type="http://schemas.openxmlformats.org/officeDocument/2006/relationships/customXml" Target="../ink/ink52.xml"/><Relationship Id="rId10" Type="http://schemas.openxmlformats.org/officeDocument/2006/relationships/image" Target="../media/image70.emf"/><Relationship Id="rId19" Type="http://schemas.openxmlformats.org/officeDocument/2006/relationships/customXml" Target="../ink/ink37.xml"/><Relationship Id="rId31" Type="http://schemas.openxmlformats.org/officeDocument/2006/relationships/customXml" Target="../ink/ink43.xml"/><Relationship Id="rId44" Type="http://schemas.openxmlformats.org/officeDocument/2006/relationships/image" Target="../media/image87.emf"/><Relationship Id="rId4" Type="http://schemas.openxmlformats.org/officeDocument/2006/relationships/image" Target="../media/image67.emf"/><Relationship Id="rId9" Type="http://schemas.openxmlformats.org/officeDocument/2006/relationships/customXml" Target="../ink/ink32.xml"/><Relationship Id="rId14" Type="http://schemas.openxmlformats.org/officeDocument/2006/relationships/image" Target="../media/image72.emf"/><Relationship Id="rId22" Type="http://schemas.openxmlformats.org/officeDocument/2006/relationships/image" Target="../media/image76.emf"/><Relationship Id="rId27" Type="http://schemas.openxmlformats.org/officeDocument/2006/relationships/customXml" Target="../ink/ink41.xml"/><Relationship Id="rId30" Type="http://schemas.openxmlformats.org/officeDocument/2006/relationships/image" Target="../media/image80.emf"/><Relationship Id="rId35" Type="http://schemas.openxmlformats.org/officeDocument/2006/relationships/customXml" Target="../ink/ink45.xml"/><Relationship Id="rId43" Type="http://schemas.openxmlformats.org/officeDocument/2006/relationships/customXml" Target="../ink/ink49.xml"/><Relationship Id="rId48" Type="http://schemas.openxmlformats.org/officeDocument/2006/relationships/image" Target="../media/image89.emf"/><Relationship Id="rId8" Type="http://schemas.openxmlformats.org/officeDocument/2006/relationships/image" Target="../media/image69.emf"/><Relationship Id="rId3" Type="http://schemas.openxmlformats.org/officeDocument/2006/relationships/customXml" Target="../ink/ink29.xml"/><Relationship Id="rId12" Type="http://schemas.openxmlformats.org/officeDocument/2006/relationships/image" Target="../media/image71.emf"/><Relationship Id="rId17" Type="http://schemas.openxmlformats.org/officeDocument/2006/relationships/customXml" Target="../ink/ink36.xml"/><Relationship Id="rId25" Type="http://schemas.openxmlformats.org/officeDocument/2006/relationships/customXml" Target="../ink/ink40.xml"/><Relationship Id="rId33" Type="http://schemas.openxmlformats.org/officeDocument/2006/relationships/customXml" Target="../ink/ink44.xml"/><Relationship Id="rId38" Type="http://schemas.openxmlformats.org/officeDocument/2006/relationships/image" Target="../media/image84.emf"/><Relationship Id="rId46" Type="http://schemas.openxmlformats.org/officeDocument/2006/relationships/image" Target="../media/image88.emf"/><Relationship Id="rId20" Type="http://schemas.openxmlformats.org/officeDocument/2006/relationships/image" Target="../media/image75.emf"/><Relationship Id="rId41" Type="http://schemas.openxmlformats.org/officeDocument/2006/relationships/customXml" Target="../ink/ink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emf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5.xml"/><Relationship Id="rId21" Type="http://schemas.openxmlformats.org/officeDocument/2006/relationships/image" Target="../media/image100.emf"/><Relationship Id="rId42" Type="http://schemas.openxmlformats.org/officeDocument/2006/relationships/customXml" Target="../ink/ink73.xml"/><Relationship Id="rId47" Type="http://schemas.openxmlformats.org/officeDocument/2006/relationships/image" Target="../media/image113.emf"/><Relationship Id="rId63" Type="http://schemas.openxmlformats.org/officeDocument/2006/relationships/image" Target="../media/image121.emf"/><Relationship Id="rId68" Type="http://schemas.openxmlformats.org/officeDocument/2006/relationships/customXml" Target="../ink/ink86.xml"/><Relationship Id="rId84" Type="http://schemas.openxmlformats.org/officeDocument/2006/relationships/customXml" Target="../ink/ink94.xml"/><Relationship Id="rId89" Type="http://schemas.openxmlformats.org/officeDocument/2006/relationships/image" Target="../media/image134.emf"/><Relationship Id="rId16" Type="http://schemas.openxmlformats.org/officeDocument/2006/relationships/customXml" Target="../ink/ink60.xml"/><Relationship Id="rId11" Type="http://schemas.openxmlformats.org/officeDocument/2006/relationships/image" Target="../media/image95.emf"/><Relationship Id="rId32" Type="http://schemas.openxmlformats.org/officeDocument/2006/relationships/customXml" Target="../ink/ink68.xml"/><Relationship Id="rId37" Type="http://schemas.openxmlformats.org/officeDocument/2006/relationships/image" Target="../media/image108.emf"/><Relationship Id="rId53" Type="http://schemas.openxmlformats.org/officeDocument/2006/relationships/image" Target="../media/image116.emf"/><Relationship Id="rId58" Type="http://schemas.openxmlformats.org/officeDocument/2006/relationships/customXml" Target="../ink/ink81.xml"/><Relationship Id="rId74" Type="http://schemas.openxmlformats.org/officeDocument/2006/relationships/customXml" Target="../ink/ink89.xml"/><Relationship Id="rId79" Type="http://schemas.openxmlformats.org/officeDocument/2006/relationships/image" Target="../media/image129.emf"/><Relationship Id="rId5" Type="http://schemas.openxmlformats.org/officeDocument/2006/relationships/image" Target="../media/image92.emf"/><Relationship Id="rId90" Type="http://schemas.openxmlformats.org/officeDocument/2006/relationships/customXml" Target="../ink/ink97.xml"/><Relationship Id="rId14" Type="http://schemas.openxmlformats.org/officeDocument/2006/relationships/customXml" Target="../ink/ink59.xml"/><Relationship Id="rId22" Type="http://schemas.openxmlformats.org/officeDocument/2006/relationships/customXml" Target="../ink/ink63.xml"/><Relationship Id="rId27" Type="http://schemas.openxmlformats.org/officeDocument/2006/relationships/image" Target="../media/image103.emf"/><Relationship Id="rId30" Type="http://schemas.openxmlformats.org/officeDocument/2006/relationships/customXml" Target="../ink/ink67.xml"/><Relationship Id="rId35" Type="http://schemas.openxmlformats.org/officeDocument/2006/relationships/image" Target="../media/image107.emf"/><Relationship Id="rId43" Type="http://schemas.openxmlformats.org/officeDocument/2006/relationships/image" Target="../media/image111.emf"/><Relationship Id="rId48" Type="http://schemas.openxmlformats.org/officeDocument/2006/relationships/customXml" Target="../ink/ink76.xml"/><Relationship Id="rId56" Type="http://schemas.openxmlformats.org/officeDocument/2006/relationships/customXml" Target="../ink/ink80.xml"/><Relationship Id="rId64" Type="http://schemas.openxmlformats.org/officeDocument/2006/relationships/customXml" Target="../ink/ink84.xml"/><Relationship Id="rId69" Type="http://schemas.openxmlformats.org/officeDocument/2006/relationships/image" Target="../media/image124.emf"/><Relationship Id="rId77" Type="http://schemas.openxmlformats.org/officeDocument/2006/relationships/image" Target="../media/image128.emf"/><Relationship Id="rId8" Type="http://schemas.openxmlformats.org/officeDocument/2006/relationships/customXml" Target="../ink/ink56.xml"/><Relationship Id="rId51" Type="http://schemas.openxmlformats.org/officeDocument/2006/relationships/image" Target="../media/image115.emf"/><Relationship Id="rId72" Type="http://schemas.openxmlformats.org/officeDocument/2006/relationships/customXml" Target="../ink/ink88.xml"/><Relationship Id="rId80" Type="http://schemas.openxmlformats.org/officeDocument/2006/relationships/customXml" Target="../ink/ink92.xml"/><Relationship Id="rId85" Type="http://schemas.openxmlformats.org/officeDocument/2006/relationships/image" Target="../media/image132.emf"/><Relationship Id="rId3" Type="http://schemas.openxmlformats.org/officeDocument/2006/relationships/image" Target="../media/image91.emf"/><Relationship Id="rId12" Type="http://schemas.openxmlformats.org/officeDocument/2006/relationships/customXml" Target="../ink/ink58.xml"/><Relationship Id="rId17" Type="http://schemas.openxmlformats.org/officeDocument/2006/relationships/image" Target="../media/image98.emf"/><Relationship Id="rId25" Type="http://schemas.openxmlformats.org/officeDocument/2006/relationships/image" Target="../media/image102.emf"/><Relationship Id="rId33" Type="http://schemas.openxmlformats.org/officeDocument/2006/relationships/image" Target="../media/image106.emf"/><Relationship Id="rId38" Type="http://schemas.openxmlformats.org/officeDocument/2006/relationships/customXml" Target="../ink/ink71.xml"/><Relationship Id="rId46" Type="http://schemas.openxmlformats.org/officeDocument/2006/relationships/customXml" Target="../ink/ink75.xml"/><Relationship Id="rId59" Type="http://schemas.openxmlformats.org/officeDocument/2006/relationships/image" Target="../media/image119.emf"/><Relationship Id="rId67" Type="http://schemas.openxmlformats.org/officeDocument/2006/relationships/image" Target="../media/image123.emf"/><Relationship Id="rId20" Type="http://schemas.openxmlformats.org/officeDocument/2006/relationships/customXml" Target="../ink/ink62.xml"/><Relationship Id="rId41" Type="http://schemas.openxmlformats.org/officeDocument/2006/relationships/image" Target="../media/image110.emf"/><Relationship Id="rId54" Type="http://schemas.openxmlformats.org/officeDocument/2006/relationships/customXml" Target="../ink/ink79.xml"/><Relationship Id="rId62" Type="http://schemas.openxmlformats.org/officeDocument/2006/relationships/customXml" Target="../ink/ink83.xml"/><Relationship Id="rId70" Type="http://schemas.openxmlformats.org/officeDocument/2006/relationships/customXml" Target="../ink/ink87.xml"/><Relationship Id="rId75" Type="http://schemas.openxmlformats.org/officeDocument/2006/relationships/image" Target="../media/image127.emf"/><Relationship Id="rId83" Type="http://schemas.openxmlformats.org/officeDocument/2006/relationships/image" Target="../media/image131.emf"/><Relationship Id="rId88" Type="http://schemas.openxmlformats.org/officeDocument/2006/relationships/customXml" Target="../ink/ink96.xml"/><Relationship Id="rId91" Type="http://schemas.openxmlformats.org/officeDocument/2006/relationships/image" Target="../media/image135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5.xml"/><Relationship Id="rId15" Type="http://schemas.openxmlformats.org/officeDocument/2006/relationships/image" Target="../media/image97.emf"/><Relationship Id="rId23" Type="http://schemas.openxmlformats.org/officeDocument/2006/relationships/image" Target="../media/image101.emf"/><Relationship Id="rId28" Type="http://schemas.openxmlformats.org/officeDocument/2006/relationships/customXml" Target="../ink/ink66.xml"/><Relationship Id="rId36" Type="http://schemas.openxmlformats.org/officeDocument/2006/relationships/customXml" Target="../ink/ink70.xml"/><Relationship Id="rId49" Type="http://schemas.openxmlformats.org/officeDocument/2006/relationships/image" Target="../media/image114.emf"/><Relationship Id="rId57" Type="http://schemas.openxmlformats.org/officeDocument/2006/relationships/image" Target="../media/image118.emf"/><Relationship Id="rId10" Type="http://schemas.openxmlformats.org/officeDocument/2006/relationships/customXml" Target="../ink/ink57.xml"/><Relationship Id="rId31" Type="http://schemas.openxmlformats.org/officeDocument/2006/relationships/image" Target="../media/image105.emf"/><Relationship Id="rId44" Type="http://schemas.openxmlformats.org/officeDocument/2006/relationships/customXml" Target="../ink/ink74.xml"/><Relationship Id="rId52" Type="http://schemas.openxmlformats.org/officeDocument/2006/relationships/customXml" Target="../ink/ink78.xml"/><Relationship Id="rId60" Type="http://schemas.openxmlformats.org/officeDocument/2006/relationships/customXml" Target="../ink/ink82.xml"/><Relationship Id="rId65" Type="http://schemas.openxmlformats.org/officeDocument/2006/relationships/image" Target="../media/image122.emf"/><Relationship Id="rId73" Type="http://schemas.openxmlformats.org/officeDocument/2006/relationships/image" Target="../media/image126.emf"/><Relationship Id="rId78" Type="http://schemas.openxmlformats.org/officeDocument/2006/relationships/customXml" Target="../ink/ink91.xml"/><Relationship Id="rId81" Type="http://schemas.openxmlformats.org/officeDocument/2006/relationships/image" Target="../media/image130.emf"/><Relationship Id="rId86" Type="http://schemas.openxmlformats.org/officeDocument/2006/relationships/customXml" Target="../ink/ink95.xml"/><Relationship Id="rId4" Type="http://schemas.openxmlformats.org/officeDocument/2006/relationships/customXml" Target="../ink/ink54.xml"/><Relationship Id="rId9" Type="http://schemas.openxmlformats.org/officeDocument/2006/relationships/image" Target="../media/image94.emf"/><Relationship Id="rId13" Type="http://schemas.openxmlformats.org/officeDocument/2006/relationships/image" Target="../media/image96.emf"/><Relationship Id="rId18" Type="http://schemas.openxmlformats.org/officeDocument/2006/relationships/customXml" Target="../ink/ink61.xml"/><Relationship Id="rId39" Type="http://schemas.openxmlformats.org/officeDocument/2006/relationships/image" Target="../media/image109.emf"/><Relationship Id="rId34" Type="http://schemas.openxmlformats.org/officeDocument/2006/relationships/customXml" Target="../ink/ink69.xml"/><Relationship Id="rId50" Type="http://schemas.openxmlformats.org/officeDocument/2006/relationships/customXml" Target="../ink/ink77.xml"/><Relationship Id="rId55" Type="http://schemas.openxmlformats.org/officeDocument/2006/relationships/image" Target="../media/image117.emf"/><Relationship Id="rId76" Type="http://schemas.openxmlformats.org/officeDocument/2006/relationships/customXml" Target="../ink/ink90.xml"/><Relationship Id="rId7" Type="http://schemas.openxmlformats.org/officeDocument/2006/relationships/image" Target="../media/image93.emf"/><Relationship Id="rId71" Type="http://schemas.openxmlformats.org/officeDocument/2006/relationships/image" Target="../media/image125.emf"/><Relationship Id="rId2" Type="http://schemas.openxmlformats.org/officeDocument/2006/relationships/customXml" Target="../ink/ink53.xml"/><Relationship Id="rId29" Type="http://schemas.openxmlformats.org/officeDocument/2006/relationships/image" Target="../media/image104.emf"/><Relationship Id="rId24" Type="http://schemas.openxmlformats.org/officeDocument/2006/relationships/customXml" Target="../ink/ink64.xml"/><Relationship Id="rId40" Type="http://schemas.openxmlformats.org/officeDocument/2006/relationships/customXml" Target="../ink/ink72.xml"/><Relationship Id="rId45" Type="http://schemas.openxmlformats.org/officeDocument/2006/relationships/image" Target="../media/image112.emf"/><Relationship Id="rId66" Type="http://schemas.openxmlformats.org/officeDocument/2006/relationships/customXml" Target="../ink/ink85.xml"/><Relationship Id="rId87" Type="http://schemas.openxmlformats.org/officeDocument/2006/relationships/image" Target="../media/image133.emf"/><Relationship Id="rId61" Type="http://schemas.openxmlformats.org/officeDocument/2006/relationships/image" Target="../media/image120.emf"/><Relationship Id="rId82" Type="http://schemas.openxmlformats.org/officeDocument/2006/relationships/customXml" Target="../ink/ink93.xml"/><Relationship Id="rId19" Type="http://schemas.openxmlformats.org/officeDocument/2006/relationships/image" Target="../media/image99.emf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0.xml"/><Relationship Id="rId21" Type="http://schemas.openxmlformats.org/officeDocument/2006/relationships/image" Target="../media/image145.emf"/><Relationship Id="rId42" Type="http://schemas.openxmlformats.org/officeDocument/2006/relationships/customXml" Target="../ink/ink118.xml"/><Relationship Id="rId47" Type="http://schemas.openxmlformats.org/officeDocument/2006/relationships/image" Target="../media/image158.emf"/><Relationship Id="rId63" Type="http://schemas.openxmlformats.org/officeDocument/2006/relationships/image" Target="../media/image166.emf"/><Relationship Id="rId68" Type="http://schemas.openxmlformats.org/officeDocument/2006/relationships/customXml" Target="../ink/ink131.xml"/><Relationship Id="rId2" Type="http://schemas.openxmlformats.org/officeDocument/2006/relationships/customXml" Target="../ink/ink98.xml"/><Relationship Id="rId16" Type="http://schemas.openxmlformats.org/officeDocument/2006/relationships/customXml" Target="../ink/ink105.xml"/><Relationship Id="rId29" Type="http://schemas.openxmlformats.org/officeDocument/2006/relationships/image" Target="../media/image149.emf"/><Relationship Id="rId11" Type="http://schemas.openxmlformats.org/officeDocument/2006/relationships/image" Target="../media/image140.emf"/><Relationship Id="rId24" Type="http://schemas.openxmlformats.org/officeDocument/2006/relationships/customXml" Target="../ink/ink109.xml"/><Relationship Id="rId32" Type="http://schemas.openxmlformats.org/officeDocument/2006/relationships/customXml" Target="../ink/ink113.xml"/><Relationship Id="rId37" Type="http://schemas.openxmlformats.org/officeDocument/2006/relationships/image" Target="../media/image153.emf"/><Relationship Id="rId40" Type="http://schemas.openxmlformats.org/officeDocument/2006/relationships/customXml" Target="../ink/ink117.xml"/><Relationship Id="rId45" Type="http://schemas.openxmlformats.org/officeDocument/2006/relationships/image" Target="../media/image157.emf"/><Relationship Id="rId53" Type="http://schemas.openxmlformats.org/officeDocument/2006/relationships/image" Target="../media/image161.emf"/><Relationship Id="rId58" Type="http://schemas.openxmlformats.org/officeDocument/2006/relationships/customXml" Target="../ink/ink126.xml"/><Relationship Id="rId66" Type="http://schemas.openxmlformats.org/officeDocument/2006/relationships/customXml" Target="../ink/ink130.xml"/><Relationship Id="rId5" Type="http://schemas.openxmlformats.org/officeDocument/2006/relationships/image" Target="../media/image137.emf"/><Relationship Id="rId61" Type="http://schemas.openxmlformats.org/officeDocument/2006/relationships/image" Target="../media/image165.emf"/><Relationship Id="rId19" Type="http://schemas.openxmlformats.org/officeDocument/2006/relationships/image" Target="../media/image144.emf"/><Relationship Id="rId14" Type="http://schemas.openxmlformats.org/officeDocument/2006/relationships/customXml" Target="../ink/ink104.xml"/><Relationship Id="rId22" Type="http://schemas.openxmlformats.org/officeDocument/2006/relationships/customXml" Target="../ink/ink108.xml"/><Relationship Id="rId27" Type="http://schemas.openxmlformats.org/officeDocument/2006/relationships/image" Target="../media/image148.emf"/><Relationship Id="rId30" Type="http://schemas.openxmlformats.org/officeDocument/2006/relationships/customXml" Target="../ink/ink112.xml"/><Relationship Id="rId35" Type="http://schemas.openxmlformats.org/officeDocument/2006/relationships/image" Target="../media/image152.emf"/><Relationship Id="rId43" Type="http://schemas.openxmlformats.org/officeDocument/2006/relationships/image" Target="../media/image156.emf"/><Relationship Id="rId48" Type="http://schemas.openxmlformats.org/officeDocument/2006/relationships/customXml" Target="../ink/ink121.xml"/><Relationship Id="rId56" Type="http://schemas.openxmlformats.org/officeDocument/2006/relationships/customXml" Target="../ink/ink125.xml"/><Relationship Id="rId64" Type="http://schemas.openxmlformats.org/officeDocument/2006/relationships/customXml" Target="../ink/ink129.xml"/><Relationship Id="rId69" Type="http://schemas.openxmlformats.org/officeDocument/2006/relationships/image" Target="../media/image169.emf"/><Relationship Id="rId8" Type="http://schemas.openxmlformats.org/officeDocument/2006/relationships/customXml" Target="../ink/ink101.xml"/><Relationship Id="rId51" Type="http://schemas.openxmlformats.org/officeDocument/2006/relationships/image" Target="../media/image160.emf"/><Relationship Id="rId72" Type="http://schemas.openxmlformats.org/officeDocument/2006/relationships/customXml" Target="../ink/ink133.xml"/><Relationship Id="rId3" Type="http://schemas.openxmlformats.org/officeDocument/2006/relationships/image" Target="../media/image136.emf"/><Relationship Id="rId12" Type="http://schemas.openxmlformats.org/officeDocument/2006/relationships/customXml" Target="../ink/ink103.xml"/><Relationship Id="rId17" Type="http://schemas.openxmlformats.org/officeDocument/2006/relationships/image" Target="../media/image143.emf"/><Relationship Id="rId25" Type="http://schemas.openxmlformats.org/officeDocument/2006/relationships/image" Target="../media/image147.emf"/><Relationship Id="rId33" Type="http://schemas.openxmlformats.org/officeDocument/2006/relationships/image" Target="../media/image151.emf"/><Relationship Id="rId38" Type="http://schemas.openxmlformats.org/officeDocument/2006/relationships/customXml" Target="../ink/ink116.xml"/><Relationship Id="rId46" Type="http://schemas.openxmlformats.org/officeDocument/2006/relationships/customXml" Target="../ink/ink120.xml"/><Relationship Id="rId59" Type="http://schemas.openxmlformats.org/officeDocument/2006/relationships/image" Target="../media/image164.emf"/><Relationship Id="rId67" Type="http://schemas.openxmlformats.org/officeDocument/2006/relationships/image" Target="../media/image168.emf"/><Relationship Id="rId20" Type="http://schemas.openxmlformats.org/officeDocument/2006/relationships/customXml" Target="../ink/ink107.xml"/><Relationship Id="rId41" Type="http://schemas.openxmlformats.org/officeDocument/2006/relationships/image" Target="../media/image155.emf"/><Relationship Id="rId54" Type="http://schemas.openxmlformats.org/officeDocument/2006/relationships/customXml" Target="../ink/ink124.xml"/><Relationship Id="rId62" Type="http://schemas.openxmlformats.org/officeDocument/2006/relationships/customXml" Target="../ink/ink128.xml"/><Relationship Id="rId70" Type="http://schemas.openxmlformats.org/officeDocument/2006/relationships/customXml" Target="../ink/ink13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0.xml"/><Relationship Id="rId15" Type="http://schemas.openxmlformats.org/officeDocument/2006/relationships/image" Target="../media/image142.emf"/><Relationship Id="rId23" Type="http://schemas.openxmlformats.org/officeDocument/2006/relationships/image" Target="../media/image146.emf"/><Relationship Id="rId28" Type="http://schemas.openxmlformats.org/officeDocument/2006/relationships/customXml" Target="../ink/ink111.xml"/><Relationship Id="rId36" Type="http://schemas.openxmlformats.org/officeDocument/2006/relationships/customXml" Target="../ink/ink115.xml"/><Relationship Id="rId49" Type="http://schemas.openxmlformats.org/officeDocument/2006/relationships/image" Target="../media/image159.emf"/><Relationship Id="rId57" Type="http://schemas.openxmlformats.org/officeDocument/2006/relationships/image" Target="../media/image163.emf"/><Relationship Id="rId10" Type="http://schemas.openxmlformats.org/officeDocument/2006/relationships/customXml" Target="../ink/ink102.xml"/><Relationship Id="rId31" Type="http://schemas.openxmlformats.org/officeDocument/2006/relationships/image" Target="../media/image150.emf"/><Relationship Id="rId44" Type="http://schemas.openxmlformats.org/officeDocument/2006/relationships/customXml" Target="../ink/ink119.xml"/><Relationship Id="rId52" Type="http://schemas.openxmlformats.org/officeDocument/2006/relationships/customXml" Target="../ink/ink123.xml"/><Relationship Id="rId60" Type="http://schemas.openxmlformats.org/officeDocument/2006/relationships/customXml" Target="../ink/ink127.xml"/><Relationship Id="rId65" Type="http://schemas.openxmlformats.org/officeDocument/2006/relationships/image" Target="../media/image167.emf"/><Relationship Id="rId73" Type="http://schemas.openxmlformats.org/officeDocument/2006/relationships/image" Target="../media/image171.emf"/><Relationship Id="rId4" Type="http://schemas.openxmlformats.org/officeDocument/2006/relationships/customXml" Target="../ink/ink99.xml"/><Relationship Id="rId9" Type="http://schemas.openxmlformats.org/officeDocument/2006/relationships/image" Target="../media/image139.emf"/><Relationship Id="rId13" Type="http://schemas.openxmlformats.org/officeDocument/2006/relationships/image" Target="../media/image141.emf"/><Relationship Id="rId18" Type="http://schemas.openxmlformats.org/officeDocument/2006/relationships/customXml" Target="../ink/ink106.xml"/><Relationship Id="rId39" Type="http://schemas.openxmlformats.org/officeDocument/2006/relationships/image" Target="../media/image154.emf"/><Relationship Id="rId34" Type="http://schemas.openxmlformats.org/officeDocument/2006/relationships/customXml" Target="../ink/ink114.xml"/><Relationship Id="rId50" Type="http://schemas.openxmlformats.org/officeDocument/2006/relationships/customXml" Target="../ink/ink122.xml"/><Relationship Id="rId55" Type="http://schemas.openxmlformats.org/officeDocument/2006/relationships/image" Target="../media/image162.emf"/><Relationship Id="rId7" Type="http://schemas.openxmlformats.org/officeDocument/2006/relationships/image" Target="../media/image138.emf"/><Relationship Id="rId71" Type="http://schemas.openxmlformats.org/officeDocument/2006/relationships/image" Target="../media/image17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emf"/><Relationship Id="rId13" Type="http://schemas.openxmlformats.org/officeDocument/2006/relationships/image" Target="../media/image178.emf"/><Relationship Id="rId18" Type="http://schemas.openxmlformats.org/officeDocument/2006/relationships/customXml" Target="../ink/ink141.xml"/><Relationship Id="rId26" Type="http://schemas.openxmlformats.org/officeDocument/2006/relationships/customXml" Target="../ink/ink145.xml"/><Relationship Id="rId3" Type="http://schemas.openxmlformats.org/officeDocument/2006/relationships/customXml" Target="../ink/ink134.xml"/><Relationship Id="rId21" Type="http://schemas.openxmlformats.org/officeDocument/2006/relationships/image" Target="../media/image182.emf"/><Relationship Id="rId7" Type="http://schemas.openxmlformats.org/officeDocument/2006/relationships/customXml" Target="../ink/ink136.xml"/><Relationship Id="rId12" Type="http://schemas.openxmlformats.org/officeDocument/2006/relationships/customXml" Target="../ink/ink138.xml"/><Relationship Id="rId17" Type="http://schemas.openxmlformats.org/officeDocument/2006/relationships/image" Target="../media/image180.emf"/><Relationship Id="rId25" Type="http://schemas.openxmlformats.org/officeDocument/2006/relationships/image" Target="../media/image184.emf"/><Relationship Id="rId2" Type="http://schemas.openxmlformats.org/officeDocument/2006/relationships/image" Target="../media/image2.png"/><Relationship Id="rId16" Type="http://schemas.openxmlformats.org/officeDocument/2006/relationships/customXml" Target="../ink/ink140.xml"/><Relationship Id="rId20" Type="http://schemas.openxmlformats.org/officeDocument/2006/relationships/customXml" Target="../ink/ink142.xml"/><Relationship Id="rId29" Type="http://schemas.openxmlformats.org/officeDocument/2006/relationships/image" Target="../media/image18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4.emf"/><Relationship Id="rId11" Type="http://schemas.openxmlformats.org/officeDocument/2006/relationships/image" Target="../media/image177.emf"/><Relationship Id="rId24" Type="http://schemas.openxmlformats.org/officeDocument/2006/relationships/customXml" Target="../ink/ink144.xml"/><Relationship Id="rId5" Type="http://schemas.openxmlformats.org/officeDocument/2006/relationships/customXml" Target="../ink/ink135.xml"/><Relationship Id="rId15" Type="http://schemas.openxmlformats.org/officeDocument/2006/relationships/image" Target="../media/image179.emf"/><Relationship Id="rId23" Type="http://schemas.openxmlformats.org/officeDocument/2006/relationships/image" Target="../media/image183.emf"/><Relationship Id="rId28" Type="http://schemas.openxmlformats.org/officeDocument/2006/relationships/customXml" Target="../ink/ink146.xml"/><Relationship Id="rId10" Type="http://schemas.openxmlformats.org/officeDocument/2006/relationships/customXml" Target="../ink/ink137.xml"/><Relationship Id="rId19" Type="http://schemas.openxmlformats.org/officeDocument/2006/relationships/image" Target="../media/image181.emf"/><Relationship Id="rId31" Type="http://schemas.openxmlformats.org/officeDocument/2006/relationships/image" Target="../media/image187.emf"/><Relationship Id="rId4" Type="http://schemas.openxmlformats.org/officeDocument/2006/relationships/image" Target="../media/image173.emf"/><Relationship Id="rId9" Type="http://schemas.openxmlformats.org/officeDocument/2006/relationships/image" Target="../media/image3.png"/><Relationship Id="rId14" Type="http://schemas.openxmlformats.org/officeDocument/2006/relationships/customXml" Target="../ink/ink139.xml"/><Relationship Id="rId22" Type="http://schemas.openxmlformats.org/officeDocument/2006/relationships/customXml" Target="../ink/ink143.xml"/><Relationship Id="rId27" Type="http://schemas.openxmlformats.org/officeDocument/2006/relationships/image" Target="../media/image185.emf"/><Relationship Id="rId30" Type="http://schemas.openxmlformats.org/officeDocument/2006/relationships/customXml" Target="../ink/ink14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emf"/><Relationship Id="rId13" Type="http://schemas.openxmlformats.org/officeDocument/2006/relationships/customXml" Target="../ink/ink153.xml"/><Relationship Id="rId18" Type="http://schemas.openxmlformats.org/officeDocument/2006/relationships/image" Target="../media/image196.emf"/><Relationship Id="rId26" Type="http://schemas.openxmlformats.org/officeDocument/2006/relationships/image" Target="../media/image200.emf"/><Relationship Id="rId3" Type="http://schemas.openxmlformats.org/officeDocument/2006/relationships/customXml" Target="../ink/ink148.xml"/><Relationship Id="rId21" Type="http://schemas.openxmlformats.org/officeDocument/2006/relationships/customXml" Target="../ink/ink157.xml"/><Relationship Id="rId7" Type="http://schemas.openxmlformats.org/officeDocument/2006/relationships/customXml" Target="../ink/ink150.xml"/><Relationship Id="rId12" Type="http://schemas.openxmlformats.org/officeDocument/2006/relationships/image" Target="../media/image193.emf"/><Relationship Id="rId17" Type="http://schemas.openxmlformats.org/officeDocument/2006/relationships/customXml" Target="../ink/ink155.xml"/><Relationship Id="rId25" Type="http://schemas.openxmlformats.org/officeDocument/2006/relationships/customXml" Target="../ink/ink159.xml"/><Relationship Id="rId2" Type="http://schemas.openxmlformats.org/officeDocument/2006/relationships/image" Target="../media/image4.png"/><Relationship Id="rId16" Type="http://schemas.openxmlformats.org/officeDocument/2006/relationships/image" Target="../media/image195.emf"/><Relationship Id="rId20" Type="http://schemas.openxmlformats.org/officeDocument/2006/relationships/image" Target="../media/image19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emf"/><Relationship Id="rId11" Type="http://schemas.openxmlformats.org/officeDocument/2006/relationships/customXml" Target="../ink/ink152.xml"/><Relationship Id="rId24" Type="http://schemas.openxmlformats.org/officeDocument/2006/relationships/image" Target="../media/image199.emf"/><Relationship Id="rId5" Type="http://schemas.openxmlformats.org/officeDocument/2006/relationships/customXml" Target="../ink/ink149.xml"/><Relationship Id="rId15" Type="http://schemas.openxmlformats.org/officeDocument/2006/relationships/customXml" Target="../ink/ink154.xml"/><Relationship Id="rId23" Type="http://schemas.openxmlformats.org/officeDocument/2006/relationships/customXml" Target="../ink/ink158.xml"/><Relationship Id="rId10" Type="http://schemas.openxmlformats.org/officeDocument/2006/relationships/image" Target="../media/image192.emf"/><Relationship Id="rId19" Type="http://schemas.openxmlformats.org/officeDocument/2006/relationships/customXml" Target="../ink/ink156.xml"/><Relationship Id="rId4" Type="http://schemas.openxmlformats.org/officeDocument/2006/relationships/image" Target="../media/image189.emf"/><Relationship Id="rId9" Type="http://schemas.openxmlformats.org/officeDocument/2006/relationships/customXml" Target="../ink/ink151.xml"/><Relationship Id="rId14" Type="http://schemas.openxmlformats.org/officeDocument/2006/relationships/image" Target="../media/image194.emf"/><Relationship Id="rId22" Type="http://schemas.openxmlformats.org/officeDocument/2006/relationships/image" Target="../media/image19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emf"/><Relationship Id="rId13" Type="http://schemas.openxmlformats.org/officeDocument/2006/relationships/customXml" Target="../ink/ink165.xml"/><Relationship Id="rId18" Type="http://schemas.openxmlformats.org/officeDocument/2006/relationships/image" Target="../media/image209.emf"/><Relationship Id="rId3" Type="http://schemas.openxmlformats.org/officeDocument/2006/relationships/customXml" Target="../ink/ink160.xml"/><Relationship Id="rId21" Type="http://schemas.openxmlformats.org/officeDocument/2006/relationships/customXml" Target="../ink/ink169.xml"/><Relationship Id="rId7" Type="http://schemas.openxmlformats.org/officeDocument/2006/relationships/customXml" Target="../ink/ink162.xml"/><Relationship Id="rId12" Type="http://schemas.openxmlformats.org/officeDocument/2006/relationships/image" Target="../media/image206.emf"/><Relationship Id="rId17" Type="http://schemas.openxmlformats.org/officeDocument/2006/relationships/customXml" Target="../ink/ink167.xml"/><Relationship Id="rId2" Type="http://schemas.openxmlformats.org/officeDocument/2006/relationships/image" Target="../media/image5.png"/><Relationship Id="rId16" Type="http://schemas.openxmlformats.org/officeDocument/2006/relationships/image" Target="../media/image208.emf"/><Relationship Id="rId20" Type="http://schemas.openxmlformats.org/officeDocument/2006/relationships/image" Target="../media/image2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3.emf"/><Relationship Id="rId11" Type="http://schemas.openxmlformats.org/officeDocument/2006/relationships/customXml" Target="../ink/ink164.xml"/><Relationship Id="rId24" Type="http://schemas.openxmlformats.org/officeDocument/2006/relationships/image" Target="../media/image212.emf"/><Relationship Id="rId5" Type="http://schemas.openxmlformats.org/officeDocument/2006/relationships/customXml" Target="../ink/ink161.xml"/><Relationship Id="rId15" Type="http://schemas.openxmlformats.org/officeDocument/2006/relationships/customXml" Target="../ink/ink166.xml"/><Relationship Id="rId23" Type="http://schemas.openxmlformats.org/officeDocument/2006/relationships/customXml" Target="../ink/ink170.xml"/><Relationship Id="rId10" Type="http://schemas.openxmlformats.org/officeDocument/2006/relationships/image" Target="../media/image205.emf"/><Relationship Id="rId19" Type="http://schemas.openxmlformats.org/officeDocument/2006/relationships/customXml" Target="../ink/ink168.xml"/><Relationship Id="rId4" Type="http://schemas.openxmlformats.org/officeDocument/2006/relationships/image" Target="../media/image202.emf"/><Relationship Id="rId9" Type="http://schemas.openxmlformats.org/officeDocument/2006/relationships/customXml" Target="../ink/ink163.xml"/><Relationship Id="rId14" Type="http://schemas.openxmlformats.org/officeDocument/2006/relationships/image" Target="../media/image207.emf"/><Relationship Id="rId22" Type="http://schemas.openxmlformats.org/officeDocument/2006/relationships/image" Target="../media/image2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8AE972E-7521-4705-BA00-962C018BB2F1}"/>
                  </a:ext>
                </a:extLst>
              </p14:cNvPr>
              <p14:cNvContentPartPr/>
              <p14:nvPr/>
            </p14:nvContentPartPr>
            <p14:xfrm>
              <a:off x="6236901" y="1553494"/>
              <a:ext cx="1427040" cy="511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8AE972E-7521-4705-BA00-962C018BB2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18901" y="1535494"/>
                <a:ext cx="146268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7C97E05-44BE-4E4E-9E83-6E54BCF22E47}"/>
                  </a:ext>
                </a:extLst>
              </p14:cNvPr>
              <p14:cNvContentPartPr/>
              <p14:nvPr/>
            </p14:nvContentPartPr>
            <p14:xfrm>
              <a:off x="7376301" y="2256934"/>
              <a:ext cx="118440" cy="76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7C97E05-44BE-4E4E-9E83-6E54BCF22E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58301" y="2238934"/>
                <a:ext cx="1540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9B4F31F-9EA5-439A-9DBF-E26EFA338C0F}"/>
                  </a:ext>
                </a:extLst>
              </p14:cNvPr>
              <p14:cNvContentPartPr/>
              <p14:nvPr/>
            </p14:nvContentPartPr>
            <p14:xfrm>
              <a:off x="5432301" y="1031854"/>
              <a:ext cx="66240" cy="80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9B4F31F-9EA5-439A-9DBF-E26EFA338C0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14301" y="1013854"/>
                <a:ext cx="1018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2E182A9-4B4C-42C4-9887-A9A19B38E78F}"/>
                  </a:ext>
                </a:extLst>
              </p14:cNvPr>
              <p14:cNvContentPartPr/>
              <p14:nvPr/>
            </p14:nvContentPartPr>
            <p14:xfrm>
              <a:off x="5004261" y="1473214"/>
              <a:ext cx="899280" cy="768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2E182A9-4B4C-42C4-9887-A9A19B38E78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86261" y="1455214"/>
                <a:ext cx="934920" cy="80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3843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586208" y="808328"/>
              <a:ext cx="3687840" cy="4241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7208" y="798608"/>
                <a:ext cx="3706920" cy="425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2210168" y="122528"/>
              <a:ext cx="1333440" cy="6962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9728" y="117848"/>
                <a:ext cx="1353600" cy="71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617528" y="871328"/>
              <a:ext cx="1127160" cy="12618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9248" y="865208"/>
                <a:ext cx="1143360" cy="12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/>
              <p14:cNvContentPartPr/>
              <p14:nvPr/>
            </p14:nvContentPartPr>
            <p14:xfrm>
              <a:off x="1148168" y="902648"/>
              <a:ext cx="31680" cy="12844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42408" y="897968"/>
                <a:ext cx="42480" cy="12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/>
              <p14:cNvContentPartPr/>
              <p14:nvPr/>
            </p14:nvContentPartPr>
            <p14:xfrm>
              <a:off x="915608" y="989048"/>
              <a:ext cx="36000" cy="12052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6248" y="985448"/>
                <a:ext cx="51840" cy="12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Ink 24"/>
              <p14:cNvContentPartPr/>
              <p14:nvPr/>
            </p14:nvContentPartPr>
            <p14:xfrm>
              <a:off x="1318448" y="894008"/>
              <a:ext cx="254520" cy="134568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09808" y="890048"/>
                <a:ext cx="268920" cy="13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Ink 27"/>
              <p14:cNvContentPartPr/>
              <p14:nvPr/>
            </p14:nvContentPartPr>
            <p14:xfrm>
              <a:off x="649568" y="1069688"/>
              <a:ext cx="1078920" cy="2185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4888" y="1063568"/>
                <a:ext cx="108972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/>
              <p14:cNvContentPartPr/>
              <p14:nvPr/>
            </p14:nvContentPartPr>
            <p14:xfrm>
              <a:off x="613568" y="1264808"/>
              <a:ext cx="1150200" cy="1598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9608" y="1258688"/>
                <a:ext cx="116028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" name="Ink 30"/>
              <p14:cNvContentPartPr/>
              <p14:nvPr/>
            </p14:nvContentPartPr>
            <p14:xfrm>
              <a:off x="583328" y="1610408"/>
              <a:ext cx="1231200" cy="10224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9368" y="1602848"/>
                <a:ext cx="124272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/>
              <p14:cNvContentPartPr/>
              <p14:nvPr/>
            </p14:nvContentPartPr>
            <p14:xfrm>
              <a:off x="564608" y="1851248"/>
              <a:ext cx="1197360" cy="10800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0648" y="1843688"/>
                <a:ext cx="120564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6" name="Ink 35"/>
              <p14:cNvContentPartPr/>
              <p14:nvPr/>
            </p14:nvContentPartPr>
            <p14:xfrm>
              <a:off x="5543048" y="729848"/>
              <a:ext cx="2027880" cy="214272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33688" y="720488"/>
                <a:ext cx="2046600" cy="21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9" name="Ink 38"/>
              <p14:cNvContentPartPr/>
              <p14:nvPr/>
            </p14:nvContentPartPr>
            <p14:xfrm>
              <a:off x="5941568" y="751088"/>
              <a:ext cx="81000" cy="207792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31848" y="744248"/>
                <a:ext cx="97560" cy="20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1" name="Ink 40"/>
              <p14:cNvContentPartPr/>
              <p14:nvPr/>
            </p14:nvContentPartPr>
            <p14:xfrm>
              <a:off x="6358088" y="749648"/>
              <a:ext cx="131040" cy="20498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53408" y="744968"/>
                <a:ext cx="144360" cy="20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2" name="Ink 41"/>
              <p14:cNvContentPartPr/>
              <p14:nvPr/>
            </p14:nvContentPartPr>
            <p14:xfrm>
              <a:off x="6739688" y="825968"/>
              <a:ext cx="47880" cy="200340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730688" y="821288"/>
                <a:ext cx="64080" cy="20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5" name="Ink 44"/>
              <p14:cNvContentPartPr/>
              <p14:nvPr/>
            </p14:nvContentPartPr>
            <p14:xfrm>
              <a:off x="5510648" y="1906328"/>
              <a:ext cx="64440" cy="1764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506688" y="1902008"/>
                <a:ext cx="727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6" name="Ink 45"/>
              <p14:cNvContentPartPr/>
              <p14:nvPr/>
            </p14:nvContentPartPr>
            <p14:xfrm>
              <a:off x="7035968" y="756848"/>
              <a:ext cx="66600" cy="197532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028048" y="751808"/>
                <a:ext cx="85320" cy="19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9" name="Ink 48"/>
              <p14:cNvContentPartPr/>
              <p14:nvPr/>
            </p14:nvContentPartPr>
            <p14:xfrm>
              <a:off x="5556008" y="1086968"/>
              <a:ext cx="1912680" cy="11880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551688" y="1078328"/>
                <a:ext cx="192204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2" name="Ink 51"/>
              <p14:cNvContentPartPr/>
              <p14:nvPr/>
            </p14:nvContentPartPr>
            <p14:xfrm>
              <a:off x="5539448" y="1481888"/>
              <a:ext cx="1868760" cy="10764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31528" y="1472168"/>
                <a:ext cx="188604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3" name="Ink 52"/>
              <p14:cNvContentPartPr/>
              <p14:nvPr/>
            </p14:nvContentPartPr>
            <p14:xfrm>
              <a:off x="5533328" y="1751168"/>
              <a:ext cx="2071080" cy="15984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528648" y="1740728"/>
                <a:ext cx="20858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4" name="Ink 53"/>
              <p14:cNvContentPartPr/>
              <p14:nvPr/>
            </p14:nvContentPartPr>
            <p14:xfrm>
              <a:off x="5606768" y="2093168"/>
              <a:ext cx="2044440" cy="12492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600288" y="2082728"/>
                <a:ext cx="206136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7" name="Ink 66"/>
              <p14:cNvContentPartPr/>
              <p14:nvPr/>
            </p14:nvContentPartPr>
            <p14:xfrm>
              <a:off x="6467528" y="807608"/>
              <a:ext cx="270000" cy="62244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458888" y="802568"/>
                <a:ext cx="28620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0" name="Ink 69"/>
              <p14:cNvContentPartPr/>
              <p14:nvPr/>
            </p14:nvContentPartPr>
            <p14:xfrm>
              <a:off x="6101768" y="830288"/>
              <a:ext cx="204120" cy="60912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94208" y="821288"/>
                <a:ext cx="219240" cy="62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6" name="Ink 75"/>
              <p14:cNvContentPartPr/>
              <p14:nvPr/>
            </p14:nvContentPartPr>
            <p14:xfrm>
              <a:off x="8147288" y="819848"/>
              <a:ext cx="3576240" cy="46116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138648" y="811208"/>
                <a:ext cx="3594240" cy="47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7" name="Ink 96"/>
              <p14:cNvContentPartPr/>
              <p14:nvPr/>
            </p14:nvContentPartPr>
            <p14:xfrm>
              <a:off x="7158728" y="2249048"/>
              <a:ext cx="272160" cy="28656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151528" y="2237888"/>
                <a:ext cx="28980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6" name="Ink 105"/>
              <p14:cNvContentPartPr/>
              <p14:nvPr/>
            </p14:nvContentPartPr>
            <p14:xfrm>
              <a:off x="8078528" y="1287848"/>
              <a:ext cx="3633840" cy="26604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074208" y="1279208"/>
                <a:ext cx="364680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9" name="Ink 108"/>
              <p14:cNvContentPartPr/>
              <p14:nvPr/>
            </p14:nvContentPartPr>
            <p14:xfrm>
              <a:off x="9720488" y="1610408"/>
              <a:ext cx="421200" cy="34596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711128" y="1602848"/>
                <a:ext cx="43992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2" name="Ink 111"/>
              <p14:cNvContentPartPr/>
              <p14:nvPr/>
            </p14:nvContentPartPr>
            <p14:xfrm>
              <a:off x="8517728" y="3145808"/>
              <a:ext cx="827640" cy="23220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508368" y="3137168"/>
                <a:ext cx="8474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15" name="Ink 114"/>
              <p14:cNvContentPartPr/>
              <p14:nvPr/>
            </p14:nvContentPartPr>
            <p14:xfrm>
              <a:off x="5724488" y="894008"/>
              <a:ext cx="126360" cy="25812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715488" y="885008"/>
                <a:ext cx="14616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7" name="Ink 116"/>
              <p14:cNvContentPartPr/>
              <p14:nvPr/>
            </p14:nvContentPartPr>
            <p14:xfrm>
              <a:off x="1249688" y="1505648"/>
              <a:ext cx="4704840" cy="293400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245368" y="1501328"/>
                <a:ext cx="4716360" cy="29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3" name="Ink 122"/>
              <p14:cNvContentPartPr/>
              <p14:nvPr/>
            </p14:nvContentPartPr>
            <p14:xfrm>
              <a:off x="8923088" y="2983448"/>
              <a:ext cx="690480" cy="52380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914448" y="2977688"/>
                <a:ext cx="70920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24" name="Ink 123"/>
              <p14:cNvContentPartPr/>
              <p14:nvPr/>
            </p14:nvContentPartPr>
            <p14:xfrm>
              <a:off x="5999528" y="3964808"/>
              <a:ext cx="2533320" cy="243108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991248" y="3956168"/>
                <a:ext cx="2550960" cy="24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7" name="Ink 126"/>
              <p14:cNvContentPartPr/>
              <p14:nvPr/>
            </p14:nvContentPartPr>
            <p14:xfrm>
              <a:off x="2694008" y="5207168"/>
              <a:ext cx="191160" cy="62856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684288" y="5197448"/>
                <a:ext cx="210240" cy="64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28" name="Ink 127"/>
              <p14:cNvContentPartPr/>
              <p14:nvPr/>
            </p14:nvContentPartPr>
            <p14:xfrm>
              <a:off x="2712728" y="5322728"/>
              <a:ext cx="302400" cy="22860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705888" y="5316968"/>
                <a:ext cx="3150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33" name="Ink 132"/>
              <p14:cNvContentPartPr/>
              <p14:nvPr/>
            </p14:nvContentPartPr>
            <p14:xfrm>
              <a:off x="998768" y="1415648"/>
              <a:ext cx="226800" cy="25344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91568" y="1408448"/>
                <a:ext cx="2433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37" name="Ink 136"/>
              <p14:cNvContentPartPr/>
              <p14:nvPr/>
            </p14:nvContentPartPr>
            <p14:xfrm>
              <a:off x="6798008" y="3270728"/>
              <a:ext cx="192960" cy="480600"/>
            </p14:xfrm>
          </p:contentPart>
        </mc:Choice>
        <mc:Fallback xmlns="">
          <p:pic>
            <p:nvPicPr>
              <p:cNvPr id="137" name="Ink 136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791528" y="3264248"/>
                <a:ext cx="205920" cy="4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38" name="Ink 137"/>
              <p14:cNvContentPartPr/>
              <p14:nvPr/>
            </p14:nvContentPartPr>
            <p14:xfrm>
              <a:off x="6576608" y="4513088"/>
              <a:ext cx="430200" cy="38772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569768" y="4507328"/>
                <a:ext cx="44460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9" name="Ink 138"/>
              <p14:cNvContentPartPr/>
              <p14:nvPr/>
            </p14:nvContentPartPr>
            <p14:xfrm>
              <a:off x="6682808" y="4573928"/>
              <a:ext cx="223200" cy="273600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674168" y="4566368"/>
                <a:ext cx="236520" cy="29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0404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963848" y="-136672"/>
              <a:ext cx="10121760" cy="5932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4848" y="-146032"/>
                <a:ext cx="10141560" cy="59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8" name="Ink 77"/>
              <p14:cNvContentPartPr/>
              <p14:nvPr/>
            </p14:nvContentPartPr>
            <p14:xfrm>
              <a:off x="1520408" y="1914248"/>
              <a:ext cx="3836520" cy="396900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11768" y="1906688"/>
                <a:ext cx="3854880" cy="39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1" name="Ink 80"/>
              <p14:cNvContentPartPr/>
              <p14:nvPr/>
            </p14:nvContentPartPr>
            <p14:xfrm>
              <a:off x="3459008" y="2111888"/>
              <a:ext cx="75600" cy="425628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51088" y="2105768"/>
                <a:ext cx="89640" cy="42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4" name="Ink 83"/>
              <p14:cNvContentPartPr/>
              <p14:nvPr/>
            </p14:nvContentPartPr>
            <p14:xfrm>
              <a:off x="1606808" y="3492128"/>
              <a:ext cx="3672000" cy="42804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00688" y="3485648"/>
                <a:ext cx="368316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9" name="Ink 88"/>
              <p14:cNvContentPartPr/>
              <p14:nvPr/>
            </p14:nvContentPartPr>
            <p14:xfrm>
              <a:off x="1971128" y="2329328"/>
              <a:ext cx="1078200" cy="83196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59968" y="2322488"/>
                <a:ext cx="1098720" cy="84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4" name="Ink 93"/>
              <p14:cNvContentPartPr/>
              <p14:nvPr/>
            </p14:nvContentPartPr>
            <p14:xfrm>
              <a:off x="4078208" y="2013968"/>
              <a:ext cx="1024920" cy="52128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69928" y="2006408"/>
                <a:ext cx="103788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3" name="Ink 102"/>
              <p14:cNvContentPartPr/>
              <p14:nvPr/>
            </p14:nvContentPartPr>
            <p14:xfrm>
              <a:off x="2199728" y="3941048"/>
              <a:ext cx="676080" cy="36720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90728" y="3935648"/>
                <a:ext cx="69408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6" name="Ink 105"/>
              <p14:cNvContentPartPr/>
              <p14:nvPr/>
            </p14:nvContentPartPr>
            <p14:xfrm>
              <a:off x="3942848" y="3704528"/>
              <a:ext cx="775080" cy="33840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34208" y="3698768"/>
                <a:ext cx="790920" cy="35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3678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509608" y="753968"/>
              <a:ext cx="2794320" cy="2700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9528" y="744248"/>
                <a:ext cx="2814120" cy="27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234008" y="772328"/>
              <a:ext cx="158760" cy="2901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28968" y="766208"/>
                <a:ext cx="173520" cy="29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2278208" y="857288"/>
              <a:ext cx="213120" cy="2700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71368" y="852968"/>
                <a:ext cx="230040" cy="27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1442288" y="2210888"/>
              <a:ext cx="2811240" cy="3855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36528" y="2202968"/>
                <a:ext cx="282492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1527248" y="1463168"/>
              <a:ext cx="2452680" cy="2808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22208" y="1454528"/>
                <a:ext cx="246636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/>
              <p14:cNvContentPartPr/>
              <p14:nvPr/>
            </p14:nvContentPartPr>
            <p14:xfrm>
              <a:off x="2629928" y="1045568"/>
              <a:ext cx="286560" cy="33156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20928" y="1036568"/>
                <a:ext cx="30240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" name="Ink 28"/>
              <p14:cNvContentPartPr/>
              <p14:nvPr/>
            </p14:nvContentPartPr>
            <p14:xfrm>
              <a:off x="3666368" y="937928"/>
              <a:ext cx="241560" cy="3841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58088" y="931808"/>
                <a:ext cx="25704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/>
              <p14:cNvContentPartPr/>
              <p14:nvPr/>
            </p14:nvContentPartPr>
            <p14:xfrm>
              <a:off x="5142368" y="1654328"/>
              <a:ext cx="949680" cy="2228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36248" y="1648928"/>
                <a:ext cx="96444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/>
              <p14:cNvContentPartPr/>
              <p14:nvPr/>
            </p14:nvContentPartPr>
            <p14:xfrm>
              <a:off x="2769608" y="1752248"/>
              <a:ext cx="407160" cy="31320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60248" y="1744688"/>
                <a:ext cx="42480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9" name="Ink 38"/>
              <p14:cNvContentPartPr/>
              <p14:nvPr/>
            </p14:nvContentPartPr>
            <p14:xfrm>
              <a:off x="3800288" y="1419248"/>
              <a:ext cx="342000" cy="5292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96328" y="1411688"/>
                <a:ext cx="3535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k 39"/>
              <p14:cNvContentPartPr/>
              <p14:nvPr/>
            </p14:nvContentPartPr>
            <p14:xfrm>
              <a:off x="3617768" y="1742888"/>
              <a:ext cx="343080" cy="37476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08768" y="1735328"/>
                <a:ext cx="36072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8" name="Ink 47"/>
              <p14:cNvContentPartPr/>
              <p14:nvPr/>
            </p14:nvContentPartPr>
            <p14:xfrm>
              <a:off x="2735408" y="2479808"/>
              <a:ext cx="1161000" cy="63180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25688" y="2474048"/>
                <a:ext cx="1182240" cy="64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2" name="Ink 51"/>
              <p14:cNvContentPartPr/>
              <p14:nvPr/>
            </p14:nvContentPartPr>
            <p14:xfrm>
              <a:off x="1752968" y="1076888"/>
              <a:ext cx="446760" cy="200196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744328" y="1068248"/>
                <a:ext cx="465120" cy="20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6" name="Ink 55"/>
              <p14:cNvContentPartPr/>
              <p14:nvPr/>
            </p14:nvContentPartPr>
            <p14:xfrm>
              <a:off x="3120608" y="2021168"/>
              <a:ext cx="4187520" cy="65484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13408" y="2012168"/>
                <a:ext cx="4204440" cy="67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9" name="Ink 58"/>
              <p14:cNvContentPartPr/>
              <p14:nvPr/>
            </p14:nvContentPartPr>
            <p14:xfrm>
              <a:off x="3079208" y="2147168"/>
              <a:ext cx="145080" cy="11484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69488" y="2137088"/>
                <a:ext cx="1648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4" name="Ink 63"/>
              <p14:cNvContentPartPr/>
              <p14:nvPr/>
            </p14:nvContentPartPr>
            <p14:xfrm>
              <a:off x="4731248" y="501968"/>
              <a:ext cx="7375680" cy="581652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20808" y="497288"/>
                <a:ext cx="7393680" cy="58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2" name="Ink 91"/>
              <p14:cNvContentPartPr/>
              <p14:nvPr/>
            </p14:nvContentPartPr>
            <p14:xfrm>
              <a:off x="2560088" y="1629848"/>
              <a:ext cx="653760" cy="69804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516528" y="1544528"/>
                <a:ext cx="741600" cy="87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32" name="Ink 131"/>
              <p14:cNvContentPartPr/>
              <p14:nvPr/>
            </p14:nvContentPartPr>
            <p14:xfrm>
              <a:off x="7546808" y="1017128"/>
              <a:ext cx="1194120" cy="285624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539248" y="1012088"/>
                <a:ext cx="1206360" cy="28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3" name="Ink 132"/>
              <p14:cNvContentPartPr/>
              <p14:nvPr/>
            </p14:nvContentPartPr>
            <p14:xfrm>
              <a:off x="11742248" y="571808"/>
              <a:ext cx="378000" cy="263916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737568" y="567128"/>
                <a:ext cx="389520" cy="264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8" name="Ink 137"/>
              <p14:cNvContentPartPr/>
              <p14:nvPr/>
            </p14:nvContentPartPr>
            <p14:xfrm>
              <a:off x="10443368" y="4156328"/>
              <a:ext cx="449640" cy="135792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435088" y="4152368"/>
                <a:ext cx="461880" cy="137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1778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5A0F68-BB09-4E7A-8081-653A0AC5A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46" y="911708"/>
            <a:ext cx="10629900" cy="43719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F0A3C51-0199-47BC-B61E-C27A54F27AAF}"/>
                  </a:ext>
                </a:extLst>
              </p14:cNvPr>
              <p14:cNvContentPartPr/>
              <p14:nvPr/>
            </p14:nvContentPartPr>
            <p14:xfrm>
              <a:off x="4067901" y="21694"/>
              <a:ext cx="4641480" cy="6444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F0A3C51-0199-47BC-B61E-C27A54F27A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49901" y="3694"/>
                <a:ext cx="4677120" cy="68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C238773-3735-4737-8A25-A9A009C5EACD}"/>
                  </a:ext>
                </a:extLst>
              </p14:cNvPr>
              <p14:cNvContentPartPr/>
              <p14:nvPr/>
            </p14:nvContentPartPr>
            <p14:xfrm>
              <a:off x="7773741" y="5260774"/>
              <a:ext cx="2076480" cy="580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C238773-3735-4737-8A25-A9A009C5EA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55741" y="5242774"/>
                <a:ext cx="2112120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E860392E-5A84-44A6-BE6B-C75D01B21DE9}"/>
                  </a:ext>
                </a:extLst>
              </p14:cNvPr>
              <p14:cNvContentPartPr/>
              <p14:nvPr/>
            </p14:nvContentPartPr>
            <p14:xfrm>
              <a:off x="5379381" y="5667574"/>
              <a:ext cx="4391280" cy="10018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E860392E-5A84-44A6-BE6B-C75D01B21DE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61381" y="5649574"/>
                <a:ext cx="4426920" cy="10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89DC93F6-A1AA-4998-8988-EC1403310B4F}"/>
                  </a:ext>
                </a:extLst>
              </p14:cNvPr>
              <p14:cNvContentPartPr/>
              <p14:nvPr/>
            </p14:nvContentPartPr>
            <p14:xfrm>
              <a:off x="2956941" y="5324134"/>
              <a:ext cx="1439640" cy="4813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89DC93F6-A1AA-4998-8988-EC1403310B4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38941" y="5306134"/>
                <a:ext cx="1475280" cy="51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B7CB51DE-6F82-4343-B7D4-3FBB8C61916A}"/>
                  </a:ext>
                </a:extLst>
              </p14:cNvPr>
              <p14:cNvContentPartPr/>
              <p14:nvPr/>
            </p14:nvContentPartPr>
            <p14:xfrm>
              <a:off x="6389541" y="1342174"/>
              <a:ext cx="364680" cy="4860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B7CB51DE-6F82-4343-B7D4-3FBB8C61916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71541" y="1324174"/>
                <a:ext cx="4003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2D885957-8FD6-4DFE-85AF-C3EDF582FA67}"/>
                  </a:ext>
                </a:extLst>
              </p14:cNvPr>
              <p14:cNvContentPartPr/>
              <p14:nvPr/>
            </p14:nvContentPartPr>
            <p14:xfrm>
              <a:off x="5215221" y="5197054"/>
              <a:ext cx="2370240" cy="6757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2D885957-8FD6-4DFE-85AF-C3EDF582FA6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97221" y="5179054"/>
                <a:ext cx="2405880" cy="71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8372CA20-6F5C-497E-8CEA-15F0DDA3AD4D}"/>
                  </a:ext>
                </a:extLst>
              </p14:cNvPr>
              <p14:cNvContentPartPr/>
              <p14:nvPr/>
            </p14:nvContentPartPr>
            <p14:xfrm>
              <a:off x="9933381" y="5404414"/>
              <a:ext cx="402840" cy="48888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8372CA20-6F5C-497E-8CEA-15F0DDA3AD4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915381" y="5386414"/>
                <a:ext cx="43848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8C2695A5-72E2-40EB-B486-B665844AF910}"/>
                  </a:ext>
                </a:extLst>
              </p14:cNvPr>
              <p14:cNvContentPartPr/>
              <p14:nvPr/>
            </p14:nvContentPartPr>
            <p14:xfrm>
              <a:off x="9906021" y="5649934"/>
              <a:ext cx="1025640" cy="106884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8C2695A5-72E2-40EB-B486-B665844AF91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888021" y="5631934"/>
                <a:ext cx="1061280" cy="11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A149F83F-EC49-4531-9654-ECB1D4735033}"/>
                  </a:ext>
                </a:extLst>
              </p14:cNvPr>
              <p14:cNvContentPartPr/>
              <p14:nvPr/>
            </p14:nvContentPartPr>
            <p14:xfrm>
              <a:off x="2744181" y="5557054"/>
              <a:ext cx="360" cy="36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A149F83F-EC49-4531-9654-ECB1D473503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26181" y="553905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6C55E3E3-F517-4E59-A6ED-167EF4BD013A}"/>
                  </a:ext>
                </a:extLst>
              </p14:cNvPr>
              <p14:cNvContentPartPr/>
              <p14:nvPr/>
            </p14:nvContentPartPr>
            <p14:xfrm>
              <a:off x="4445901" y="5461654"/>
              <a:ext cx="215280" cy="38844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6C55E3E3-F517-4E59-A6ED-167EF4BD013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427901" y="5443654"/>
                <a:ext cx="250920" cy="42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6545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E32A43C-1543-4A6A-9665-10EBC780C7C6}"/>
                  </a:ext>
                </a:extLst>
              </p14:cNvPr>
              <p14:cNvContentPartPr/>
              <p14:nvPr/>
            </p14:nvContentPartPr>
            <p14:xfrm>
              <a:off x="3597381" y="176589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E32A43C-1543-4A6A-9665-10EBC780C7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79381" y="174789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43ACA2F-6140-4E5B-924D-53254AFD4E7C}"/>
                  </a:ext>
                </a:extLst>
              </p14:cNvPr>
              <p14:cNvContentPartPr/>
              <p14:nvPr/>
            </p14:nvContentPartPr>
            <p14:xfrm>
              <a:off x="7994061" y="197014"/>
              <a:ext cx="1625040" cy="593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43ACA2F-6140-4E5B-924D-53254AFD4E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76061" y="179014"/>
                <a:ext cx="1660680" cy="62892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4EFAF7FD-8578-4830-87FF-522AB6566D4D}"/>
              </a:ext>
            </a:extLst>
          </p:cNvPr>
          <p:cNvSpPr/>
          <p:nvPr/>
        </p:nvSpPr>
        <p:spPr>
          <a:xfrm>
            <a:off x="7215480" y="1058760"/>
            <a:ext cx="2880000" cy="2880000"/>
          </a:xfrm>
          <a:prstGeom prst="rect">
            <a:avLst/>
          </a:prstGeom>
          <a:solidFill>
            <a:srgbClr val="3165BB">
              <a:alpha val="5000"/>
            </a:srgbClr>
          </a:solidFill>
          <a:ln w="36000">
            <a:solidFill>
              <a:srgbClr val="316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3165BB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E6ADFE2-7668-4C8D-BA52-B39F443279AC}"/>
                  </a:ext>
                </a:extLst>
              </p14:cNvPr>
              <p14:cNvContentPartPr/>
              <p14:nvPr/>
            </p14:nvContentPartPr>
            <p14:xfrm>
              <a:off x="7515261" y="1488334"/>
              <a:ext cx="160920" cy="122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E6ADFE2-7668-4C8D-BA52-B39F443279A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97261" y="1470334"/>
                <a:ext cx="1965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E7C2D47-504E-42AF-9783-B3F34E758377}"/>
                  </a:ext>
                </a:extLst>
              </p14:cNvPr>
              <p14:cNvContentPartPr/>
              <p14:nvPr/>
            </p14:nvContentPartPr>
            <p14:xfrm>
              <a:off x="8571141" y="1496254"/>
              <a:ext cx="200160" cy="130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E7C2D47-504E-42AF-9783-B3F34E75837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53141" y="1478254"/>
                <a:ext cx="23580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2393351-E5FA-41DA-A622-90697E03A026}"/>
                  </a:ext>
                </a:extLst>
              </p14:cNvPr>
              <p14:cNvContentPartPr/>
              <p14:nvPr/>
            </p14:nvContentPartPr>
            <p14:xfrm>
              <a:off x="9569421" y="1459174"/>
              <a:ext cx="135000" cy="149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2393351-E5FA-41DA-A622-90697E03A02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51421" y="1441174"/>
                <a:ext cx="17064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822D6E0-3E53-4410-B7F1-AB8A80D17BE3}"/>
                  </a:ext>
                </a:extLst>
              </p14:cNvPr>
              <p14:cNvContentPartPr/>
              <p14:nvPr/>
            </p14:nvContentPartPr>
            <p14:xfrm>
              <a:off x="7609221" y="2299774"/>
              <a:ext cx="195120" cy="102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822D6E0-3E53-4410-B7F1-AB8A80D17BE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91221" y="2281774"/>
                <a:ext cx="23076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514808F-A27C-4D83-BE0D-E32873FBC287}"/>
                  </a:ext>
                </a:extLst>
              </p14:cNvPr>
              <p14:cNvContentPartPr/>
              <p14:nvPr/>
            </p14:nvContentPartPr>
            <p14:xfrm>
              <a:off x="8851221" y="2285374"/>
              <a:ext cx="174600" cy="95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514808F-A27C-4D83-BE0D-E32873FBC28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833221" y="2267374"/>
                <a:ext cx="2102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1BF2DD9-2875-42E0-BE9D-B4F085CC2317}"/>
                  </a:ext>
                </a:extLst>
              </p14:cNvPr>
              <p14:cNvContentPartPr/>
              <p14:nvPr/>
            </p14:nvContentPartPr>
            <p14:xfrm>
              <a:off x="9589221" y="2397694"/>
              <a:ext cx="120960" cy="885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1BF2DD9-2875-42E0-BE9D-B4F085CC231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571221" y="2379694"/>
                <a:ext cx="1566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F4B11D2-66E1-4E4C-B690-E81A744D3634}"/>
                  </a:ext>
                </a:extLst>
              </p14:cNvPr>
              <p14:cNvContentPartPr/>
              <p14:nvPr/>
            </p14:nvContentPartPr>
            <p14:xfrm>
              <a:off x="7575381" y="3214174"/>
              <a:ext cx="191880" cy="1152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F4B11D2-66E1-4E4C-B690-E81A744D363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57381" y="3196174"/>
                <a:ext cx="2275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69007AD-BBA5-4774-8EDB-F4AF8D9EC8AE}"/>
                  </a:ext>
                </a:extLst>
              </p14:cNvPr>
              <p14:cNvContentPartPr/>
              <p14:nvPr/>
            </p14:nvContentPartPr>
            <p14:xfrm>
              <a:off x="8867421" y="3177454"/>
              <a:ext cx="123480" cy="122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69007AD-BBA5-4774-8EDB-F4AF8D9EC8A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849421" y="3159454"/>
                <a:ext cx="1591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A4C5F45-BE93-433F-BE9A-499E2369AAAD}"/>
                  </a:ext>
                </a:extLst>
              </p14:cNvPr>
              <p14:cNvContentPartPr/>
              <p14:nvPr/>
            </p14:nvContentPartPr>
            <p14:xfrm>
              <a:off x="9523701" y="3165214"/>
              <a:ext cx="188280" cy="835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A4C5F45-BE93-433F-BE9A-499E2369AAA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505701" y="3147214"/>
                <a:ext cx="22392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3C049A9-1297-41EF-A223-6B0A2F12CB28}"/>
                  </a:ext>
                </a:extLst>
              </p14:cNvPr>
              <p14:cNvContentPartPr/>
              <p14:nvPr/>
            </p14:nvContentPartPr>
            <p14:xfrm>
              <a:off x="7899021" y="4224334"/>
              <a:ext cx="943920" cy="4197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3C049A9-1297-41EF-A223-6B0A2F12CB2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881021" y="4206334"/>
                <a:ext cx="97956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489DBE5-32AD-4800-9A0F-E1A405A68B89}"/>
                  </a:ext>
                </a:extLst>
              </p14:cNvPr>
              <p14:cNvContentPartPr/>
              <p14:nvPr/>
            </p14:nvContentPartPr>
            <p14:xfrm>
              <a:off x="9125541" y="4429894"/>
              <a:ext cx="187920" cy="114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489DBE5-32AD-4800-9A0F-E1A405A68B8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107541" y="4411894"/>
                <a:ext cx="2235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38FB45E-AB1C-49DB-B1CA-FB1D8DCEE360}"/>
                  </a:ext>
                </a:extLst>
              </p14:cNvPr>
              <p14:cNvContentPartPr/>
              <p14:nvPr/>
            </p14:nvContentPartPr>
            <p14:xfrm>
              <a:off x="9553221" y="4187614"/>
              <a:ext cx="145080" cy="3736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38FB45E-AB1C-49DB-B1CA-FB1D8DCEE36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535221" y="4169614"/>
                <a:ext cx="180720" cy="409320"/>
              </a:xfrm>
              <a:prstGeom prst="rect">
                <a:avLst/>
              </a:prstGeom>
            </p:spPr>
          </p:pic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C7D81583-FE41-48CA-9B2C-FE2F098FE110}"/>
              </a:ext>
            </a:extLst>
          </p:cNvPr>
          <p:cNvSpPr/>
          <p:nvPr/>
        </p:nvSpPr>
        <p:spPr>
          <a:xfrm>
            <a:off x="3622581" y="1058760"/>
            <a:ext cx="2880000" cy="2880000"/>
          </a:xfrm>
          <a:prstGeom prst="rect">
            <a:avLst/>
          </a:prstGeom>
          <a:solidFill>
            <a:srgbClr val="3165BB">
              <a:alpha val="5000"/>
            </a:srgbClr>
          </a:solidFill>
          <a:ln w="36000">
            <a:solidFill>
              <a:srgbClr val="316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3165BB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D092169-9FCD-4723-9481-B77D0152D2A7}"/>
                  </a:ext>
                </a:extLst>
              </p14:cNvPr>
              <p14:cNvContentPartPr/>
              <p14:nvPr/>
            </p14:nvContentPartPr>
            <p14:xfrm>
              <a:off x="3847581" y="1421014"/>
              <a:ext cx="136800" cy="98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D092169-9FCD-4723-9481-B77D0152D2A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29581" y="1403014"/>
                <a:ext cx="1724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9B0E99B-39CC-4BF6-B256-307D8CEBABDC}"/>
                  </a:ext>
                </a:extLst>
              </p14:cNvPr>
              <p14:cNvContentPartPr/>
              <p14:nvPr/>
            </p14:nvContentPartPr>
            <p14:xfrm>
              <a:off x="4455981" y="1409494"/>
              <a:ext cx="141840" cy="102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9B0E99B-39CC-4BF6-B256-307D8CEBABD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37981" y="1391494"/>
                <a:ext cx="17748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4E552FE-17E8-479F-82B2-E343B786D46A}"/>
                  </a:ext>
                </a:extLst>
              </p14:cNvPr>
              <p14:cNvContentPartPr/>
              <p14:nvPr/>
            </p14:nvContentPartPr>
            <p14:xfrm>
              <a:off x="4950621" y="1352614"/>
              <a:ext cx="121320" cy="117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4E552FE-17E8-479F-82B2-E343B786D46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932621" y="1334614"/>
                <a:ext cx="1569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C1D504A-456F-4104-9441-F05E58D53948}"/>
                  </a:ext>
                </a:extLst>
              </p14:cNvPr>
              <p14:cNvContentPartPr/>
              <p14:nvPr/>
            </p14:nvContentPartPr>
            <p14:xfrm>
              <a:off x="5456781" y="1403374"/>
              <a:ext cx="189720" cy="1018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C1D504A-456F-4104-9441-F05E58D5394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438781" y="1385374"/>
                <a:ext cx="2253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A07B4C7-C1FC-4E7F-881D-9570D99F5E1F}"/>
                  </a:ext>
                </a:extLst>
              </p14:cNvPr>
              <p14:cNvContentPartPr/>
              <p14:nvPr/>
            </p14:nvContentPartPr>
            <p14:xfrm>
              <a:off x="5894181" y="1450894"/>
              <a:ext cx="132480" cy="75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A07B4C7-C1FC-4E7F-881D-9570D99F5E1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76181" y="1432894"/>
                <a:ext cx="1681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AFB2D39-EE86-4BD0-A767-5B3A8E69AB09}"/>
                  </a:ext>
                </a:extLst>
              </p14:cNvPr>
              <p14:cNvContentPartPr/>
              <p14:nvPr/>
            </p14:nvContentPartPr>
            <p14:xfrm>
              <a:off x="3875661" y="2149294"/>
              <a:ext cx="150480" cy="1209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AFB2D39-EE86-4BD0-A767-5B3A8E69AB0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57661" y="2131294"/>
                <a:ext cx="18612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C96ACBF-E172-4C79-AB18-743C25D4EEBB}"/>
                  </a:ext>
                </a:extLst>
              </p14:cNvPr>
              <p14:cNvContentPartPr/>
              <p14:nvPr/>
            </p14:nvContentPartPr>
            <p14:xfrm>
              <a:off x="4466421" y="2214094"/>
              <a:ext cx="169560" cy="1018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C96ACBF-E172-4C79-AB18-743C25D4EEB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48421" y="2196094"/>
                <a:ext cx="2052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7DC5FDE-D4E9-4234-8D5B-AED3EE1D53C3}"/>
                  </a:ext>
                </a:extLst>
              </p14:cNvPr>
              <p14:cNvContentPartPr/>
              <p14:nvPr/>
            </p14:nvContentPartPr>
            <p14:xfrm>
              <a:off x="5022981" y="2100334"/>
              <a:ext cx="120240" cy="134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7DC5FDE-D4E9-4234-8D5B-AED3EE1D53C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004981" y="2082334"/>
                <a:ext cx="15588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00361C2-8EF5-4DD3-BBDE-2160F5A1665A}"/>
                  </a:ext>
                </a:extLst>
              </p14:cNvPr>
              <p14:cNvContentPartPr/>
              <p14:nvPr/>
            </p14:nvContentPartPr>
            <p14:xfrm>
              <a:off x="5483781" y="2185654"/>
              <a:ext cx="107640" cy="89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00361C2-8EF5-4DD3-BBDE-2160F5A1665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465781" y="2167654"/>
                <a:ext cx="1432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475EAD5-002B-42CC-AF61-B42245FB79E8}"/>
                  </a:ext>
                </a:extLst>
              </p14:cNvPr>
              <p14:cNvContentPartPr/>
              <p14:nvPr/>
            </p14:nvContentPartPr>
            <p14:xfrm>
              <a:off x="5921181" y="2304454"/>
              <a:ext cx="115920" cy="417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475EAD5-002B-42CC-AF61-B42245FB79E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03181" y="2286454"/>
                <a:ext cx="1515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3169082-CF01-4B37-B6C3-63DC93DFC7E6}"/>
                  </a:ext>
                </a:extLst>
              </p14:cNvPr>
              <p14:cNvContentPartPr/>
              <p14:nvPr/>
            </p14:nvContentPartPr>
            <p14:xfrm>
              <a:off x="4065741" y="2855614"/>
              <a:ext cx="322200" cy="1602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3169082-CF01-4B37-B6C3-63DC93DFC7E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047741" y="2837614"/>
                <a:ext cx="3578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F1A50AA-82B8-4D43-8922-6FDAB6A108FA}"/>
                  </a:ext>
                </a:extLst>
              </p14:cNvPr>
              <p14:cNvContentPartPr/>
              <p14:nvPr/>
            </p14:nvContentPartPr>
            <p14:xfrm>
              <a:off x="4744701" y="2977654"/>
              <a:ext cx="136440" cy="979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F1A50AA-82B8-4D43-8922-6FDAB6A108F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726701" y="2959654"/>
                <a:ext cx="17208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92CC2FB-920B-4359-B668-7065FC378EF4}"/>
                  </a:ext>
                </a:extLst>
              </p14:cNvPr>
              <p14:cNvContentPartPr/>
              <p14:nvPr/>
            </p14:nvContentPartPr>
            <p14:xfrm>
              <a:off x="5375061" y="2974774"/>
              <a:ext cx="123840" cy="1123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92CC2FB-920B-4359-B668-7065FC378EF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57061" y="2956774"/>
                <a:ext cx="1594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062D8AC-1FBA-46DA-8E18-F2B49CB1456D}"/>
                  </a:ext>
                </a:extLst>
              </p14:cNvPr>
              <p14:cNvContentPartPr/>
              <p14:nvPr/>
            </p14:nvContentPartPr>
            <p14:xfrm>
              <a:off x="5831181" y="2979814"/>
              <a:ext cx="130320" cy="1051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062D8AC-1FBA-46DA-8E18-F2B49CB1456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813181" y="2961814"/>
                <a:ext cx="1659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DB81916-12E8-4B30-8FBF-2EF41BDF9F85}"/>
                  </a:ext>
                </a:extLst>
              </p14:cNvPr>
              <p14:cNvContentPartPr/>
              <p14:nvPr/>
            </p14:nvContentPartPr>
            <p14:xfrm>
              <a:off x="3811581" y="2938414"/>
              <a:ext cx="101520" cy="1274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DB81916-12E8-4B30-8FBF-2EF41BDF9F8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793581" y="2920414"/>
                <a:ext cx="1371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659CD14-7300-4200-AEAF-7CED823F098F}"/>
                  </a:ext>
                </a:extLst>
              </p14:cNvPr>
              <p14:cNvContentPartPr/>
              <p14:nvPr/>
            </p14:nvContentPartPr>
            <p14:xfrm>
              <a:off x="5403141" y="4549054"/>
              <a:ext cx="222120" cy="849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659CD14-7300-4200-AEAF-7CED823F098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385141" y="4531054"/>
                <a:ext cx="2577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EE36246-F5C7-41A8-8CC7-C87D0CE9B210}"/>
                  </a:ext>
                </a:extLst>
              </p14:cNvPr>
              <p14:cNvContentPartPr/>
              <p14:nvPr/>
            </p14:nvContentPartPr>
            <p14:xfrm>
              <a:off x="4920741" y="4397854"/>
              <a:ext cx="129600" cy="2894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EE36246-F5C7-41A8-8CC7-C87D0CE9B21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902741" y="4379854"/>
                <a:ext cx="16524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753D562-DC5C-4013-BCE7-AF6AF4D708E5}"/>
                  </a:ext>
                </a:extLst>
              </p14:cNvPr>
              <p14:cNvContentPartPr/>
              <p14:nvPr/>
            </p14:nvContentPartPr>
            <p14:xfrm>
              <a:off x="4144941" y="4269334"/>
              <a:ext cx="573120" cy="5158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753D562-DC5C-4013-BCE7-AF6AF4D708E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126941" y="4251334"/>
                <a:ext cx="608760" cy="5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EBF21D8-56E0-495A-8050-DE62C4A57D6A}"/>
                  </a:ext>
                </a:extLst>
              </p14:cNvPr>
              <p14:cNvContentPartPr/>
              <p14:nvPr/>
            </p14:nvContentPartPr>
            <p14:xfrm>
              <a:off x="5862501" y="4302454"/>
              <a:ext cx="97560" cy="3441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EBF21D8-56E0-495A-8050-DE62C4A57D6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844501" y="4284454"/>
                <a:ext cx="13320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618774A-2CE7-4D58-9F44-A449EADB0841}"/>
                  </a:ext>
                </a:extLst>
              </p14:cNvPr>
              <p14:cNvContentPartPr/>
              <p14:nvPr/>
            </p14:nvContentPartPr>
            <p14:xfrm>
              <a:off x="6154461" y="4250614"/>
              <a:ext cx="263520" cy="3934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618774A-2CE7-4D58-9F44-A449EADB084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136461" y="4232614"/>
                <a:ext cx="29916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44ADA41D-627C-4B2F-A7CD-4EC0815DEC45}"/>
                  </a:ext>
                </a:extLst>
              </p14:cNvPr>
              <p14:cNvContentPartPr/>
              <p14:nvPr/>
            </p14:nvContentPartPr>
            <p14:xfrm>
              <a:off x="6860421" y="5899054"/>
              <a:ext cx="56880" cy="223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44ADA41D-627C-4B2F-A7CD-4EC0815DEC4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842421" y="5881054"/>
                <a:ext cx="9252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F1A5A361-4A91-4D9A-9FE5-EBD30E8034F8}"/>
                  </a:ext>
                </a:extLst>
              </p14:cNvPr>
              <p14:cNvContentPartPr/>
              <p14:nvPr/>
            </p14:nvContentPartPr>
            <p14:xfrm>
              <a:off x="4311981" y="5174014"/>
              <a:ext cx="125280" cy="8211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F1A5A361-4A91-4D9A-9FE5-EBD30E8034F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293981" y="5156014"/>
                <a:ext cx="160920" cy="85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7C9B902F-DE2F-4C77-ADD4-ADED4BA3B535}"/>
                  </a:ext>
                </a:extLst>
              </p14:cNvPr>
              <p14:cNvContentPartPr/>
              <p14:nvPr/>
            </p14:nvContentPartPr>
            <p14:xfrm>
              <a:off x="6464421" y="5158174"/>
              <a:ext cx="2198520" cy="5785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7C9B902F-DE2F-4C77-ADD4-ADED4BA3B53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446421" y="5140174"/>
                <a:ext cx="2234160" cy="61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E848807E-8278-4C20-BB2B-05EF4BC3CA6C}"/>
                  </a:ext>
                </a:extLst>
              </p14:cNvPr>
              <p14:cNvContentPartPr/>
              <p14:nvPr/>
            </p14:nvContentPartPr>
            <p14:xfrm>
              <a:off x="4938741" y="5145934"/>
              <a:ext cx="1251360" cy="8082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E848807E-8278-4C20-BB2B-05EF4BC3CA6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920741" y="5127934"/>
                <a:ext cx="1287000" cy="84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4B5D4D9-7108-4F99-8A5B-0A11D71A0225}"/>
                  </a:ext>
                </a:extLst>
              </p14:cNvPr>
              <p14:cNvContentPartPr/>
              <p14:nvPr/>
            </p14:nvContentPartPr>
            <p14:xfrm>
              <a:off x="209781" y="328054"/>
              <a:ext cx="2107440" cy="9612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4B5D4D9-7108-4F99-8A5B-0A11D71A022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91781" y="310054"/>
                <a:ext cx="2143080" cy="9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5B494D19-408B-4F59-A6DA-79BBE1A1B2FC}"/>
                  </a:ext>
                </a:extLst>
              </p14:cNvPr>
              <p14:cNvContentPartPr/>
              <p14:nvPr/>
            </p14:nvContentPartPr>
            <p14:xfrm>
              <a:off x="925101" y="915934"/>
              <a:ext cx="208440" cy="1058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5B494D19-408B-4F59-A6DA-79BBE1A1B2F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07101" y="897934"/>
                <a:ext cx="244080" cy="14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3798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1">
            <a:extLst>
              <a:ext uri="{FF2B5EF4-FFF2-40B4-BE49-F238E27FC236}">
                <a16:creationId xmlns:a16="http://schemas.microsoft.com/office/drawing/2014/main" id="{1F7D0018-61D4-4442-A63F-82BE764765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896365"/>
              </p:ext>
            </p:extLst>
          </p:nvPr>
        </p:nvGraphicFramePr>
        <p:xfrm>
          <a:off x="456057" y="1068632"/>
          <a:ext cx="4869340" cy="360459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95620">
                  <a:extLst>
                    <a:ext uri="{9D8B030D-6E8A-4147-A177-3AD203B41FA5}">
                      <a16:colId xmlns:a16="http://schemas.microsoft.com/office/drawing/2014/main" val="2572370727"/>
                    </a:ext>
                  </a:extLst>
                </a:gridCol>
                <a:gridCol w="695620">
                  <a:extLst>
                    <a:ext uri="{9D8B030D-6E8A-4147-A177-3AD203B41FA5}">
                      <a16:colId xmlns:a16="http://schemas.microsoft.com/office/drawing/2014/main" val="3702410000"/>
                    </a:ext>
                  </a:extLst>
                </a:gridCol>
                <a:gridCol w="695620">
                  <a:extLst>
                    <a:ext uri="{9D8B030D-6E8A-4147-A177-3AD203B41FA5}">
                      <a16:colId xmlns:a16="http://schemas.microsoft.com/office/drawing/2014/main" val="1959743123"/>
                    </a:ext>
                  </a:extLst>
                </a:gridCol>
                <a:gridCol w="695620">
                  <a:extLst>
                    <a:ext uri="{9D8B030D-6E8A-4147-A177-3AD203B41FA5}">
                      <a16:colId xmlns:a16="http://schemas.microsoft.com/office/drawing/2014/main" val="2366953360"/>
                    </a:ext>
                  </a:extLst>
                </a:gridCol>
                <a:gridCol w="695620">
                  <a:extLst>
                    <a:ext uri="{9D8B030D-6E8A-4147-A177-3AD203B41FA5}">
                      <a16:colId xmlns:a16="http://schemas.microsoft.com/office/drawing/2014/main" val="1297272360"/>
                    </a:ext>
                  </a:extLst>
                </a:gridCol>
                <a:gridCol w="695620">
                  <a:extLst>
                    <a:ext uri="{9D8B030D-6E8A-4147-A177-3AD203B41FA5}">
                      <a16:colId xmlns:a16="http://schemas.microsoft.com/office/drawing/2014/main" val="3701608253"/>
                    </a:ext>
                  </a:extLst>
                </a:gridCol>
                <a:gridCol w="695620">
                  <a:extLst>
                    <a:ext uri="{9D8B030D-6E8A-4147-A177-3AD203B41FA5}">
                      <a16:colId xmlns:a16="http://schemas.microsoft.com/office/drawing/2014/main" val="3599141893"/>
                    </a:ext>
                  </a:extLst>
                </a:gridCol>
              </a:tblGrid>
              <a:tr h="514942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257091"/>
                  </a:ext>
                </a:extLst>
              </a:tr>
              <a:tr h="514942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79821"/>
                  </a:ext>
                </a:extLst>
              </a:tr>
              <a:tr h="514942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278960"/>
                  </a:ext>
                </a:extLst>
              </a:tr>
              <a:tr h="514942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799178"/>
                  </a:ext>
                </a:extLst>
              </a:tr>
              <a:tr h="514942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001992"/>
                  </a:ext>
                </a:extLst>
              </a:tr>
              <a:tr h="514942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552933"/>
                  </a:ext>
                </a:extLst>
              </a:tr>
              <a:tr h="514942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615474"/>
                  </a:ext>
                </a:extLst>
              </a:tr>
            </a:tbl>
          </a:graphicData>
        </a:graphic>
      </p:graphicFrame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689E574C-312B-4C9C-BD4D-B66FC5FB1D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868860"/>
              </p:ext>
            </p:extLst>
          </p:nvPr>
        </p:nvGraphicFramePr>
        <p:xfrm>
          <a:off x="359200" y="1031077"/>
          <a:ext cx="2144874" cy="160427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14958">
                  <a:extLst>
                    <a:ext uri="{9D8B030D-6E8A-4147-A177-3AD203B41FA5}">
                      <a16:colId xmlns:a16="http://schemas.microsoft.com/office/drawing/2014/main" val="3742294162"/>
                    </a:ext>
                  </a:extLst>
                </a:gridCol>
                <a:gridCol w="714958">
                  <a:extLst>
                    <a:ext uri="{9D8B030D-6E8A-4147-A177-3AD203B41FA5}">
                      <a16:colId xmlns:a16="http://schemas.microsoft.com/office/drawing/2014/main" val="829619388"/>
                    </a:ext>
                  </a:extLst>
                </a:gridCol>
                <a:gridCol w="714958">
                  <a:extLst>
                    <a:ext uri="{9D8B030D-6E8A-4147-A177-3AD203B41FA5}">
                      <a16:colId xmlns:a16="http://schemas.microsoft.com/office/drawing/2014/main" val="1675225416"/>
                    </a:ext>
                  </a:extLst>
                </a:gridCol>
              </a:tblGrid>
              <a:tr h="534758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43904"/>
                  </a:ext>
                </a:extLst>
              </a:tr>
              <a:tr h="534758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933643"/>
                  </a:ext>
                </a:extLst>
              </a:tr>
              <a:tr h="534758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696617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F8D6D74-4208-425A-838F-C7E0CC50EE42}"/>
                  </a:ext>
                </a:extLst>
              </p14:cNvPr>
              <p14:cNvContentPartPr/>
              <p14:nvPr/>
            </p14:nvContentPartPr>
            <p14:xfrm>
              <a:off x="8057421" y="1693174"/>
              <a:ext cx="384840" cy="425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F8D6D74-4208-425A-838F-C7E0CC50EE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39421" y="1675174"/>
                <a:ext cx="42048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E5BE546-E98F-4211-8609-20E535EF27AF}"/>
                  </a:ext>
                </a:extLst>
              </p14:cNvPr>
              <p14:cNvContentPartPr/>
              <p14:nvPr/>
            </p14:nvContentPartPr>
            <p14:xfrm>
              <a:off x="7326621" y="1702174"/>
              <a:ext cx="351360" cy="362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E5BE546-E98F-4211-8609-20E535EF27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08621" y="1684174"/>
                <a:ext cx="38700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0C9A380-CA01-44B5-8BD8-8C8480343D23}"/>
                  </a:ext>
                </a:extLst>
              </p14:cNvPr>
              <p14:cNvContentPartPr/>
              <p14:nvPr/>
            </p14:nvContentPartPr>
            <p14:xfrm>
              <a:off x="6615261" y="1169014"/>
              <a:ext cx="438480" cy="907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0C9A380-CA01-44B5-8BD8-8C8480343D2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97261" y="1151014"/>
                <a:ext cx="474120" cy="9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E3016EC-272A-4924-B217-D12C46190A9E}"/>
                  </a:ext>
                </a:extLst>
              </p14:cNvPr>
              <p14:cNvContentPartPr/>
              <p14:nvPr/>
            </p14:nvContentPartPr>
            <p14:xfrm>
              <a:off x="8027901" y="1171534"/>
              <a:ext cx="360360" cy="380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E3016EC-272A-4924-B217-D12C46190A9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09901" y="1153534"/>
                <a:ext cx="39600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75719F1-2374-47F7-8C4F-4E422EA57211}"/>
                  </a:ext>
                </a:extLst>
              </p14:cNvPr>
              <p14:cNvContentPartPr/>
              <p14:nvPr/>
            </p14:nvContentPartPr>
            <p14:xfrm>
              <a:off x="7385301" y="1185574"/>
              <a:ext cx="339840" cy="352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75719F1-2374-47F7-8C4F-4E422EA5721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67301" y="1167574"/>
                <a:ext cx="37548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BBC0D00-7C5E-4817-ADB6-C4D4BF21BC18}"/>
                  </a:ext>
                </a:extLst>
              </p14:cNvPr>
              <p14:cNvContentPartPr/>
              <p14:nvPr/>
            </p14:nvContentPartPr>
            <p14:xfrm>
              <a:off x="7996221" y="2170534"/>
              <a:ext cx="338040" cy="4824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BBC0D00-7C5E-4817-ADB6-C4D4BF21BC1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78221" y="2152534"/>
                <a:ext cx="37368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3D4B890-B1C1-44AD-B509-48BD814271FC}"/>
                  </a:ext>
                </a:extLst>
              </p14:cNvPr>
              <p14:cNvContentPartPr/>
              <p14:nvPr/>
            </p14:nvContentPartPr>
            <p14:xfrm>
              <a:off x="6611301" y="2197174"/>
              <a:ext cx="339840" cy="411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3D4B890-B1C1-44AD-B509-48BD814271F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93301" y="2179174"/>
                <a:ext cx="37548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3C30639-1BDB-46F6-AFB6-7DB2319BCA85}"/>
                  </a:ext>
                </a:extLst>
              </p14:cNvPr>
              <p14:cNvContentPartPr/>
              <p14:nvPr/>
            </p14:nvContentPartPr>
            <p14:xfrm>
              <a:off x="6876261" y="2449174"/>
              <a:ext cx="136080" cy="306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3C30639-1BDB-46F6-AFB6-7DB2319BCA8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58261" y="2431174"/>
                <a:ext cx="17172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F4025C8-1551-4458-B7E1-6BFBFA604152}"/>
                  </a:ext>
                </a:extLst>
              </p14:cNvPr>
              <p14:cNvContentPartPr/>
              <p14:nvPr/>
            </p14:nvContentPartPr>
            <p14:xfrm>
              <a:off x="7414821" y="2176654"/>
              <a:ext cx="355680" cy="4381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F4025C8-1551-4458-B7E1-6BFBFA60415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96821" y="2158654"/>
                <a:ext cx="39132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21D9603-229E-43EC-A892-AF63679CA455}"/>
                  </a:ext>
                </a:extLst>
              </p14:cNvPr>
              <p14:cNvContentPartPr/>
              <p14:nvPr/>
            </p14:nvContentPartPr>
            <p14:xfrm>
              <a:off x="2075661" y="1222654"/>
              <a:ext cx="187200" cy="2012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21D9603-229E-43EC-A892-AF63679CA45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057661" y="1204654"/>
                <a:ext cx="2228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A6F6769-BF55-49D9-82E7-CFE9FBC7C5AA}"/>
                  </a:ext>
                </a:extLst>
              </p14:cNvPr>
              <p14:cNvContentPartPr/>
              <p14:nvPr/>
            </p14:nvContentPartPr>
            <p14:xfrm>
              <a:off x="2035341" y="1704694"/>
              <a:ext cx="229680" cy="2142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A6F6769-BF55-49D9-82E7-CFE9FBC7C5A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17341" y="1686694"/>
                <a:ext cx="26532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6BE86A4-A030-4A7D-AD3E-E53E4982EE5D}"/>
                  </a:ext>
                </a:extLst>
              </p14:cNvPr>
              <p14:cNvContentPartPr/>
              <p14:nvPr/>
            </p14:nvContentPartPr>
            <p14:xfrm>
              <a:off x="687501" y="2211214"/>
              <a:ext cx="285840" cy="2484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6BE86A4-A030-4A7D-AD3E-E53E4982EE5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69501" y="2193214"/>
                <a:ext cx="32148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BBB8041-387B-415E-9F07-2DD6A196B0FE}"/>
                  </a:ext>
                </a:extLst>
              </p14:cNvPr>
              <p14:cNvContentPartPr/>
              <p14:nvPr/>
            </p14:nvContentPartPr>
            <p14:xfrm>
              <a:off x="1321461" y="2179174"/>
              <a:ext cx="322920" cy="2944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BBB8041-387B-415E-9F07-2DD6A196B0F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303461" y="2161174"/>
                <a:ext cx="35856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84FBF02-21D0-4859-BD83-AF10A25C8171}"/>
                  </a:ext>
                </a:extLst>
              </p14:cNvPr>
              <p14:cNvContentPartPr/>
              <p14:nvPr/>
            </p14:nvContentPartPr>
            <p14:xfrm>
              <a:off x="2025261" y="2187094"/>
              <a:ext cx="318960" cy="2610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84FBF02-21D0-4859-BD83-AF10A25C817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007261" y="2169094"/>
                <a:ext cx="35460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1C0C3E46-1553-4EC4-82ED-F37F89965151}"/>
                  </a:ext>
                </a:extLst>
              </p14:cNvPr>
              <p14:cNvContentPartPr/>
              <p14:nvPr/>
            </p14:nvContentPartPr>
            <p14:xfrm>
              <a:off x="154341" y="29974"/>
              <a:ext cx="11612160" cy="38314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1C0C3E46-1553-4EC4-82ED-F37F8996515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36341" y="11974"/>
                <a:ext cx="11647800" cy="38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542892AA-CD62-499C-8EAB-7E2108697D99}"/>
                  </a:ext>
                </a:extLst>
              </p14:cNvPr>
              <p14:cNvContentPartPr/>
              <p14:nvPr/>
            </p14:nvContentPartPr>
            <p14:xfrm>
              <a:off x="1690821" y="1849774"/>
              <a:ext cx="5608800" cy="6213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542892AA-CD62-499C-8EAB-7E2108697D9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672821" y="1831774"/>
                <a:ext cx="5644440" cy="6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3463F136-49DA-4081-8540-2E987B76D051}"/>
                  </a:ext>
                </a:extLst>
              </p14:cNvPr>
              <p14:cNvContentPartPr/>
              <p14:nvPr/>
            </p14:nvContentPartPr>
            <p14:xfrm>
              <a:off x="10600821" y="4114174"/>
              <a:ext cx="1156680" cy="4665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3463F136-49DA-4081-8540-2E987B76D05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582821" y="4096174"/>
                <a:ext cx="1192320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1551FA20-78B5-40C6-A3D1-3E5DFFEE1D08}"/>
                  </a:ext>
                </a:extLst>
              </p14:cNvPr>
              <p14:cNvContentPartPr/>
              <p14:nvPr/>
            </p14:nvContentPartPr>
            <p14:xfrm>
              <a:off x="6615981" y="3898174"/>
              <a:ext cx="3749760" cy="8427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1551FA20-78B5-40C6-A3D1-3E5DFFEE1D0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597981" y="3880174"/>
                <a:ext cx="3785400" cy="87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45AAC218-E758-4109-A32A-954A3687217A}"/>
                  </a:ext>
                </a:extLst>
              </p14:cNvPr>
              <p14:cNvContentPartPr/>
              <p14:nvPr/>
            </p14:nvContentPartPr>
            <p14:xfrm>
              <a:off x="4031901" y="5135854"/>
              <a:ext cx="789480" cy="34524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45AAC218-E758-4109-A32A-954A3687217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013901" y="5117854"/>
                <a:ext cx="82512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E4283D95-1E04-44FC-A023-B009DF03FC54}"/>
                  </a:ext>
                </a:extLst>
              </p14:cNvPr>
              <p14:cNvContentPartPr/>
              <p14:nvPr/>
            </p14:nvContentPartPr>
            <p14:xfrm>
              <a:off x="2870901" y="5162494"/>
              <a:ext cx="789120" cy="33264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E4283D95-1E04-44FC-A023-B009DF03FC5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52901" y="5144494"/>
                <a:ext cx="82476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BF6F8C5E-08A7-4A35-B3F4-0BB6ED95D2CE}"/>
                  </a:ext>
                </a:extLst>
              </p14:cNvPr>
              <p14:cNvContentPartPr/>
              <p14:nvPr/>
            </p14:nvContentPartPr>
            <p14:xfrm>
              <a:off x="1386621" y="5128294"/>
              <a:ext cx="1254600" cy="33768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BF6F8C5E-08A7-4A35-B3F4-0BB6ED95D2C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368621" y="5110294"/>
                <a:ext cx="129024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5879EAC3-0336-468E-B27D-D52626C8619F}"/>
                  </a:ext>
                </a:extLst>
              </p14:cNvPr>
              <p14:cNvContentPartPr/>
              <p14:nvPr/>
            </p14:nvContentPartPr>
            <p14:xfrm>
              <a:off x="6070581" y="5214694"/>
              <a:ext cx="799200" cy="27900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5879EAC3-0336-468E-B27D-D52626C8619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052581" y="5196694"/>
                <a:ext cx="83484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A28E0BB5-AE3B-427B-AB7D-8F518AA0DB68}"/>
                  </a:ext>
                </a:extLst>
              </p14:cNvPr>
              <p14:cNvContentPartPr/>
              <p14:nvPr/>
            </p14:nvContentPartPr>
            <p14:xfrm>
              <a:off x="5154021" y="5249254"/>
              <a:ext cx="675000" cy="22176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A28E0BB5-AE3B-427B-AB7D-8F518AA0DB6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136021" y="5231254"/>
                <a:ext cx="71064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7C313828-8EB5-44FC-B4D6-16CE81CAF437}"/>
                  </a:ext>
                </a:extLst>
              </p14:cNvPr>
              <p14:cNvContentPartPr/>
              <p14:nvPr/>
            </p14:nvContentPartPr>
            <p14:xfrm>
              <a:off x="7188381" y="5112814"/>
              <a:ext cx="699480" cy="3657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7C313828-8EB5-44FC-B4D6-16CE81CAF43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70381" y="5094814"/>
                <a:ext cx="73512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547FBEBE-9191-4971-9AF2-C560F71546B9}"/>
                  </a:ext>
                </a:extLst>
              </p14:cNvPr>
              <p14:cNvContentPartPr/>
              <p14:nvPr/>
            </p14:nvContentPartPr>
            <p14:xfrm>
              <a:off x="8251821" y="5145934"/>
              <a:ext cx="1543680" cy="36180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547FBEBE-9191-4971-9AF2-C560F71546B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233821" y="5127934"/>
                <a:ext cx="157932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D3E9AE69-C80F-4177-9E77-944DBB3FB785}"/>
                  </a:ext>
                </a:extLst>
              </p14:cNvPr>
              <p14:cNvContentPartPr/>
              <p14:nvPr/>
            </p14:nvContentPartPr>
            <p14:xfrm>
              <a:off x="1074501" y="5593774"/>
              <a:ext cx="8997120" cy="11052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D3E9AE69-C80F-4177-9E77-944DBB3FB78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56501" y="5575774"/>
                <a:ext cx="90327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5416CC2A-C323-455D-98DE-F975C8C987E0}"/>
                  </a:ext>
                </a:extLst>
              </p14:cNvPr>
              <p14:cNvContentPartPr/>
              <p14:nvPr/>
            </p14:nvContentPartPr>
            <p14:xfrm>
              <a:off x="5543181" y="5819854"/>
              <a:ext cx="297000" cy="3621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5416CC2A-C323-455D-98DE-F975C8C987E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525181" y="5801854"/>
                <a:ext cx="33264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3679F712-DFFD-42B3-9F78-686BFD04A1FD}"/>
                  </a:ext>
                </a:extLst>
              </p14:cNvPr>
              <p14:cNvContentPartPr/>
              <p14:nvPr/>
            </p14:nvContentPartPr>
            <p14:xfrm>
              <a:off x="10288341" y="5072134"/>
              <a:ext cx="1463400" cy="86292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3679F712-DFFD-42B3-9F78-686BFD04A1F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0270341" y="5054134"/>
                <a:ext cx="1499040" cy="89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17E9D587-3D34-42D4-B494-C44CFC0A8C5E}"/>
                  </a:ext>
                </a:extLst>
              </p14:cNvPr>
              <p14:cNvContentPartPr/>
              <p14:nvPr/>
            </p14:nvContentPartPr>
            <p14:xfrm>
              <a:off x="7516701" y="6229894"/>
              <a:ext cx="2763000" cy="43776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17E9D587-3D34-42D4-B494-C44CFC0A8C5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498701" y="6211894"/>
                <a:ext cx="279864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BF03A337-8DEC-431A-A648-DBE24E6A85E4}"/>
                  </a:ext>
                </a:extLst>
              </p14:cNvPr>
              <p14:cNvContentPartPr/>
              <p14:nvPr/>
            </p14:nvContentPartPr>
            <p14:xfrm>
              <a:off x="4801221" y="6110374"/>
              <a:ext cx="1658880" cy="6249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BF03A337-8DEC-431A-A648-DBE24E6A85E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783221" y="6092374"/>
                <a:ext cx="1694520" cy="6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5C2FBB7E-783F-485C-A6D1-987CF9BB85B6}"/>
                  </a:ext>
                </a:extLst>
              </p14:cNvPr>
              <p14:cNvContentPartPr/>
              <p14:nvPr/>
            </p14:nvContentPartPr>
            <p14:xfrm>
              <a:off x="6772221" y="6260494"/>
              <a:ext cx="291960" cy="35424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5C2FBB7E-783F-485C-A6D1-987CF9BB85B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754221" y="6242494"/>
                <a:ext cx="32760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24EA7D22-D791-442A-8704-0D3E731985AB}"/>
                  </a:ext>
                </a:extLst>
              </p14:cNvPr>
              <p14:cNvContentPartPr/>
              <p14:nvPr/>
            </p14:nvContentPartPr>
            <p14:xfrm>
              <a:off x="2891421" y="1193494"/>
              <a:ext cx="1588320" cy="30240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24EA7D22-D791-442A-8704-0D3E731985A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873421" y="1175494"/>
                <a:ext cx="162396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ED20DD5F-DED5-4CAB-A063-5B694BBCD4E9}"/>
                  </a:ext>
                </a:extLst>
              </p14:cNvPr>
              <p14:cNvContentPartPr/>
              <p14:nvPr/>
            </p14:nvContentPartPr>
            <p14:xfrm>
              <a:off x="3521061" y="1666534"/>
              <a:ext cx="852120" cy="29160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ED20DD5F-DED5-4CAB-A063-5B694BBCD4E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503061" y="1648534"/>
                <a:ext cx="88776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91EB48E0-FBBD-455A-B490-5CC23DD3E912}"/>
                  </a:ext>
                </a:extLst>
              </p14:cNvPr>
              <p14:cNvContentPartPr/>
              <p14:nvPr/>
            </p14:nvContentPartPr>
            <p14:xfrm>
              <a:off x="2837061" y="1698574"/>
              <a:ext cx="339480" cy="18720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91EB48E0-FBBD-455A-B490-5CC23DD3E91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819061" y="1680574"/>
                <a:ext cx="37512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2AC3A619-E484-46D9-B593-B3635B0DABB9}"/>
                  </a:ext>
                </a:extLst>
              </p14:cNvPr>
              <p14:cNvContentPartPr/>
              <p14:nvPr/>
            </p14:nvContentPartPr>
            <p14:xfrm>
              <a:off x="2796381" y="2128414"/>
              <a:ext cx="200160" cy="30816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2AC3A619-E484-46D9-B593-B3635B0DABB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778381" y="2110414"/>
                <a:ext cx="23580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DA885B9D-3B48-40E4-A41F-A63BC299872D}"/>
                  </a:ext>
                </a:extLst>
              </p14:cNvPr>
              <p14:cNvContentPartPr/>
              <p14:nvPr/>
            </p14:nvContentPartPr>
            <p14:xfrm>
              <a:off x="3501981" y="2164054"/>
              <a:ext cx="257040" cy="24732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DA885B9D-3B48-40E4-A41F-A63BC299872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483981" y="2146054"/>
                <a:ext cx="29268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E93CA193-DBFB-4768-9B70-0A61D8059A60}"/>
                  </a:ext>
                </a:extLst>
              </p14:cNvPr>
              <p14:cNvContentPartPr/>
              <p14:nvPr/>
            </p14:nvContentPartPr>
            <p14:xfrm>
              <a:off x="4138101" y="2190694"/>
              <a:ext cx="331200" cy="23652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E93CA193-DBFB-4768-9B70-0A61D8059A6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120101" y="2172694"/>
                <a:ext cx="36684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3670A44D-FBAC-4CE7-9C6A-0F2F1C06A604}"/>
                  </a:ext>
                </a:extLst>
              </p14:cNvPr>
              <p14:cNvContentPartPr/>
              <p14:nvPr/>
            </p14:nvContentPartPr>
            <p14:xfrm>
              <a:off x="4357701" y="1833214"/>
              <a:ext cx="61560" cy="7020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3670A44D-FBAC-4CE7-9C6A-0F2F1C06A60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339701" y="1815214"/>
                <a:ext cx="9720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" name="Ink 3"/>
              <p14:cNvContentPartPr/>
              <p14:nvPr/>
            </p14:nvContentPartPr>
            <p14:xfrm>
              <a:off x="653301" y="1199614"/>
              <a:ext cx="1043640" cy="746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39976" y="1189529"/>
                <a:ext cx="1068489" cy="76753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146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1">
            <a:extLst>
              <a:ext uri="{FF2B5EF4-FFF2-40B4-BE49-F238E27FC236}">
                <a16:creationId xmlns:a16="http://schemas.microsoft.com/office/drawing/2014/main" id="{87590159-BB6E-4E52-8A6D-3D486116A3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516706"/>
              </p:ext>
            </p:extLst>
          </p:nvPr>
        </p:nvGraphicFramePr>
        <p:xfrm>
          <a:off x="456057" y="1068632"/>
          <a:ext cx="4869340" cy="360459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95620">
                  <a:extLst>
                    <a:ext uri="{9D8B030D-6E8A-4147-A177-3AD203B41FA5}">
                      <a16:colId xmlns:a16="http://schemas.microsoft.com/office/drawing/2014/main" val="2572370727"/>
                    </a:ext>
                  </a:extLst>
                </a:gridCol>
                <a:gridCol w="695620">
                  <a:extLst>
                    <a:ext uri="{9D8B030D-6E8A-4147-A177-3AD203B41FA5}">
                      <a16:colId xmlns:a16="http://schemas.microsoft.com/office/drawing/2014/main" val="3702410000"/>
                    </a:ext>
                  </a:extLst>
                </a:gridCol>
                <a:gridCol w="695620">
                  <a:extLst>
                    <a:ext uri="{9D8B030D-6E8A-4147-A177-3AD203B41FA5}">
                      <a16:colId xmlns:a16="http://schemas.microsoft.com/office/drawing/2014/main" val="1959743123"/>
                    </a:ext>
                  </a:extLst>
                </a:gridCol>
                <a:gridCol w="695620">
                  <a:extLst>
                    <a:ext uri="{9D8B030D-6E8A-4147-A177-3AD203B41FA5}">
                      <a16:colId xmlns:a16="http://schemas.microsoft.com/office/drawing/2014/main" val="2366953360"/>
                    </a:ext>
                  </a:extLst>
                </a:gridCol>
                <a:gridCol w="695620">
                  <a:extLst>
                    <a:ext uri="{9D8B030D-6E8A-4147-A177-3AD203B41FA5}">
                      <a16:colId xmlns:a16="http://schemas.microsoft.com/office/drawing/2014/main" val="1297272360"/>
                    </a:ext>
                  </a:extLst>
                </a:gridCol>
                <a:gridCol w="695620">
                  <a:extLst>
                    <a:ext uri="{9D8B030D-6E8A-4147-A177-3AD203B41FA5}">
                      <a16:colId xmlns:a16="http://schemas.microsoft.com/office/drawing/2014/main" val="3701608253"/>
                    </a:ext>
                  </a:extLst>
                </a:gridCol>
                <a:gridCol w="695620">
                  <a:extLst>
                    <a:ext uri="{9D8B030D-6E8A-4147-A177-3AD203B41FA5}">
                      <a16:colId xmlns:a16="http://schemas.microsoft.com/office/drawing/2014/main" val="3599141893"/>
                    </a:ext>
                  </a:extLst>
                </a:gridCol>
              </a:tblGrid>
              <a:tr h="514942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257091"/>
                  </a:ext>
                </a:extLst>
              </a:tr>
              <a:tr h="514942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79821"/>
                  </a:ext>
                </a:extLst>
              </a:tr>
              <a:tr h="514942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278960"/>
                  </a:ext>
                </a:extLst>
              </a:tr>
              <a:tr h="514942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799178"/>
                  </a:ext>
                </a:extLst>
              </a:tr>
              <a:tr h="514942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001992"/>
                  </a:ext>
                </a:extLst>
              </a:tr>
              <a:tr h="514942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552933"/>
                  </a:ext>
                </a:extLst>
              </a:tr>
              <a:tr h="514942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615474"/>
                  </a:ext>
                </a:extLst>
              </a:tr>
            </a:tbl>
          </a:graphicData>
        </a:graphic>
      </p:graphicFrame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2D1E06FA-CA51-4348-A38B-29D5BF6B2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430585"/>
              </p:ext>
            </p:extLst>
          </p:nvPr>
        </p:nvGraphicFramePr>
        <p:xfrm>
          <a:off x="1133895" y="1068632"/>
          <a:ext cx="2075109" cy="155529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91703">
                  <a:extLst>
                    <a:ext uri="{9D8B030D-6E8A-4147-A177-3AD203B41FA5}">
                      <a16:colId xmlns:a16="http://schemas.microsoft.com/office/drawing/2014/main" val="3742294162"/>
                    </a:ext>
                  </a:extLst>
                </a:gridCol>
                <a:gridCol w="691703">
                  <a:extLst>
                    <a:ext uri="{9D8B030D-6E8A-4147-A177-3AD203B41FA5}">
                      <a16:colId xmlns:a16="http://schemas.microsoft.com/office/drawing/2014/main" val="829619388"/>
                    </a:ext>
                  </a:extLst>
                </a:gridCol>
                <a:gridCol w="691703">
                  <a:extLst>
                    <a:ext uri="{9D8B030D-6E8A-4147-A177-3AD203B41FA5}">
                      <a16:colId xmlns:a16="http://schemas.microsoft.com/office/drawing/2014/main" val="1675225416"/>
                    </a:ext>
                  </a:extLst>
                </a:gridCol>
              </a:tblGrid>
              <a:tr h="518433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43904"/>
                  </a:ext>
                </a:extLst>
              </a:tr>
              <a:tr h="518433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933643"/>
                  </a:ext>
                </a:extLst>
              </a:tr>
              <a:tr h="518433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696617"/>
                  </a:ext>
                </a:extLst>
              </a:tr>
            </a:tbl>
          </a:graphicData>
        </a:graphic>
      </p:graphicFrame>
      <p:graphicFrame>
        <p:nvGraphicFramePr>
          <p:cNvPr id="7" name="Table 21">
            <a:extLst>
              <a:ext uri="{FF2B5EF4-FFF2-40B4-BE49-F238E27FC236}">
                <a16:creationId xmlns:a16="http://schemas.microsoft.com/office/drawing/2014/main" id="{33D47DFF-762C-4C2F-8049-8696AB7C4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989848"/>
              </p:ext>
            </p:extLst>
          </p:nvPr>
        </p:nvGraphicFramePr>
        <p:xfrm>
          <a:off x="7580005" y="2098516"/>
          <a:ext cx="3478100" cy="25747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95620">
                  <a:extLst>
                    <a:ext uri="{9D8B030D-6E8A-4147-A177-3AD203B41FA5}">
                      <a16:colId xmlns:a16="http://schemas.microsoft.com/office/drawing/2014/main" val="1959743123"/>
                    </a:ext>
                  </a:extLst>
                </a:gridCol>
                <a:gridCol w="695620">
                  <a:extLst>
                    <a:ext uri="{9D8B030D-6E8A-4147-A177-3AD203B41FA5}">
                      <a16:colId xmlns:a16="http://schemas.microsoft.com/office/drawing/2014/main" val="2366953360"/>
                    </a:ext>
                  </a:extLst>
                </a:gridCol>
                <a:gridCol w="695620">
                  <a:extLst>
                    <a:ext uri="{9D8B030D-6E8A-4147-A177-3AD203B41FA5}">
                      <a16:colId xmlns:a16="http://schemas.microsoft.com/office/drawing/2014/main" val="1297272360"/>
                    </a:ext>
                  </a:extLst>
                </a:gridCol>
                <a:gridCol w="695620">
                  <a:extLst>
                    <a:ext uri="{9D8B030D-6E8A-4147-A177-3AD203B41FA5}">
                      <a16:colId xmlns:a16="http://schemas.microsoft.com/office/drawing/2014/main" val="3701608253"/>
                    </a:ext>
                  </a:extLst>
                </a:gridCol>
                <a:gridCol w="695620">
                  <a:extLst>
                    <a:ext uri="{9D8B030D-6E8A-4147-A177-3AD203B41FA5}">
                      <a16:colId xmlns:a16="http://schemas.microsoft.com/office/drawing/2014/main" val="3599141893"/>
                    </a:ext>
                  </a:extLst>
                </a:gridCol>
              </a:tblGrid>
              <a:tr h="514942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257091"/>
                  </a:ext>
                </a:extLst>
              </a:tr>
              <a:tr h="514942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79821"/>
                  </a:ext>
                </a:extLst>
              </a:tr>
              <a:tr h="514942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278960"/>
                  </a:ext>
                </a:extLst>
              </a:tr>
              <a:tr h="514942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799178"/>
                  </a:ext>
                </a:extLst>
              </a:tr>
              <a:tr h="514942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001992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3F09F09-3E83-4FF6-AB29-767E82E13928}"/>
                  </a:ext>
                </a:extLst>
              </p14:cNvPr>
              <p14:cNvContentPartPr/>
              <p14:nvPr/>
            </p14:nvContentPartPr>
            <p14:xfrm>
              <a:off x="7711101" y="2213734"/>
              <a:ext cx="360360" cy="266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3F09F09-3E83-4FF6-AB29-767E82E1392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93101" y="2195734"/>
                <a:ext cx="39600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DB95A69-D589-47FA-A78C-49039AE90B3D}"/>
                  </a:ext>
                </a:extLst>
              </p14:cNvPr>
              <p14:cNvContentPartPr/>
              <p14:nvPr/>
            </p14:nvContentPartPr>
            <p14:xfrm>
              <a:off x="8401221" y="2195734"/>
              <a:ext cx="480960" cy="260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DB95A69-D589-47FA-A78C-49039AE90B3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83221" y="2177734"/>
                <a:ext cx="51660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DF633A6-AB6C-4D44-BD9D-D3631FAB8D34}"/>
                  </a:ext>
                </a:extLst>
              </p14:cNvPr>
              <p14:cNvContentPartPr/>
              <p14:nvPr/>
            </p14:nvContentPartPr>
            <p14:xfrm>
              <a:off x="9241461" y="2230294"/>
              <a:ext cx="282600" cy="222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DF633A6-AB6C-4D44-BD9D-D3631FAB8D3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23461" y="2212294"/>
                <a:ext cx="31824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A53BD78-0D76-49D0-9E93-BB5E51B6F9E1}"/>
                  </a:ext>
                </a:extLst>
              </p14:cNvPr>
              <p14:cNvContentPartPr/>
              <p14:nvPr/>
            </p14:nvContentPartPr>
            <p14:xfrm>
              <a:off x="3350781" y="287374"/>
              <a:ext cx="226440" cy="3186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A53BD78-0D76-49D0-9E93-BB5E51B6F9E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32781" y="269374"/>
                <a:ext cx="26208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8CEC242-8038-42A1-9306-B3E74BEE19B6}"/>
                  </a:ext>
                </a:extLst>
              </p14:cNvPr>
              <p14:cNvContentPartPr/>
              <p14:nvPr/>
            </p14:nvContentPartPr>
            <p14:xfrm>
              <a:off x="4162941" y="224014"/>
              <a:ext cx="5021640" cy="1492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8CEC242-8038-42A1-9306-B3E74BEE19B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44941" y="206014"/>
                <a:ext cx="5057280" cy="15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1BF7C48-64B0-460B-A17F-EE87F6A7EB9F}"/>
                  </a:ext>
                </a:extLst>
              </p14:cNvPr>
              <p14:cNvContentPartPr/>
              <p14:nvPr/>
            </p14:nvContentPartPr>
            <p14:xfrm>
              <a:off x="9540621" y="1355854"/>
              <a:ext cx="329760" cy="394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1BF7C48-64B0-460B-A17F-EE87F6A7EB9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522621" y="1337854"/>
                <a:ext cx="36540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541F1957-C5B5-47AC-A069-C04B07C5C7AC}"/>
                  </a:ext>
                </a:extLst>
              </p14:cNvPr>
              <p14:cNvContentPartPr/>
              <p14:nvPr/>
            </p14:nvContentPartPr>
            <p14:xfrm>
              <a:off x="1914021" y="4796374"/>
              <a:ext cx="8603280" cy="10522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541F1957-C5B5-47AC-A069-C04B07C5C7A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96021" y="4778374"/>
                <a:ext cx="8638920" cy="108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1680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3A055D-85A6-4A6E-9F86-1D8CD311D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25" y="2197169"/>
            <a:ext cx="10629900" cy="43719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2D8C31A-DBAE-4ADA-9B1E-40C9917B67E4}"/>
                  </a:ext>
                </a:extLst>
              </p14:cNvPr>
              <p14:cNvContentPartPr/>
              <p14:nvPr/>
            </p14:nvContentPartPr>
            <p14:xfrm>
              <a:off x="10514061" y="1900534"/>
              <a:ext cx="1438920" cy="575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2D8C31A-DBAE-4ADA-9B1E-40C9917B67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96061" y="1882534"/>
                <a:ext cx="1474560" cy="61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0FFE756-51C2-4293-81D0-849703AD6561}"/>
                  </a:ext>
                </a:extLst>
              </p14:cNvPr>
              <p14:cNvContentPartPr/>
              <p14:nvPr/>
            </p14:nvContentPartPr>
            <p14:xfrm>
              <a:off x="8563941" y="-42026"/>
              <a:ext cx="2581920" cy="702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0FFE756-51C2-4293-81D0-849703AD65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45941" y="-60026"/>
                <a:ext cx="2617560" cy="73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B86A11A-F0D2-4A98-A43E-8A7985B4589E}"/>
                  </a:ext>
                </a:extLst>
              </p14:cNvPr>
              <p14:cNvContentPartPr/>
              <p14:nvPr/>
            </p14:nvContentPartPr>
            <p14:xfrm>
              <a:off x="2273661" y="137457"/>
              <a:ext cx="1212120" cy="398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B86A11A-F0D2-4A98-A43E-8A7985B458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55661" y="119457"/>
                <a:ext cx="124776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2DE1039-16E2-4F11-B78C-FE43AAC3F28E}"/>
                  </a:ext>
                </a:extLst>
              </p14:cNvPr>
              <p14:cNvContentPartPr/>
              <p14:nvPr/>
            </p14:nvContentPartPr>
            <p14:xfrm>
              <a:off x="1830861" y="47457"/>
              <a:ext cx="177840" cy="416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2DE1039-16E2-4F11-B78C-FE43AAC3F28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12861" y="29457"/>
                <a:ext cx="21348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3DE335C-FF04-49A5-AB7E-5405885564C4}"/>
                  </a:ext>
                </a:extLst>
              </p14:cNvPr>
              <p14:cNvContentPartPr/>
              <p14:nvPr/>
            </p14:nvContentPartPr>
            <p14:xfrm>
              <a:off x="1741941" y="723537"/>
              <a:ext cx="280800" cy="435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3DE335C-FF04-49A5-AB7E-5405885564C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23941" y="705537"/>
                <a:ext cx="31644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8405263-8B81-4D2B-B7C6-F9595BB467E9}"/>
                  </a:ext>
                </a:extLst>
              </p14:cNvPr>
              <p14:cNvContentPartPr/>
              <p14:nvPr/>
            </p14:nvContentPartPr>
            <p14:xfrm>
              <a:off x="3631221" y="-67743"/>
              <a:ext cx="6696000" cy="13654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8405263-8B81-4D2B-B7C6-F9595BB467E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13221" y="-85743"/>
                <a:ext cx="6731640" cy="14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6A5E43A-B413-43FA-B4BC-0372889B04AE}"/>
                  </a:ext>
                </a:extLst>
              </p14:cNvPr>
              <p14:cNvContentPartPr/>
              <p14:nvPr/>
            </p14:nvContentPartPr>
            <p14:xfrm>
              <a:off x="7285581" y="34137"/>
              <a:ext cx="199800" cy="1656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6A5E43A-B413-43FA-B4BC-0372889B04A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67581" y="16137"/>
                <a:ext cx="2354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4DC08A7-8FA8-4400-8299-A85241FC89C6}"/>
                  </a:ext>
                </a:extLst>
              </p14:cNvPr>
              <p14:cNvContentPartPr/>
              <p14:nvPr/>
            </p14:nvContentPartPr>
            <p14:xfrm>
              <a:off x="7170381" y="680697"/>
              <a:ext cx="182880" cy="241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4DC08A7-8FA8-4400-8299-A85241FC89C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152381" y="662697"/>
                <a:ext cx="2185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9B882F7-99E5-481A-9990-3B8AE5D21B58}"/>
                  </a:ext>
                </a:extLst>
              </p14:cNvPr>
              <p14:cNvContentPartPr/>
              <p14:nvPr/>
            </p14:nvContentPartPr>
            <p14:xfrm>
              <a:off x="6821901" y="1492137"/>
              <a:ext cx="2265480" cy="5590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9B882F7-99E5-481A-9990-3B8AE5D21B5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03901" y="1474137"/>
                <a:ext cx="230112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3F88E3A-3FF8-46B3-8DBE-2F2A97EAB69F}"/>
                  </a:ext>
                </a:extLst>
              </p14:cNvPr>
              <p14:cNvContentPartPr/>
              <p14:nvPr/>
            </p14:nvContentPartPr>
            <p14:xfrm>
              <a:off x="3085821" y="1218177"/>
              <a:ext cx="2362320" cy="6066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3F88E3A-3FF8-46B3-8DBE-2F2A97EAB69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067821" y="1200177"/>
                <a:ext cx="2397960" cy="64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81D2ACA8-5098-44CE-A9E7-F4A3D2E08697}"/>
                  </a:ext>
                </a:extLst>
              </p14:cNvPr>
              <p14:cNvContentPartPr/>
              <p14:nvPr/>
            </p14:nvContentPartPr>
            <p14:xfrm>
              <a:off x="6005061" y="1358577"/>
              <a:ext cx="792360" cy="5396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81D2ACA8-5098-44CE-A9E7-F4A3D2E0869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987061" y="1340577"/>
                <a:ext cx="828000" cy="5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A5737792-B219-4A1A-B238-87C9358C707F}"/>
                  </a:ext>
                </a:extLst>
              </p14:cNvPr>
              <p14:cNvContentPartPr/>
              <p14:nvPr/>
            </p14:nvContentPartPr>
            <p14:xfrm>
              <a:off x="1938861" y="1210977"/>
              <a:ext cx="1156680" cy="50652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A5737792-B219-4A1A-B238-87C9358C707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920861" y="1192977"/>
                <a:ext cx="1192320" cy="54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A0EF0447-3409-441A-8AB7-82947CC1D291}"/>
                  </a:ext>
                </a:extLst>
              </p14:cNvPr>
              <p14:cNvContentPartPr/>
              <p14:nvPr/>
            </p14:nvContentPartPr>
            <p14:xfrm>
              <a:off x="6858261" y="2670057"/>
              <a:ext cx="50400" cy="3373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A0EF0447-3409-441A-8AB7-82947CC1D29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40261" y="2652057"/>
                <a:ext cx="8604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588092C1-8AE7-4B31-9F86-F36EE060A587}"/>
                  </a:ext>
                </a:extLst>
              </p14:cNvPr>
              <p14:cNvContentPartPr/>
              <p14:nvPr/>
            </p14:nvContentPartPr>
            <p14:xfrm>
              <a:off x="587781" y="2012337"/>
              <a:ext cx="4345920" cy="14918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588092C1-8AE7-4B31-9F86-F36EE060A58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69781" y="1994337"/>
                <a:ext cx="4381560" cy="15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6A896B28-0A71-4076-AFCB-78FEB5EE6027}"/>
                  </a:ext>
                </a:extLst>
              </p14:cNvPr>
              <p14:cNvContentPartPr/>
              <p14:nvPr/>
            </p14:nvContentPartPr>
            <p14:xfrm>
              <a:off x="108261" y="770337"/>
              <a:ext cx="1115280" cy="99360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6A896B28-0A71-4076-AFCB-78FEB5EE602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0261" y="752337"/>
                <a:ext cx="1150920" cy="102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69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30F8C9-201E-4A77-A803-4C1F51F1C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9" y="0"/>
            <a:ext cx="12069545" cy="57116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24945D9-DAC3-407F-99AD-889A9CC5FCB2}"/>
                  </a:ext>
                </a:extLst>
              </p14:cNvPr>
              <p14:cNvContentPartPr/>
              <p14:nvPr/>
            </p14:nvContentPartPr>
            <p14:xfrm>
              <a:off x="6054741" y="3853534"/>
              <a:ext cx="3872160" cy="20998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24945D9-DAC3-407F-99AD-889A9CC5FC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36741" y="3835534"/>
                <a:ext cx="3907800" cy="21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943A677-03AD-45EE-984E-E35748CAA1DF}"/>
                  </a:ext>
                </a:extLst>
              </p14:cNvPr>
              <p14:cNvContentPartPr/>
              <p14:nvPr/>
            </p14:nvContentPartPr>
            <p14:xfrm>
              <a:off x="5581341" y="5497294"/>
              <a:ext cx="4483440" cy="11872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943A677-03AD-45EE-984E-E35748CAA1D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63341" y="5479294"/>
                <a:ext cx="4519080" cy="12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28BF750-B201-47B6-AAFB-78B504538E11}"/>
                  </a:ext>
                </a:extLst>
              </p14:cNvPr>
              <p14:cNvContentPartPr/>
              <p14:nvPr/>
            </p14:nvContentPartPr>
            <p14:xfrm>
              <a:off x="1176381" y="5062054"/>
              <a:ext cx="3546360" cy="18388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28BF750-B201-47B6-AAFB-78B504538E1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58381" y="5044054"/>
                <a:ext cx="3582000" cy="18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F7D2FEC3-72DD-42BA-9423-8D2318A87FCC}"/>
                  </a:ext>
                </a:extLst>
              </p14:cNvPr>
              <p14:cNvContentPartPr/>
              <p14:nvPr/>
            </p14:nvContentPartPr>
            <p14:xfrm>
              <a:off x="6620661" y="2215330"/>
              <a:ext cx="133920" cy="17244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F7D2FEC3-72DD-42BA-9423-8D2318A87FC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02661" y="2197330"/>
                <a:ext cx="169560" cy="20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1660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C495E4-42CE-4DEE-97C1-658E411E3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24" y="1182756"/>
            <a:ext cx="10372725" cy="3962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78C8A11-327B-4CF0-B4C6-8AB453DE52C1}"/>
                  </a:ext>
                </a:extLst>
              </p14:cNvPr>
              <p14:cNvContentPartPr/>
              <p14:nvPr/>
            </p14:nvContentPartPr>
            <p14:xfrm>
              <a:off x="4715181" y="4976734"/>
              <a:ext cx="1835640" cy="1195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78C8A11-327B-4CF0-B4C6-8AB453DE52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7181" y="4958734"/>
                <a:ext cx="1871280" cy="12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100576B-34D4-417F-9FA4-2EEED88D137D}"/>
                  </a:ext>
                </a:extLst>
              </p14:cNvPr>
              <p14:cNvContentPartPr/>
              <p14:nvPr/>
            </p14:nvContentPartPr>
            <p14:xfrm>
              <a:off x="9075501" y="4955134"/>
              <a:ext cx="1711080" cy="1472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100576B-34D4-417F-9FA4-2EEED88D137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57501" y="4937134"/>
                <a:ext cx="1746720" cy="15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6D0172E-162A-4F5A-8C52-429DDD26C896}"/>
                  </a:ext>
                </a:extLst>
              </p14:cNvPr>
              <p14:cNvContentPartPr/>
              <p14:nvPr/>
            </p14:nvContentPartPr>
            <p14:xfrm>
              <a:off x="1201221" y="5803654"/>
              <a:ext cx="6617520" cy="9795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6D0172E-162A-4F5A-8C52-429DDD26C89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83221" y="5785654"/>
                <a:ext cx="6653160" cy="101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0220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C1DD7AA-101E-4384-87BB-6FE47953C57E}"/>
                  </a:ext>
                </a:extLst>
              </p14:cNvPr>
              <p14:cNvContentPartPr/>
              <p14:nvPr/>
            </p14:nvContentPartPr>
            <p14:xfrm>
              <a:off x="7589061" y="511294"/>
              <a:ext cx="1257120" cy="884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C1DD7AA-101E-4384-87BB-6FE47953C5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71061" y="493294"/>
                <a:ext cx="1292760" cy="9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29268B8-76C7-40C8-9055-715400A32E4B}"/>
                  </a:ext>
                </a:extLst>
              </p14:cNvPr>
              <p14:cNvContentPartPr/>
              <p14:nvPr/>
            </p14:nvContentPartPr>
            <p14:xfrm>
              <a:off x="4267341" y="927454"/>
              <a:ext cx="142920" cy="43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29268B8-76C7-40C8-9055-715400A32E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49341" y="909454"/>
                <a:ext cx="17856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6181A89-0E09-4759-B532-006514793C0D}"/>
                  </a:ext>
                </a:extLst>
              </p14:cNvPr>
              <p14:cNvContentPartPr/>
              <p14:nvPr/>
            </p14:nvContentPartPr>
            <p14:xfrm>
              <a:off x="4738221" y="358654"/>
              <a:ext cx="2470320" cy="1229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6181A89-0E09-4759-B532-006514793C0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20221" y="340654"/>
                <a:ext cx="2505960" cy="12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14F5474-91C5-4CE5-AD0E-6BBDF2BE13DA}"/>
                  </a:ext>
                </a:extLst>
              </p14:cNvPr>
              <p14:cNvContentPartPr/>
              <p14:nvPr/>
            </p14:nvContentPartPr>
            <p14:xfrm>
              <a:off x="1990341" y="377734"/>
              <a:ext cx="1770480" cy="1086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14F5474-91C5-4CE5-AD0E-6BBDF2BE13D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72341" y="359734"/>
                <a:ext cx="1806120" cy="11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7957108-784C-4BEE-9F73-369A1D2A6C84}"/>
                  </a:ext>
                </a:extLst>
              </p14:cNvPr>
              <p14:cNvContentPartPr/>
              <p14:nvPr/>
            </p14:nvContentPartPr>
            <p14:xfrm>
              <a:off x="4769541" y="1509934"/>
              <a:ext cx="3636720" cy="944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7957108-784C-4BEE-9F73-369A1D2A6C8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51541" y="1491934"/>
                <a:ext cx="3672360" cy="9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F4F7856-A5BF-4764-9485-993F749FD1AC}"/>
                  </a:ext>
                </a:extLst>
              </p14:cNvPr>
              <p14:cNvContentPartPr/>
              <p14:nvPr/>
            </p14:nvContentPartPr>
            <p14:xfrm>
              <a:off x="9813141" y="3098974"/>
              <a:ext cx="874080" cy="6865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F4F7856-A5BF-4764-9485-993F749FD1A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795141" y="3080974"/>
                <a:ext cx="909720" cy="72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F8195E0-9DB8-4955-8C33-E69BA3016373}"/>
                  </a:ext>
                </a:extLst>
              </p14:cNvPr>
              <p14:cNvContentPartPr/>
              <p14:nvPr/>
            </p14:nvContentPartPr>
            <p14:xfrm>
              <a:off x="2137941" y="2831854"/>
              <a:ext cx="7397280" cy="11044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F8195E0-9DB8-4955-8C33-E69BA301637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19941" y="2813854"/>
                <a:ext cx="7432920" cy="11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3A081379-BD2C-4178-8F87-7AFAB6A07E05}"/>
                  </a:ext>
                </a:extLst>
              </p14:cNvPr>
              <p14:cNvContentPartPr/>
              <p14:nvPr/>
            </p14:nvContentPartPr>
            <p14:xfrm>
              <a:off x="8967141" y="4266454"/>
              <a:ext cx="472320" cy="4633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3A081379-BD2C-4178-8F87-7AFAB6A07E0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949141" y="4248454"/>
                <a:ext cx="507960" cy="4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BD89F0CA-99B7-46B0-9939-069BE08C1BEB}"/>
                  </a:ext>
                </a:extLst>
              </p14:cNvPr>
              <p14:cNvContentPartPr/>
              <p14:nvPr/>
            </p14:nvContentPartPr>
            <p14:xfrm>
              <a:off x="5272101" y="3927334"/>
              <a:ext cx="3363480" cy="8766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BD89F0CA-99B7-46B0-9939-069BE08C1BE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54101" y="3909334"/>
                <a:ext cx="3399120" cy="9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726D42C9-FBEC-4357-BECA-74B23D2367C9}"/>
                  </a:ext>
                </a:extLst>
              </p14:cNvPr>
              <p14:cNvContentPartPr/>
              <p14:nvPr/>
            </p14:nvContentPartPr>
            <p14:xfrm>
              <a:off x="2770821" y="3736534"/>
              <a:ext cx="2272680" cy="9457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726D42C9-FBEC-4357-BECA-74B23D2367C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52821" y="3718534"/>
                <a:ext cx="2308320" cy="9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54666983-2F9E-450F-B911-8451CA428613}"/>
                  </a:ext>
                </a:extLst>
              </p14:cNvPr>
              <p14:cNvContentPartPr/>
              <p14:nvPr/>
            </p14:nvContentPartPr>
            <p14:xfrm>
              <a:off x="9143541" y="4959454"/>
              <a:ext cx="457920" cy="5094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54666983-2F9E-450F-B911-8451CA42861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125541" y="4941454"/>
                <a:ext cx="493560" cy="54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57ED50D0-B140-420D-ADF6-FFF816527224}"/>
                  </a:ext>
                </a:extLst>
              </p14:cNvPr>
              <p14:cNvContentPartPr/>
              <p14:nvPr/>
            </p14:nvContentPartPr>
            <p14:xfrm>
              <a:off x="6195141" y="4933534"/>
              <a:ext cx="2424240" cy="5396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57ED50D0-B140-420D-ADF6-FFF81652722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77141" y="4915534"/>
                <a:ext cx="2459880" cy="5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C5CBF7D6-254C-4CF0-8893-8A0777A1B54F}"/>
                  </a:ext>
                </a:extLst>
              </p14:cNvPr>
              <p14:cNvContentPartPr/>
              <p14:nvPr/>
            </p14:nvContentPartPr>
            <p14:xfrm>
              <a:off x="9222021" y="5626894"/>
              <a:ext cx="546840" cy="44748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C5CBF7D6-254C-4CF0-8893-8A0777A1B54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204021" y="5608894"/>
                <a:ext cx="58248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2A3BD96A-7562-4057-9621-9AB1D162F182}"/>
                  </a:ext>
                </a:extLst>
              </p14:cNvPr>
              <p14:cNvContentPartPr/>
              <p14:nvPr/>
            </p14:nvContentPartPr>
            <p14:xfrm>
              <a:off x="9384741" y="6234214"/>
              <a:ext cx="497160" cy="450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2A3BD96A-7562-4057-9621-9AB1D162F18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366741" y="6216214"/>
                <a:ext cx="53280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0E862AF6-71E8-416B-BED4-AD1406E9AD34}"/>
                  </a:ext>
                </a:extLst>
              </p14:cNvPr>
              <p14:cNvContentPartPr/>
              <p14:nvPr/>
            </p14:nvContentPartPr>
            <p14:xfrm>
              <a:off x="3113541" y="4840654"/>
              <a:ext cx="5792400" cy="183888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0E862AF6-71E8-416B-BED4-AD1406E9AD3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95541" y="4822654"/>
                <a:ext cx="5828040" cy="187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3237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1">
            <a:extLst>
              <a:ext uri="{FF2B5EF4-FFF2-40B4-BE49-F238E27FC236}">
                <a16:creationId xmlns:a16="http://schemas.microsoft.com/office/drawing/2014/main" id="{752874FE-07B2-4316-999C-074C2B435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619720"/>
              </p:ext>
            </p:extLst>
          </p:nvPr>
        </p:nvGraphicFramePr>
        <p:xfrm>
          <a:off x="1124951" y="1178527"/>
          <a:ext cx="2353015" cy="1828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70603">
                  <a:extLst>
                    <a:ext uri="{9D8B030D-6E8A-4147-A177-3AD203B41FA5}">
                      <a16:colId xmlns:a16="http://schemas.microsoft.com/office/drawing/2014/main" val="1959743123"/>
                    </a:ext>
                  </a:extLst>
                </a:gridCol>
                <a:gridCol w="470603">
                  <a:extLst>
                    <a:ext uri="{9D8B030D-6E8A-4147-A177-3AD203B41FA5}">
                      <a16:colId xmlns:a16="http://schemas.microsoft.com/office/drawing/2014/main" val="2366953360"/>
                    </a:ext>
                  </a:extLst>
                </a:gridCol>
                <a:gridCol w="470603">
                  <a:extLst>
                    <a:ext uri="{9D8B030D-6E8A-4147-A177-3AD203B41FA5}">
                      <a16:colId xmlns:a16="http://schemas.microsoft.com/office/drawing/2014/main" val="1297272360"/>
                    </a:ext>
                  </a:extLst>
                </a:gridCol>
                <a:gridCol w="470603">
                  <a:extLst>
                    <a:ext uri="{9D8B030D-6E8A-4147-A177-3AD203B41FA5}">
                      <a16:colId xmlns:a16="http://schemas.microsoft.com/office/drawing/2014/main" val="3701608253"/>
                    </a:ext>
                  </a:extLst>
                </a:gridCol>
                <a:gridCol w="470603">
                  <a:extLst>
                    <a:ext uri="{9D8B030D-6E8A-4147-A177-3AD203B41FA5}">
                      <a16:colId xmlns:a16="http://schemas.microsoft.com/office/drawing/2014/main" val="3599141893"/>
                    </a:ext>
                  </a:extLst>
                </a:gridCol>
              </a:tblGrid>
              <a:tr h="364826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257091"/>
                  </a:ext>
                </a:extLst>
              </a:tr>
              <a:tr h="364826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79821"/>
                  </a:ext>
                </a:extLst>
              </a:tr>
              <a:tr h="364826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278960"/>
                  </a:ext>
                </a:extLst>
              </a:tr>
              <a:tr h="364826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799178"/>
                  </a:ext>
                </a:extLst>
              </a:tr>
              <a:tr h="364826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001992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1EF1D77-8963-4FE9-9B40-E0802DF98B6F}"/>
                  </a:ext>
                </a:extLst>
              </p14:cNvPr>
              <p14:cNvContentPartPr/>
              <p14:nvPr/>
            </p14:nvContentPartPr>
            <p14:xfrm>
              <a:off x="8052741" y="195934"/>
              <a:ext cx="1640880" cy="376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1EF1D77-8963-4FE9-9B40-E0802DF98B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34741" y="177934"/>
                <a:ext cx="167652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FB7395D-7A44-428D-9B66-89D75936AC88}"/>
                  </a:ext>
                </a:extLst>
              </p14:cNvPr>
              <p14:cNvContentPartPr/>
              <p14:nvPr/>
            </p14:nvContentPartPr>
            <p14:xfrm>
              <a:off x="10125621" y="293854"/>
              <a:ext cx="1491480" cy="357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FB7395D-7A44-428D-9B66-89D75936AC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07621" y="275854"/>
                <a:ext cx="152712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1CA47A6-BCFF-494D-8ACE-7CDB23B26419}"/>
                  </a:ext>
                </a:extLst>
              </p14:cNvPr>
              <p14:cNvContentPartPr/>
              <p14:nvPr/>
            </p14:nvContentPartPr>
            <p14:xfrm>
              <a:off x="5111181" y="160294"/>
              <a:ext cx="2376360" cy="5868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1CA47A6-BCFF-494D-8ACE-7CDB23B2641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93181" y="142294"/>
                <a:ext cx="2412000" cy="6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D58FD4E-73D1-4FA0-B782-6165C588E656}"/>
                  </a:ext>
                </a:extLst>
              </p14:cNvPr>
              <p14:cNvContentPartPr/>
              <p14:nvPr/>
            </p14:nvContentPartPr>
            <p14:xfrm>
              <a:off x="10767861" y="1105654"/>
              <a:ext cx="503280" cy="4986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D58FD4E-73D1-4FA0-B782-6165C588E65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49861" y="1087654"/>
                <a:ext cx="538920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7172837-91DD-4E8D-BD2A-E8861EFE259A}"/>
                  </a:ext>
                </a:extLst>
              </p14:cNvPr>
              <p14:cNvContentPartPr/>
              <p14:nvPr/>
            </p14:nvContentPartPr>
            <p14:xfrm>
              <a:off x="7740621" y="1037974"/>
              <a:ext cx="2149920" cy="590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7172837-91DD-4E8D-BD2A-E8861EFE259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22621" y="1019974"/>
                <a:ext cx="2185560" cy="6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206124C-BF37-4384-B17D-1C91D0E6A155}"/>
                  </a:ext>
                </a:extLst>
              </p14:cNvPr>
              <p14:cNvContentPartPr/>
              <p14:nvPr/>
            </p14:nvContentPartPr>
            <p14:xfrm>
              <a:off x="2764701" y="1806574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206124C-BF37-4384-B17D-1C91D0E6A15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46701" y="178857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F6032B1-ABE1-4A03-BBFE-15C35385B0E6}"/>
                  </a:ext>
                </a:extLst>
              </p14:cNvPr>
              <p14:cNvContentPartPr/>
              <p14:nvPr/>
            </p14:nvContentPartPr>
            <p14:xfrm>
              <a:off x="1773621" y="940054"/>
              <a:ext cx="133920" cy="4140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F6032B1-ABE1-4A03-BBFE-15C35385B0E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55621" y="922054"/>
                <a:ext cx="16956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99AB1B0-47DA-4359-8B46-88A933D2B96D}"/>
                  </a:ext>
                </a:extLst>
              </p14:cNvPr>
              <p14:cNvContentPartPr/>
              <p14:nvPr/>
            </p14:nvContentPartPr>
            <p14:xfrm>
              <a:off x="4504941" y="1451614"/>
              <a:ext cx="2781000" cy="1580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99AB1B0-47DA-4359-8B46-88A933D2B96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86941" y="1433614"/>
                <a:ext cx="281664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32DA959-61F5-49A8-8DA5-76A624D0FC7D}"/>
                  </a:ext>
                </a:extLst>
              </p14:cNvPr>
              <p14:cNvContentPartPr/>
              <p14:nvPr/>
            </p14:nvContentPartPr>
            <p14:xfrm>
              <a:off x="1745901" y="1291414"/>
              <a:ext cx="73440" cy="1062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32DA959-61F5-49A8-8DA5-76A624D0FC7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27901" y="1273414"/>
                <a:ext cx="1090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598F1E49-2302-4A33-A105-0458FC8F6FCA}"/>
                  </a:ext>
                </a:extLst>
              </p14:cNvPr>
              <p14:cNvContentPartPr/>
              <p14:nvPr/>
            </p14:nvContentPartPr>
            <p14:xfrm>
              <a:off x="1857861" y="1015294"/>
              <a:ext cx="171720" cy="4874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598F1E49-2302-4A33-A105-0458FC8F6FC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39861" y="997294"/>
                <a:ext cx="20736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C8F1AC02-8A3C-4B8A-A778-72F15CA0D5DE}"/>
                  </a:ext>
                </a:extLst>
              </p14:cNvPr>
              <p14:cNvContentPartPr/>
              <p14:nvPr/>
            </p14:nvContentPartPr>
            <p14:xfrm>
              <a:off x="617301" y="684454"/>
              <a:ext cx="1471320" cy="12409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C8F1AC02-8A3C-4B8A-A778-72F15CA0D5D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9301" y="666454"/>
                <a:ext cx="1506960" cy="12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34D65683-1A2D-453B-BA43-CE85D173C95F}"/>
                  </a:ext>
                </a:extLst>
              </p14:cNvPr>
              <p14:cNvContentPartPr/>
              <p14:nvPr/>
            </p14:nvContentPartPr>
            <p14:xfrm>
              <a:off x="607941" y="394294"/>
              <a:ext cx="3198600" cy="15390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34D65683-1A2D-453B-BA43-CE85D173C95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9941" y="376294"/>
                <a:ext cx="3234240" cy="157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169D602F-11D7-489C-9062-D1A97F40013B}"/>
                  </a:ext>
                </a:extLst>
              </p14:cNvPr>
              <p14:cNvContentPartPr/>
              <p14:nvPr/>
            </p14:nvContentPartPr>
            <p14:xfrm>
              <a:off x="3176181" y="2069734"/>
              <a:ext cx="579960" cy="15192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169D602F-11D7-489C-9062-D1A97F40013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58181" y="2051734"/>
                <a:ext cx="6156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DE682E1B-D9D8-40BE-A090-B82CAF1326C6}"/>
                  </a:ext>
                </a:extLst>
              </p14:cNvPr>
              <p14:cNvContentPartPr/>
              <p14:nvPr/>
            </p14:nvContentPartPr>
            <p14:xfrm>
              <a:off x="3242781" y="2433694"/>
              <a:ext cx="463680" cy="972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DE682E1B-D9D8-40BE-A090-B82CAF1326C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24781" y="2415694"/>
                <a:ext cx="49932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3C117A93-AB40-4DE7-BCE9-0BCABBB6901D}"/>
                  </a:ext>
                </a:extLst>
              </p14:cNvPr>
              <p14:cNvContentPartPr/>
              <p14:nvPr/>
            </p14:nvContentPartPr>
            <p14:xfrm>
              <a:off x="3289581" y="2759494"/>
              <a:ext cx="475560" cy="2088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3C117A93-AB40-4DE7-BCE9-0BCABBB6901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71581" y="2741494"/>
                <a:ext cx="511200" cy="24444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54" name="Table 21">
            <a:extLst>
              <a:ext uri="{FF2B5EF4-FFF2-40B4-BE49-F238E27FC236}">
                <a16:creationId xmlns:a16="http://schemas.microsoft.com/office/drawing/2014/main" id="{9B093049-0B5C-428F-A0AE-65B8E0A68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012408"/>
              </p:ext>
            </p:extLst>
          </p:nvPr>
        </p:nvGraphicFramePr>
        <p:xfrm>
          <a:off x="1174346" y="3638609"/>
          <a:ext cx="2353015" cy="1828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70603">
                  <a:extLst>
                    <a:ext uri="{9D8B030D-6E8A-4147-A177-3AD203B41FA5}">
                      <a16:colId xmlns:a16="http://schemas.microsoft.com/office/drawing/2014/main" val="1959743123"/>
                    </a:ext>
                  </a:extLst>
                </a:gridCol>
                <a:gridCol w="470603">
                  <a:extLst>
                    <a:ext uri="{9D8B030D-6E8A-4147-A177-3AD203B41FA5}">
                      <a16:colId xmlns:a16="http://schemas.microsoft.com/office/drawing/2014/main" val="2366953360"/>
                    </a:ext>
                  </a:extLst>
                </a:gridCol>
                <a:gridCol w="470603">
                  <a:extLst>
                    <a:ext uri="{9D8B030D-6E8A-4147-A177-3AD203B41FA5}">
                      <a16:colId xmlns:a16="http://schemas.microsoft.com/office/drawing/2014/main" val="1297272360"/>
                    </a:ext>
                  </a:extLst>
                </a:gridCol>
                <a:gridCol w="470603">
                  <a:extLst>
                    <a:ext uri="{9D8B030D-6E8A-4147-A177-3AD203B41FA5}">
                      <a16:colId xmlns:a16="http://schemas.microsoft.com/office/drawing/2014/main" val="3701608253"/>
                    </a:ext>
                  </a:extLst>
                </a:gridCol>
                <a:gridCol w="470603">
                  <a:extLst>
                    <a:ext uri="{9D8B030D-6E8A-4147-A177-3AD203B41FA5}">
                      <a16:colId xmlns:a16="http://schemas.microsoft.com/office/drawing/2014/main" val="3599141893"/>
                    </a:ext>
                  </a:extLst>
                </a:gridCol>
              </a:tblGrid>
              <a:tr h="364826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257091"/>
                  </a:ext>
                </a:extLst>
              </a:tr>
              <a:tr h="364826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79821"/>
                  </a:ext>
                </a:extLst>
              </a:tr>
              <a:tr h="364826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278960"/>
                  </a:ext>
                </a:extLst>
              </a:tr>
              <a:tr h="364826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799178"/>
                  </a:ext>
                </a:extLst>
              </a:tr>
              <a:tr h="364826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001992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7A38EB2F-FB81-4995-820A-A232938DF968}"/>
                  </a:ext>
                </a:extLst>
              </p14:cNvPr>
              <p14:cNvContentPartPr/>
              <p14:nvPr/>
            </p14:nvContentPartPr>
            <p14:xfrm>
              <a:off x="456741" y="3103294"/>
              <a:ext cx="1690920" cy="13575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7A38EB2F-FB81-4995-820A-A232938DF96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38741" y="3085294"/>
                <a:ext cx="1726560" cy="13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1AC23B7D-F107-4BA2-89C6-FFF897D1E0C0}"/>
                  </a:ext>
                </a:extLst>
              </p14:cNvPr>
              <p14:cNvContentPartPr/>
              <p14:nvPr/>
            </p14:nvContentPartPr>
            <p14:xfrm>
              <a:off x="1384461" y="3248014"/>
              <a:ext cx="583920" cy="101304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1AC23B7D-F107-4BA2-89C6-FFF897D1E0C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366461" y="3230014"/>
                <a:ext cx="619560" cy="10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FC703B2E-8AB4-466C-801E-FEBE732B314C}"/>
                  </a:ext>
                </a:extLst>
              </p14:cNvPr>
              <p14:cNvContentPartPr/>
              <p14:nvPr/>
            </p14:nvContentPartPr>
            <p14:xfrm>
              <a:off x="918261" y="3286174"/>
              <a:ext cx="475920" cy="6519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FC703B2E-8AB4-466C-801E-FEBE732B314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00261" y="3268174"/>
                <a:ext cx="511560" cy="6876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05" name="Table 21">
            <a:extLst>
              <a:ext uri="{FF2B5EF4-FFF2-40B4-BE49-F238E27FC236}">
                <a16:creationId xmlns:a16="http://schemas.microsoft.com/office/drawing/2014/main" id="{43057BC4-711B-4D65-A05E-E59CAC0DB0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49492"/>
              </p:ext>
            </p:extLst>
          </p:nvPr>
        </p:nvGraphicFramePr>
        <p:xfrm>
          <a:off x="4718933" y="4591534"/>
          <a:ext cx="2353015" cy="1828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70603">
                  <a:extLst>
                    <a:ext uri="{9D8B030D-6E8A-4147-A177-3AD203B41FA5}">
                      <a16:colId xmlns:a16="http://schemas.microsoft.com/office/drawing/2014/main" val="1959743123"/>
                    </a:ext>
                  </a:extLst>
                </a:gridCol>
                <a:gridCol w="470603">
                  <a:extLst>
                    <a:ext uri="{9D8B030D-6E8A-4147-A177-3AD203B41FA5}">
                      <a16:colId xmlns:a16="http://schemas.microsoft.com/office/drawing/2014/main" val="2366953360"/>
                    </a:ext>
                  </a:extLst>
                </a:gridCol>
                <a:gridCol w="470603">
                  <a:extLst>
                    <a:ext uri="{9D8B030D-6E8A-4147-A177-3AD203B41FA5}">
                      <a16:colId xmlns:a16="http://schemas.microsoft.com/office/drawing/2014/main" val="1297272360"/>
                    </a:ext>
                  </a:extLst>
                </a:gridCol>
                <a:gridCol w="470603">
                  <a:extLst>
                    <a:ext uri="{9D8B030D-6E8A-4147-A177-3AD203B41FA5}">
                      <a16:colId xmlns:a16="http://schemas.microsoft.com/office/drawing/2014/main" val="3701608253"/>
                    </a:ext>
                  </a:extLst>
                </a:gridCol>
                <a:gridCol w="470603">
                  <a:extLst>
                    <a:ext uri="{9D8B030D-6E8A-4147-A177-3AD203B41FA5}">
                      <a16:colId xmlns:a16="http://schemas.microsoft.com/office/drawing/2014/main" val="3599141893"/>
                    </a:ext>
                  </a:extLst>
                </a:gridCol>
              </a:tblGrid>
              <a:tr h="364826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257091"/>
                  </a:ext>
                </a:extLst>
              </a:tr>
              <a:tr h="364826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79821"/>
                  </a:ext>
                </a:extLst>
              </a:tr>
              <a:tr h="364826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278960"/>
                  </a:ext>
                </a:extLst>
              </a:tr>
              <a:tr h="364826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799178"/>
                  </a:ext>
                </a:extLst>
              </a:tr>
              <a:tr h="364826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001992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2B47C4E6-A9B5-40AB-BF92-B18D74DBF5CB}"/>
                  </a:ext>
                </a:extLst>
              </p14:cNvPr>
              <p14:cNvContentPartPr/>
              <p14:nvPr/>
            </p14:nvContentPartPr>
            <p14:xfrm>
              <a:off x="4228821" y="4043254"/>
              <a:ext cx="1600200" cy="127728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2B47C4E6-A9B5-40AB-BF92-B18D74DBF5C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210821" y="4025254"/>
                <a:ext cx="1635840" cy="13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980B2A5D-4E9A-4EFD-BE95-F29C929941E4}"/>
                  </a:ext>
                </a:extLst>
              </p14:cNvPr>
              <p14:cNvContentPartPr/>
              <p14:nvPr/>
            </p14:nvContentPartPr>
            <p14:xfrm>
              <a:off x="6845301" y="5081854"/>
              <a:ext cx="87840" cy="6876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980B2A5D-4E9A-4EFD-BE95-F29C929941E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827301" y="5063854"/>
                <a:ext cx="1234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A8A2C1D4-090D-4B3D-82BE-C185578D7CC5}"/>
                  </a:ext>
                </a:extLst>
              </p14:cNvPr>
              <p14:cNvContentPartPr/>
              <p14:nvPr/>
            </p14:nvContentPartPr>
            <p14:xfrm>
              <a:off x="3801861" y="3875854"/>
              <a:ext cx="3414600" cy="173160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A8A2C1D4-090D-4B3D-82BE-C185578D7CC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783861" y="3857854"/>
                <a:ext cx="3450240" cy="176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F455CB28-39C6-4531-AF87-B18F0567CDBA}"/>
                  </a:ext>
                </a:extLst>
              </p14:cNvPr>
              <p14:cNvContentPartPr/>
              <p14:nvPr/>
            </p14:nvContentPartPr>
            <p14:xfrm>
              <a:off x="4794381" y="6207214"/>
              <a:ext cx="316440" cy="35388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F455CB28-39C6-4531-AF87-B18F0567CDB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776381" y="6189214"/>
                <a:ext cx="35208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565C01ED-243C-48C0-8C95-D6453C7D913B}"/>
                  </a:ext>
                </a:extLst>
              </p14:cNvPr>
              <p14:cNvContentPartPr/>
              <p14:nvPr/>
            </p14:nvContentPartPr>
            <p14:xfrm>
              <a:off x="3766941" y="3586414"/>
              <a:ext cx="1279080" cy="300384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565C01ED-243C-48C0-8C95-D6453C7D913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748941" y="3568414"/>
                <a:ext cx="1314720" cy="30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A04A0D9D-2C39-4B17-9719-65C34B872EF6}"/>
                  </a:ext>
                </a:extLst>
              </p14:cNvPr>
              <p14:cNvContentPartPr/>
              <p14:nvPr/>
            </p14:nvContentPartPr>
            <p14:xfrm>
              <a:off x="3968541" y="3029134"/>
              <a:ext cx="3636720" cy="72936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A04A0D9D-2C39-4B17-9719-65C34B872EF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950541" y="3011134"/>
                <a:ext cx="3672360" cy="76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1912564E-AC47-437E-813B-7A330F88AAA4}"/>
                  </a:ext>
                </a:extLst>
              </p14:cNvPr>
              <p14:cNvContentPartPr/>
              <p14:nvPr/>
            </p14:nvContentPartPr>
            <p14:xfrm>
              <a:off x="117261" y="5675134"/>
              <a:ext cx="3378600" cy="115056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1912564E-AC47-437E-813B-7A330F88AAA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9261" y="5657134"/>
                <a:ext cx="3414240" cy="11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9FCE1359-4570-443B-A102-0F92D0EBA49A}"/>
                  </a:ext>
                </a:extLst>
              </p14:cNvPr>
              <p14:cNvContentPartPr/>
              <p14:nvPr/>
            </p14:nvContentPartPr>
            <p14:xfrm>
              <a:off x="3656061" y="6507454"/>
              <a:ext cx="1845000" cy="456840"/>
            </p14:xfrm>
          </p:contentPart>
        </mc:Choice>
        <mc:Fallback xmlns=""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9FCE1359-4570-443B-A102-0F92D0EBA49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638061" y="6489454"/>
                <a:ext cx="188064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" name="Ink 1"/>
              <p14:cNvContentPartPr/>
              <p14:nvPr/>
            </p14:nvContentPartPr>
            <p14:xfrm>
              <a:off x="7595901" y="3043208"/>
              <a:ext cx="4241880" cy="2462726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584380" y="3037087"/>
                <a:ext cx="4266002" cy="248180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3786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17" y="793646"/>
            <a:ext cx="9843604" cy="323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52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F10CF7-6D60-42D2-AA2D-696D7C3B5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34" y="1500290"/>
            <a:ext cx="11412954" cy="38574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8906496-A4B8-4EB7-AAFB-2C65AAA36D07}"/>
                  </a:ext>
                </a:extLst>
              </p14:cNvPr>
              <p14:cNvContentPartPr/>
              <p14:nvPr/>
            </p14:nvContentPartPr>
            <p14:xfrm>
              <a:off x="4348701" y="1613254"/>
              <a:ext cx="5112000" cy="2100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8906496-A4B8-4EB7-AAFB-2C65AAA36D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30701" y="1595254"/>
                <a:ext cx="5147640" cy="213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0275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4E4608-AF98-4333-819C-9C2307BB6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A88024D-5483-4C4E-8BB7-12FB0713BD4B}"/>
                  </a:ext>
                </a:extLst>
              </p14:cNvPr>
              <p14:cNvContentPartPr/>
              <p14:nvPr/>
            </p14:nvContentPartPr>
            <p14:xfrm>
              <a:off x="6806061" y="2042014"/>
              <a:ext cx="1892520" cy="528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A88024D-5483-4C4E-8BB7-12FB0713BD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88061" y="2024014"/>
                <a:ext cx="192816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F039D49-1412-4AD0-BA93-2F4E44A7A8EA}"/>
                  </a:ext>
                </a:extLst>
              </p14:cNvPr>
              <p14:cNvContentPartPr/>
              <p14:nvPr/>
            </p14:nvContentPartPr>
            <p14:xfrm>
              <a:off x="10096101" y="1674094"/>
              <a:ext cx="1376280" cy="714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F039D49-1412-4AD0-BA93-2F4E44A7A8E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78101" y="1656094"/>
                <a:ext cx="1411920" cy="75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9BAA59C-19DE-4987-B2B0-B35632FAC3A5}"/>
                  </a:ext>
                </a:extLst>
              </p14:cNvPr>
              <p14:cNvContentPartPr/>
              <p14:nvPr/>
            </p14:nvContentPartPr>
            <p14:xfrm>
              <a:off x="9233181" y="1726294"/>
              <a:ext cx="875160" cy="627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9BAA59C-19DE-4987-B2B0-B35632FAC3A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15181" y="1708294"/>
                <a:ext cx="910800" cy="66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5391BF8-B643-40FA-89B5-91AC29B00211}"/>
                  </a:ext>
                </a:extLst>
              </p14:cNvPr>
              <p14:cNvContentPartPr/>
              <p14:nvPr/>
            </p14:nvContentPartPr>
            <p14:xfrm>
              <a:off x="6772221" y="2758054"/>
              <a:ext cx="2235960" cy="19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5391BF8-B643-40FA-89B5-91AC29B0021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54221" y="2740054"/>
                <a:ext cx="22716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B6B5219-DABE-4589-A89D-5061D46370A3}"/>
                  </a:ext>
                </a:extLst>
              </p14:cNvPr>
              <p14:cNvContentPartPr/>
              <p14:nvPr/>
            </p14:nvContentPartPr>
            <p14:xfrm>
              <a:off x="9527661" y="2619814"/>
              <a:ext cx="1405800" cy="473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B6B5219-DABE-4589-A89D-5061D46370A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509661" y="2601814"/>
                <a:ext cx="1441440" cy="50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0495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17EC3B-C9CD-4D53-8DF3-3DEB1A8B1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93" y="601732"/>
            <a:ext cx="5753100" cy="39052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301791C-1663-41F4-8414-04A879D295AB}"/>
                  </a:ext>
                </a:extLst>
              </p14:cNvPr>
              <p14:cNvContentPartPr/>
              <p14:nvPr/>
            </p14:nvContentPartPr>
            <p14:xfrm>
              <a:off x="7125021" y="589054"/>
              <a:ext cx="2982960" cy="632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301791C-1663-41F4-8414-04A879D295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07021" y="571054"/>
                <a:ext cx="3018600" cy="66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D6F42A6-35A4-467A-ADC7-87022081DCD7}"/>
                  </a:ext>
                </a:extLst>
              </p14:cNvPr>
              <p14:cNvContentPartPr/>
              <p14:nvPr/>
            </p14:nvContentPartPr>
            <p14:xfrm>
              <a:off x="1628901" y="6016414"/>
              <a:ext cx="11520" cy="1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D6F42A6-35A4-467A-ADC7-87022081DC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10901" y="5998414"/>
                <a:ext cx="47160" cy="3708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49205815-1933-4963-AA19-1FFCD4502D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293" y="4640171"/>
            <a:ext cx="80581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3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241911-ABC7-4EA7-B335-318D94ADB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541" y="1072390"/>
            <a:ext cx="8877300" cy="5667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7C59542-F8A6-44FD-908A-995240B51E3C}"/>
                  </a:ext>
                </a:extLst>
              </p14:cNvPr>
              <p14:cNvContentPartPr/>
              <p14:nvPr/>
            </p14:nvContentPartPr>
            <p14:xfrm>
              <a:off x="7647741" y="177934"/>
              <a:ext cx="2633040" cy="393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7C59542-F8A6-44FD-908A-995240B51E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29741" y="159934"/>
                <a:ext cx="266868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126D29E-7F63-4AC9-8877-4BFB3E274EAA}"/>
                  </a:ext>
                </a:extLst>
              </p14:cNvPr>
              <p14:cNvContentPartPr/>
              <p14:nvPr/>
            </p14:nvContentPartPr>
            <p14:xfrm>
              <a:off x="5660901" y="94054"/>
              <a:ext cx="801720" cy="540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126D29E-7F63-4AC9-8877-4BFB3E274EA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2901" y="76054"/>
                <a:ext cx="83736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792926A-AD71-459A-89B3-C652D1AE5596}"/>
                  </a:ext>
                </a:extLst>
              </p14:cNvPr>
              <p14:cNvContentPartPr/>
              <p14:nvPr/>
            </p14:nvContentPartPr>
            <p14:xfrm>
              <a:off x="6475221" y="100534"/>
              <a:ext cx="729360" cy="4384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792926A-AD71-459A-89B3-C652D1AE559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57221" y="82534"/>
                <a:ext cx="76500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5AEAF52-1400-47D2-AC5C-B9E50B83C32C}"/>
                  </a:ext>
                </a:extLst>
              </p14:cNvPr>
              <p14:cNvContentPartPr/>
              <p14:nvPr/>
            </p14:nvContentPartPr>
            <p14:xfrm>
              <a:off x="5160861" y="414094"/>
              <a:ext cx="74520" cy="47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5AEAF52-1400-47D2-AC5C-B9E50B83C32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42861" y="396094"/>
                <a:ext cx="11016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9051AC4-4780-4819-A14A-65CEBE4D58CA}"/>
                  </a:ext>
                </a:extLst>
              </p14:cNvPr>
              <p14:cNvContentPartPr/>
              <p14:nvPr/>
            </p14:nvContentPartPr>
            <p14:xfrm>
              <a:off x="5158701" y="262174"/>
              <a:ext cx="20880" cy="39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9051AC4-4780-4819-A14A-65CEBE4D58C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40701" y="244174"/>
                <a:ext cx="5652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AC4A462-F085-4B07-B03D-E4CFEF30BDF9}"/>
                  </a:ext>
                </a:extLst>
              </p14:cNvPr>
              <p14:cNvContentPartPr/>
              <p14:nvPr/>
            </p14:nvContentPartPr>
            <p14:xfrm>
              <a:off x="2490741" y="4167814"/>
              <a:ext cx="887400" cy="107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AC4A462-F085-4B07-B03D-E4CFEF30BD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45741" y="4077814"/>
                <a:ext cx="97704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096AAE1-29EC-4D6A-8BA5-21FC04F3FBBB}"/>
                  </a:ext>
                </a:extLst>
              </p14:cNvPr>
              <p14:cNvContentPartPr/>
              <p14:nvPr/>
            </p14:nvContentPartPr>
            <p14:xfrm>
              <a:off x="8299341" y="1199614"/>
              <a:ext cx="661320" cy="81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096AAE1-29EC-4D6A-8BA5-21FC04F3FBB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254341" y="1109614"/>
                <a:ext cx="750960" cy="26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6965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5B4F166-590D-4428-93EA-87294A2BDB60}"/>
                  </a:ext>
                </a:extLst>
              </p14:cNvPr>
              <p14:cNvContentPartPr/>
              <p14:nvPr/>
            </p14:nvContentPartPr>
            <p14:xfrm>
              <a:off x="3117501" y="217534"/>
              <a:ext cx="174600" cy="545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5B4F166-590D-4428-93EA-87294A2BDB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99501" y="199534"/>
                <a:ext cx="210240" cy="5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C0DC407-8205-4491-9361-0A426A753814}"/>
                  </a:ext>
                </a:extLst>
              </p14:cNvPr>
              <p14:cNvContentPartPr/>
              <p14:nvPr/>
            </p14:nvContentPartPr>
            <p14:xfrm>
              <a:off x="375021" y="331294"/>
              <a:ext cx="2485080" cy="595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C0DC407-8205-4491-9361-0A426A7538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7021" y="313294"/>
                <a:ext cx="2520720" cy="6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E4503C2-AB5F-4CB9-816C-240B56CA16B0}"/>
                  </a:ext>
                </a:extLst>
              </p14:cNvPr>
              <p14:cNvContentPartPr/>
              <p14:nvPr/>
            </p14:nvContentPartPr>
            <p14:xfrm>
              <a:off x="3737061" y="180814"/>
              <a:ext cx="256680" cy="890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E4503C2-AB5F-4CB9-816C-240B56CA16B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19061" y="162814"/>
                <a:ext cx="292320" cy="9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190FD91-43D6-4CC2-A9E7-FD6A824BCC4A}"/>
                  </a:ext>
                </a:extLst>
              </p14:cNvPr>
              <p14:cNvContentPartPr/>
              <p14:nvPr/>
            </p14:nvContentPartPr>
            <p14:xfrm>
              <a:off x="4251501" y="307894"/>
              <a:ext cx="25200" cy="155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190FD91-43D6-4CC2-A9E7-FD6A824BCC4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33501" y="289894"/>
                <a:ext cx="608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9BB66E8-B941-4E26-8EF9-39E4A7D6F8D0}"/>
                  </a:ext>
                </a:extLst>
              </p14:cNvPr>
              <p14:cNvContentPartPr/>
              <p14:nvPr/>
            </p14:nvContentPartPr>
            <p14:xfrm>
              <a:off x="6165261" y="241654"/>
              <a:ext cx="21240" cy="201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9BB66E8-B941-4E26-8EF9-39E4A7D6F8D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47261" y="223654"/>
                <a:ext cx="568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B29FB3F-996C-4F72-85A8-756620CEF478}"/>
                  </a:ext>
                </a:extLst>
              </p14:cNvPr>
              <p14:cNvContentPartPr/>
              <p14:nvPr/>
            </p14:nvContentPartPr>
            <p14:xfrm>
              <a:off x="6159861" y="702094"/>
              <a:ext cx="131400" cy="202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B29FB3F-996C-4F72-85A8-756620CEF47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41861" y="684094"/>
                <a:ext cx="16704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E6657DF-5632-4559-BC87-46725AE33502}"/>
                  </a:ext>
                </a:extLst>
              </p14:cNvPr>
              <p14:cNvContentPartPr/>
              <p14:nvPr/>
            </p14:nvContentPartPr>
            <p14:xfrm>
              <a:off x="5624901" y="375214"/>
              <a:ext cx="204120" cy="4381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E6657DF-5632-4559-BC87-46725AE3350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06901" y="357214"/>
                <a:ext cx="23976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AEA12A3-A599-46E7-A527-1B4B50C9E0C5}"/>
                  </a:ext>
                </a:extLst>
              </p14:cNvPr>
              <p14:cNvContentPartPr/>
              <p14:nvPr/>
            </p14:nvContentPartPr>
            <p14:xfrm>
              <a:off x="4570101" y="245614"/>
              <a:ext cx="832320" cy="560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AEA12A3-A599-46E7-A527-1B4B50C9E0C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52101" y="227614"/>
                <a:ext cx="867960" cy="5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9E7A34C-9C6F-4174-9462-5CC675785392}"/>
                  </a:ext>
                </a:extLst>
              </p14:cNvPr>
              <p14:cNvContentPartPr/>
              <p14:nvPr/>
            </p14:nvContentPartPr>
            <p14:xfrm>
              <a:off x="6654501" y="329494"/>
              <a:ext cx="491760" cy="431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9E7A34C-9C6F-4174-9462-5CC67578539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36501" y="311494"/>
                <a:ext cx="52740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684B0E6-08C1-4F88-AFA3-274766D46B7D}"/>
                  </a:ext>
                </a:extLst>
              </p14:cNvPr>
              <p14:cNvContentPartPr/>
              <p14:nvPr/>
            </p14:nvContentPartPr>
            <p14:xfrm>
              <a:off x="7353621" y="172894"/>
              <a:ext cx="236520" cy="884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684B0E6-08C1-4F88-AFA3-274766D46B7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35621" y="154894"/>
                <a:ext cx="272160" cy="920160"/>
              </a:xfrm>
              <a:prstGeom prst="rect">
                <a:avLst/>
              </a:prstGeom>
            </p:spPr>
          </p:pic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476A39AB-D0BB-43F9-B9B5-2F820C7CB384}"/>
              </a:ext>
            </a:extLst>
          </p:cNvPr>
          <p:cNvSpPr/>
          <p:nvPr/>
        </p:nvSpPr>
        <p:spPr>
          <a:xfrm>
            <a:off x="957501" y="1973379"/>
            <a:ext cx="1902600" cy="2042029"/>
          </a:xfrm>
          <a:prstGeom prst="rect">
            <a:avLst/>
          </a:prstGeom>
          <a:solidFill>
            <a:srgbClr val="3165BB">
              <a:alpha val="5000"/>
            </a:srgbClr>
          </a:solidFill>
          <a:ln w="36000">
            <a:solidFill>
              <a:srgbClr val="316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3165BB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14981D7-9E69-4910-AEFA-BDED93BCAEDE}"/>
              </a:ext>
            </a:extLst>
          </p:cNvPr>
          <p:cNvSpPr/>
          <p:nvPr/>
        </p:nvSpPr>
        <p:spPr>
          <a:xfrm>
            <a:off x="998937" y="1973378"/>
            <a:ext cx="1861164" cy="2042029"/>
          </a:xfrm>
          <a:prstGeom prst="ellipse">
            <a:avLst/>
          </a:prstGeom>
          <a:solidFill>
            <a:srgbClr val="ED1C24">
              <a:alpha val="5000"/>
            </a:srgbClr>
          </a:solidFill>
          <a:ln w="36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ED1C24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6D5600F-675A-410B-B8AB-935A5272C5F9}"/>
                  </a:ext>
                </a:extLst>
              </p14:cNvPr>
              <p14:cNvContentPartPr/>
              <p14:nvPr/>
            </p14:nvContentPartPr>
            <p14:xfrm>
              <a:off x="1852821" y="2536654"/>
              <a:ext cx="916560" cy="5385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6D5600F-675A-410B-B8AB-935A5272C5F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34821" y="2518654"/>
                <a:ext cx="95220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94A4DFDA-A3CC-47BF-90FC-543A1CB176B6}"/>
                  </a:ext>
                </a:extLst>
              </p14:cNvPr>
              <p14:cNvContentPartPr/>
              <p14:nvPr/>
            </p14:nvContentPartPr>
            <p14:xfrm>
              <a:off x="2350701" y="1030414"/>
              <a:ext cx="5021280" cy="7228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94A4DFDA-A3CC-47BF-90FC-543A1CB176B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32701" y="1012414"/>
                <a:ext cx="5056920" cy="75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6586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095DC7-85D8-4767-8713-C3D094D4A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06" y="610014"/>
            <a:ext cx="11039475" cy="48958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FC82BE5-2B07-4F99-90DF-875FA3927A1C}"/>
                  </a:ext>
                </a:extLst>
              </p14:cNvPr>
              <p14:cNvContentPartPr/>
              <p14:nvPr/>
            </p14:nvContentPartPr>
            <p14:xfrm>
              <a:off x="1085661" y="3452854"/>
              <a:ext cx="3548520" cy="224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FC82BE5-2B07-4F99-90DF-875FA3927A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0661" y="3362854"/>
                <a:ext cx="363816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DD17F9F-519C-4CCC-8015-1CE3B82A1D83}"/>
                  </a:ext>
                </a:extLst>
              </p14:cNvPr>
              <p14:cNvContentPartPr/>
              <p14:nvPr/>
            </p14:nvContentPartPr>
            <p14:xfrm>
              <a:off x="4780701" y="3341254"/>
              <a:ext cx="4084920" cy="354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DD17F9F-519C-4CCC-8015-1CE3B82A1D8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62701" y="3323254"/>
                <a:ext cx="4120560" cy="39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8678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2BDFE0F-BB0E-461E-B3CA-F57B751D1B32}"/>
                  </a:ext>
                </a:extLst>
              </p14:cNvPr>
              <p14:cNvContentPartPr/>
              <p14:nvPr/>
            </p14:nvContentPartPr>
            <p14:xfrm>
              <a:off x="10046421" y="959134"/>
              <a:ext cx="158760" cy="21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2BDFE0F-BB0E-461E-B3CA-F57B751D1B3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28421" y="941134"/>
                <a:ext cx="1944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EAEE76A-96C1-4FED-BDA0-4CBE6B4CE20D}"/>
                  </a:ext>
                </a:extLst>
              </p14:cNvPr>
              <p14:cNvContentPartPr/>
              <p14:nvPr/>
            </p14:nvContentPartPr>
            <p14:xfrm>
              <a:off x="9763461" y="389254"/>
              <a:ext cx="930600" cy="481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EAEE76A-96C1-4FED-BDA0-4CBE6B4CE2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45461" y="371254"/>
                <a:ext cx="966240" cy="51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13BA70E-A110-4C3E-BFDD-6BA4BBF3179A}"/>
                  </a:ext>
                </a:extLst>
              </p14:cNvPr>
              <p14:cNvContentPartPr/>
              <p14:nvPr/>
            </p14:nvContentPartPr>
            <p14:xfrm>
              <a:off x="7726941" y="800734"/>
              <a:ext cx="87120" cy="95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13BA70E-A110-4C3E-BFDD-6BA4BBF3179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08941" y="782734"/>
                <a:ext cx="12276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4E9646C-6FB4-4CCF-A26D-E9E132EDA181}"/>
                  </a:ext>
                </a:extLst>
              </p14:cNvPr>
              <p14:cNvContentPartPr/>
              <p14:nvPr/>
            </p14:nvContentPartPr>
            <p14:xfrm>
              <a:off x="8129061" y="488614"/>
              <a:ext cx="890280" cy="375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4E9646C-6FB4-4CCF-A26D-E9E132EDA18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11061" y="470614"/>
                <a:ext cx="92592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02255C7-88D5-4266-ADC4-C061738066CD}"/>
                  </a:ext>
                </a:extLst>
              </p14:cNvPr>
              <p14:cNvContentPartPr/>
              <p14:nvPr/>
            </p14:nvContentPartPr>
            <p14:xfrm>
              <a:off x="5785821" y="553414"/>
              <a:ext cx="1599840" cy="557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02255C7-88D5-4266-ADC4-C061738066C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67821" y="535414"/>
                <a:ext cx="1635480" cy="5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BAC8FD0-8D79-46B0-BDA7-40D9BE6D4835}"/>
                  </a:ext>
                </a:extLst>
              </p14:cNvPr>
              <p14:cNvContentPartPr/>
              <p14:nvPr/>
            </p14:nvContentPartPr>
            <p14:xfrm>
              <a:off x="5387301" y="814054"/>
              <a:ext cx="70560" cy="83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BAC8FD0-8D79-46B0-BDA7-40D9BE6D483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69301" y="796054"/>
                <a:ext cx="1062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AA499AD-3E2D-43F0-9535-E6BA7D9B2CD7}"/>
                  </a:ext>
                </a:extLst>
              </p14:cNvPr>
              <p14:cNvContentPartPr/>
              <p14:nvPr/>
            </p14:nvContentPartPr>
            <p14:xfrm>
              <a:off x="4697181" y="1017814"/>
              <a:ext cx="108720" cy="20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AA499AD-3E2D-43F0-9535-E6BA7D9B2CD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79181" y="999814"/>
                <a:ext cx="1443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3331E54-44BD-410E-9A7D-ECFB0D2396B5}"/>
                  </a:ext>
                </a:extLst>
              </p14:cNvPr>
              <p14:cNvContentPartPr/>
              <p14:nvPr/>
            </p14:nvContentPartPr>
            <p14:xfrm>
              <a:off x="3510621" y="455494"/>
              <a:ext cx="1546560" cy="458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3331E54-44BD-410E-9A7D-ECFB0D2396B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92621" y="437494"/>
                <a:ext cx="1582200" cy="4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E704639-664F-454E-8DC1-BD6433D0607B}"/>
                  </a:ext>
                </a:extLst>
              </p14:cNvPr>
              <p14:cNvContentPartPr/>
              <p14:nvPr/>
            </p14:nvContentPartPr>
            <p14:xfrm>
              <a:off x="10617021" y="643774"/>
              <a:ext cx="527040" cy="1976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E704639-664F-454E-8DC1-BD6433D0607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599021" y="625774"/>
                <a:ext cx="5626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3FA1550-89DA-412F-8BBD-42FD3513675F}"/>
                  </a:ext>
                </a:extLst>
              </p14:cNvPr>
              <p14:cNvContentPartPr/>
              <p14:nvPr/>
            </p14:nvContentPartPr>
            <p14:xfrm>
              <a:off x="1060821" y="330934"/>
              <a:ext cx="2360520" cy="5893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3FA1550-89DA-412F-8BBD-42FD3513675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42821" y="312934"/>
                <a:ext cx="2396160" cy="62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97127CC-2E31-4924-B50A-078E48299159}"/>
                  </a:ext>
                </a:extLst>
              </p14:cNvPr>
              <p14:cNvContentPartPr/>
              <p14:nvPr/>
            </p14:nvContentPartPr>
            <p14:xfrm>
              <a:off x="10089621" y="1432534"/>
              <a:ext cx="1161000" cy="7801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97127CC-2E31-4924-B50A-078E4829915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071621" y="1414534"/>
                <a:ext cx="1196640" cy="81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DAED32A7-963A-417C-BC42-8D2EE06BB9BE}"/>
                  </a:ext>
                </a:extLst>
              </p14:cNvPr>
              <p14:cNvContentPartPr/>
              <p14:nvPr/>
            </p14:nvContentPartPr>
            <p14:xfrm>
              <a:off x="8125101" y="1199614"/>
              <a:ext cx="1423800" cy="7815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DAED32A7-963A-417C-BC42-8D2EE06BB9B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107101" y="1181614"/>
                <a:ext cx="1459440" cy="81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A61FF6D-C9D8-44A3-A025-94D9836034E1}"/>
                  </a:ext>
                </a:extLst>
              </p14:cNvPr>
              <p14:cNvContentPartPr/>
              <p14:nvPr/>
            </p14:nvContentPartPr>
            <p14:xfrm>
              <a:off x="6570621" y="1698574"/>
              <a:ext cx="360" cy="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A61FF6D-C9D8-44A3-A025-94D9836034E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52621" y="168057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9E3F1B1-1DBA-4F48-A144-D52FAD1CB0F6}"/>
                  </a:ext>
                </a:extLst>
              </p14:cNvPr>
              <p14:cNvContentPartPr/>
              <p14:nvPr/>
            </p14:nvContentPartPr>
            <p14:xfrm>
              <a:off x="6846741" y="1450174"/>
              <a:ext cx="1109160" cy="2944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9E3F1B1-1DBA-4F48-A144-D52FAD1CB0F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828741" y="1432174"/>
                <a:ext cx="114480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B14F4552-0A8D-446C-8819-13106A8E79D0}"/>
                  </a:ext>
                </a:extLst>
              </p14:cNvPr>
              <p14:cNvContentPartPr/>
              <p14:nvPr/>
            </p14:nvContentPartPr>
            <p14:xfrm>
              <a:off x="6450741" y="1741774"/>
              <a:ext cx="56880" cy="511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B14F4552-0A8D-446C-8819-13106A8E79D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432741" y="1723774"/>
                <a:ext cx="925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3EF152C-140B-4AE2-9D3D-1E2D41F93175}"/>
                  </a:ext>
                </a:extLst>
              </p14:cNvPr>
              <p14:cNvContentPartPr/>
              <p14:nvPr/>
            </p14:nvContentPartPr>
            <p14:xfrm>
              <a:off x="6373701" y="1592734"/>
              <a:ext cx="70560" cy="360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3EF152C-140B-4AE2-9D3D-1E2D41F9317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55701" y="1574734"/>
                <a:ext cx="1062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625FE32A-CDC3-4CDF-8B29-67B1954FE70C}"/>
                  </a:ext>
                </a:extLst>
              </p14:cNvPr>
              <p14:cNvContentPartPr/>
              <p14:nvPr/>
            </p14:nvContentPartPr>
            <p14:xfrm>
              <a:off x="6846741" y="2498134"/>
              <a:ext cx="4901040" cy="5371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625FE32A-CDC3-4CDF-8B29-67B1954FE70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828741" y="2480134"/>
                <a:ext cx="4936680" cy="5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6C46B99A-74EF-4892-8ADB-26FD9FDBE4B3}"/>
                  </a:ext>
                </a:extLst>
              </p14:cNvPr>
              <p14:cNvContentPartPr/>
              <p14:nvPr/>
            </p14:nvContentPartPr>
            <p14:xfrm>
              <a:off x="9403821" y="3238654"/>
              <a:ext cx="434880" cy="882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6C46B99A-74EF-4892-8ADB-26FD9FDBE4B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385821" y="3220654"/>
                <a:ext cx="4705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5F1AF024-8549-4DBF-BC07-ACE312F6D1C5}"/>
                  </a:ext>
                </a:extLst>
              </p14:cNvPr>
              <p14:cNvContentPartPr/>
              <p14:nvPr/>
            </p14:nvContentPartPr>
            <p14:xfrm>
              <a:off x="2565621" y="2399854"/>
              <a:ext cx="4175280" cy="63792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5F1AF024-8549-4DBF-BC07-ACE312F6D1C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547621" y="2381854"/>
                <a:ext cx="4210920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02EFBAE5-0619-4FCF-8115-0072A077EF6E}"/>
                  </a:ext>
                </a:extLst>
              </p14:cNvPr>
              <p14:cNvContentPartPr/>
              <p14:nvPr/>
            </p14:nvContentPartPr>
            <p14:xfrm>
              <a:off x="1323261" y="1955254"/>
              <a:ext cx="1120320" cy="9165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02EFBAE5-0619-4FCF-8115-0072A077EF6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305261" y="1937254"/>
                <a:ext cx="1155960" cy="9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B9DA5880-61DE-4855-8452-82EB8043321A}"/>
                  </a:ext>
                </a:extLst>
              </p14:cNvPr>
              <p14:cNvContentPartPr/>
              <p14:nvPr/>
            </p14:nvContentPartPr>
            <p14:xfrm>
              <a:off x="4403061" y="4298854"/>
              <a:ext cx="23040" cy="25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B9DA5880-61DE-4855-8452-82EB8043321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85061" y="4280854"/>
                <a:ext cx="58680" cy="3816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fspecial (Image Processing Toolbox)">
            <a:extLst>
              <a:ext uri="{FF2B5EF4-FFF2-40B4-BE49-F238E27FC236}">
                <a16:creationId xmlns:a16="http://schemas.microsoft.com/office/drawing/2014/main" id="{F151D324-A496-4173-9540-F3D70F30F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79" y="4399654"/>
            <a:ext cx="24098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EE31C844-A3D6-4E1B-BC0E-5227AB3093E2}"/>
                  </a:ext>
                </a:extLst>
              </p14:cNvPr>
              <p14:cNvContentPartPr/>
              <p14:nvPr/>
            </p14:nvContentPartPr>
            <p14:xfrm>
              <a:off x="11288781" y="3783694"/>
              <a:ext cx="253800" cy="7272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EE31C844-A3D6-4E1B-BC0E-5227AB3093E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1270781" y="3765694"/>
                <a:ext cx="2894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16B4CC65-95D5-4EB0-979B-E9F01EA0F0A6}"/>
                  </a:ext>
                </a:extLst>
              </p14:cNvPr>
              <p14:cNvContentPartPr/>
              <p14:nvPr/>
            </p14:nvContentPartPr>
            <p14:xfrm>
              <a:off x="9795141" y="3554374"/>
              <a:ext cx="190440" cy="633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16B4CC65-95D5-4EB0-979B-E9F01EA0F0A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777141" y="3536374"/>
                <a:ext cx="22608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75E84A76-2366-4502-B24D-A118D3500779}"/>
                  </a:ext>
                </a:extLst>
              </p14:cNvPr>
              <p14:cNvContentPartPr/>
              <p14:nvPr/>
            </p14:nvContentPartPr>
            <p14:xfrm>
              <a:off x="9268101" y="3713494"/>
              <a:ext cx="1119600" cy="43164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75E84A76-2366-4502-B24D-A118D350077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250101" y="3695494"/>
                <a:ext cx="115524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DEABA8B1-E764-4C77-BC72-BDF7F614D255}"/>
                  </a:ext>
                </a:extLst>
              </p14:cNvPr>
              <p14:cNvContentPartPr/>
              <p14:nvPr/>
            </p14:nvContentPartPr>
            <p14:xfrm>
              <a:off x="8075421" y="3875854"/>
              <a:ext cx="156600" cy="3708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DEABA8B1-E764-4C77-BC72-BDF7F614D25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057421" y="3857854"/>
                <a:ext cx="19224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1F8A9746-BF45-4084-B850-57A241335A0E}"/>
                  </a:ext>
                </a:extLst>
              </p14:cNvPr>
              <p14:cNvContentPartPr/>
              <p14:nvPr/>
            </p14:nvContentPartPr>
            <p14:xfrm>
              <a:off x="7116021" y="3815374"/>
              <a:ext cx="228960" cy="1047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1F8A9746-BF45-4084-B850-57A241335A0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098021" y="3797374"/>
                <a:ext cx="2646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6B91C2B8-3DAE-4181-8EA5-0AF758A187AB}"/>
                  </a:ext>
                </a:extLst>
              </p14:cNvPr>
              <p14:cNvContentPartPr/>
              <p14:nvPr/>
            </p14:nvContentPartPr>
            <p14:xfrm>
              <a:off x="8693181" y="3882694"/>
              <a:ext cx="392040" cy="8964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6B91C2B8-3DAE-4181-8EA5-0AF758A187A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675181" y="3864694"/>
                <a:ext cx="4276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69DEF4B5-A554-4F81-871B-D797F8449D7C}"/>
                  </a:ext>
                </a:extLst>
              </p14:cNvPr>
              <p14:cNvContentPartPr/>
              <p14:nvPr/>
            </p14:nvContentPartPr>
            <p14:xfrm>
              <a:off x="6376221" y="3720334"/>
              <a:ext cx="172080" cy="777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69DEF4B5-A554-4F81-871B-D797F8449D7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358221" y="3702334"/>
                <a:ext cx="20772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A888E924-71BF-4F65-B8EA-275E7F352667}"/>
                  </a:ext>
                </a:extLst>
              </p14:cNvPr>
              <p14:cNvContentPartPr/>
              <p14:nvPr/>
            </p14:nvContentPartPr>
            <p14:xfrm>
              <a:off x="5697261" y="3698374"/>
              <a:ext cx="208440" cy="8784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A888E924-71BF-4F65-B8EA-275E7F35266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679261" y="3680374"/>
                <a:ext cx="2440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064715D0-55DE-4588-A1BC-CFE05CA9B4C1}"/>
                  </a:ext>
                </a:extLst>
              </p14:cNvPr>
              <p14:cNvContentPartPr/>
              <p14:nvPr/>
            </p14:nvContentPartPr>
            <p14:xfrm>
              <a:off x="4382541" y="3602614"/>
              <a:ext cx="219960" cy="9180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064715D0-55DE-4588-A1BC-CFE05CA9B4C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364541" y="3584614"/>
                <a:ext cx="2556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5F0D54FB-31C4-4CE5-B20B-B7FB4DBF92FD}"/>
                  </a:ext>
                </a:extLst>
              </p14:cNvPr>
              <p14:cNvContentPartPr/>
              <p14:nvPr/>
            </p14:nvContentPartPr>
            <p14:xfrm>
              <a:off x="3667581" y="3528814"/>
              <a:ext cx="213120" cy="10620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5F0D54FB-31C4-4CE5-B20B-B7FB4DBF92F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649581" y="3510814"/>
                <a:ext cx="2487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B074451B-D04F-4773-A3AB-5063D6C033E8}"/>
                  </a:ext>
                </a:extLst>
              </p14:cNvPr>
              <p14:cNvContentPartPr/>
              <p14:nvPr/>
            </p14:nvContentPartPr>
            <p14:xfrm>
              <a:off x="2909421" y="3577414"/>
              <a:ext cx="109080" cy="9504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B074451B-D04F-4773-A3AB-5063D6C033E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891421" y="3559414"/>
                <a:ext cx="1447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3830CDB8-1175-4E19-B292-0CE4B35633C6}"/>
                  </a:ext>
                </a:extLst>
              </p14:cNvPr>
              <p14:cNvContentPartPr/>
              <p14:nvPr/>
            </p14:nvContentPartPr>
            <p14:xfrm>
              <a:off x="1888821" y="3142534"/>
              <a:ext cx="249480" cy="15912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3830CDB8-1175-4E19-B292-0CE4B35633C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870821" y="3124534"/>
                <a:ext cx="28512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A0B0AD49-520F-478B-9308-2CDF9FEA4BCB}"/>
                  </a:ext>
                </a:extLst>
              </p14:cNvPr>
              <p14:cNvContentPartPr/>
              <p14:nvPr/>
            </p14:nvContentPartPr>
            <p14:xfrm>
              <a:off x="1099341" y="3424774"/>
              <a:ext cx="1387440" cy="38448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A0B0AD49-520F-478B-9308-2CDF9FEA4BC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81341" y="3406774"/>
                <a:ext cx="142308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025" name="Ink 1024">
                <a:extLst>
                  <a:ext uri="{FF2B5EF4-FFF2-40B4-BE49-F238E27FC236}">
                    <a16:creationId xmlns:a16="http://schemas.microsoft.com/office/drawing/2014/main" id="{67759085-C5F0-4FAD-BAA4-6DCA350DB77A}"/>
                  </a:ext>
                </a:extLst>
              </p14:cNvPr>
              <p14:cNvContentPartPr/>
              <p14:nvPr/>
            </p14:nvContentPartPr>
            <p14:xfrm>
              <a:off x="10600821" y="5217214"/>
              <a:ext cx="210600" cy="72720"/>
            </p14:xfrm>
          </p:contentPart>
        </mc:Choice>
        <mc:Fallback xmlns="">
          <p:pic>
            <p:nvPicPr>
              <p:cNvPr id="1025" name="Ink 1024">
                <a:extLst>
                  <a:ext uri="{FF2B5EF4-FFF2-40B4-BE49-F238E27FC236}">
                    <a16:creationId xmlns:a16="http://schemas.microsoft.com/office/drawing/2014/main" id="{67759085-C5F0-4FAD-BAA4-6DCA350DB77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0582821" y="5199214"/>
                <a:ext cx="2462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38" name="Ink 1037">
                <a:extLst>
                  <a:ext uri="{FF2B5EF4-FFF2-40B4-BE49-F238E27FC236}">
                    <a16:creationId xmlns:a16="http://schemas.microsoft.com/office/drawing/2014/main" id="{18CAB7BF-5725-4B1F-8D6D-DF1ACE9B3E23}"/>
                  </a:ext>
                </a:extLst>
              </p14:cNvPr>
              <p14:cNvContentPartPr/>
              <p14:nvPr/>
            </p14:nvContentPartPr>
            <p14:xfrm>
              <a:off x="7532541" y="4384174"/>
              <a:ext cx="3739320" cy="712800"/>
            </p14:xfrm>
          </p:contentPart>
        </mc:Choice>
        <mc:Fallback xmlns="">
          <p:pic>
            <p:nvPicPr>
              <p:cNvPr id="1038" name="Ink 1037">
                <a:extLst>
                  <a:ext uri="{FF2B5EF4-FFF2-40B4-BE49-F238E27FC236}">
                    <a16:creationId xmlns:a16="http://schemas.microsoft.com/office/drawing/2014/main" id="{18CAB7BF-5725-4B1F-8D6D-DF1ACE9B3E2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514541" y="4366174"/>
                <a:ext cx="3774960" cy="74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39" name="Ink 1038">
                <a:extLst>
                  <a:ext uri="{FF2B5EF4-FFF2-40B4-BE49-F238E27FC236}">
                    <a16:creationId xmlns:a16="http://schemas.microsoft.com/office/drawing/2014/main" id="{6C4345A2-14FC-4618-BDEA-739170AA60C3}"/>
                  </a:ext>
                </a:extLst>
              </p14:cNvPr>
              <p14:cNvContentPartPr/>
              <p14:nvPr/>
            </p14:nvContentPartPr>
            <p14:xfrm>
              <a:off x="6822621" y="4642294"/>
              <a:ext cx="433080" cy="296640"/>
            </p14:xfrm>
          </p:contentPart>
        </mc:Choice>
        <mc:Fallback xmlns="">
          <p:pic>
            <p:nvPicPr>
              <p:cNvPr id="1039" name="Ink 1038">
                <a:extLst>
                  <a:ext uri="{FF2B5EF4-FFF2-40B4-BE49-F238E27FC236}">
                    <a16:creationId xmlns:a16="http://schemas.microsoft.com/office/drawing/2014/main" id="{6C4345A2-14FC-4618-BDEA-739170AA60C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804621" y="4624294"/>
                <a:ext cx="46872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40" name="Ink 1039">
                <a:extLst>
                  <a:ext uri="{FF2B5EF4-FFF2-40B4-BE49-F238E27FC236}">
                    <a16:creationId xmlns:a16="http://schemas.microsoft.com/office/drawing/2014/main" id="{850D1806-9618-4983-B378-8F437BE72D74}"/>
                  </a:ext>
                </a:extLst>
              </p14:cNvPr>
              <p14:cNvContentPartPr/>
              <p14:nvPr/>
            </p14:nvContentPartPr>
            <p14:xfrm>
              <a:off x="7045821" y="5085094"/>
              <a:ext cx="2520" cy="7920"/>
            </p14:xfrm>
          </p:contentPart>
        </mc:Choice>
        <mc:Fallback xmlns="">
          <p:pic>
            <p:nvPicPr>
              <p:cNvPr id="1040" name="Ink 1039">
                <a:extLst>
                  <a:ext uri="{FF2B5EF4-FFF2-40B4-BE49-F238E27FC236}">
                    <a16:creationId xmlns:a16="http://schemas.microsoft.com/office/drawing/2014/main" id="{850D1806-9618-4983-B378-8F437BE72D7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027821" y="5067094"/>
                <a:ext cx="3816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43" name="Ink 1042">
                <a:extLst>
                  <a:ext uri="{FF2B5EF4-FFF2-40B4-BE49-F238E27FC236}">
                    <a16:creationId xmlns:a16="http://schemas.microsoft.com/office/drawing/2014/main" id="{459A4BBA-697B-4289-B8D7-D098ED28ED01}"/>
                  </a:ext>
                </a:extLst>
              </p14:cNvPr>
              <p14:cNvContentPartPr/>
              <p14:nvPr/>
            </p14:nvContentPartPr>
            <p14:xfrm>
              <a:off x="6389181" y="4282294"/>
              <a:ext cx="163800" cy="642960"/>
            </p14:xfrm>
          </p:contentPart>
        </mc:Choice>
        <mc:Fallback xmlns="">
          <p:pic>
            <p:nvPicPr>
              <p:cNvPr id="1043" name="Ink 1042">
                <a:extLst>
                  <a:ext uri="{FF2B5EF4-FFF2-40B4-BE49-F238E27FC236}">
                    <a16:creationId xmlns:a16="http://schemas.microsoft.com/office/drawing/2014/main" id="{459A4BBA-697B-4289-B8D7-D098ED28ED01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371181" y="4264294"/>
                <a:ext cx="199440" cy="67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53" name="Ink 1052">
                <a:extLst>
                  <a:ext uri="{FF2B5EF4-FFF2-40B4-BE49-F238E27FC236}">
                    <a16:creationId xmlns:a16="http://schemas.microsoft.com/office/drawing/2014/main" id="{42144435-394F-45AE-8F0C-468EEE844ABB}"/>
                  </a:ext>
                </a:extLst>
              </p14:cNvPr>
              <p14:cNvContentPartPr/>
              <p14:nvPr/>
            </p14:nvContentPartPr>
            <p14:xfrm>
              <a:off x="11107701" y="5601694"/>
              <a:ext cx="237960" cy="106920"/>
            </p14:xfrm>
          </p:contentPart>
        </mc:Choice>
        <mc:Fallback xmlns="">
          <p:pic>
            <p:nvPicPr>
              <p:cNvPr id="1053" name="Ink 1052">
                <a:extLst>
                  <a:ext uri="{FF2B5EF4-FFF2-40B4-BE49-F238E27FC236}">
                    <a16:creationId xmlns:a16="http://schemas.microsoft.com/office/drawing/2014/main" id="{42144435-394F-45AE-8F0C-468EEE844AB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1089701" y="5583694"/>
                <a:ext cx="2736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054" name="Ink 1053">
                <a:extLst>
                  <a:ext uri="{FF2B5EF4-FFF2-40B4-BE49-F238E27FC236}">
                    <a16:creationId xmlns:a16="http://schemas.microsoft.com/office/drawing/2014/main" id="{AE25D8A0-203A-491A-BBC4-D2972972F956}"/>
                  </a:ext>
                </a:extLst>
              </p14:cNvPr>
              <p14:cNvContentPartPr/>
              <p14:nvPr/>
            </p14:nvContentPartPr>
            <p14:xfrm>
              <a:off x="10127781" y="5615374"/>
              <a:ext cx="208440" cy="89640"/>
            </p14:xfrm>
          </p:contentPart>
        </mc:Choice>
        <mc:Fallback xmlns="">
          <p:pic>
            <p:nvPicPr>
              <p:cNvPr id="1054" name="Ink 1053">
                <a:extLst>
                  <a:ext uri="{FF2B5EF4-FFF2-40B4-BE49-F238E27FC236}">
                    <a16:creationId xmlns:a16="http://schemas.microsoft.com/office/drawing/2014/main" id="{AE25D8A0-203A-491A-BBC4-D2972972F95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0109781" y="5597374"/>
                <a:ext cx="2440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055" name="Ink 1054">
                <a:extLst>
                  <a:ext uri="{FF2B5EF4-FFF2-40B4-BE49-F238E27FC236}">
                    <a16:creationId xmlns:a16="http://schemas.microsoft.com/office/drawing/2014/main" id="{AFB597D9-9E3A-4367-9F64-0F5CC4B9B339}"/>
                  </a:ext>
                </a:extLst>
              </p14:cNvPr>
              <p14:cNvContentPartPr/>
              <p14:nvPr/>
            </p14:nvContentPartPr>
            <p14:xfrm>
              <a:off x="9503181" y="5640934"/>
              <a:ext cx="124920" cy="109080"/>
            </p14:xfrm>
          </p:contentPart>
        </mc:Choice>
        <mc:Fallback xmlns="">
          <p:pic>
            <p:nvPicPr>
              <p:cNvPr id="1055" name="Ink 1054">
                <a:extLst>
                  <a:ext uri="{FF2B5EF4-FFF2-40B4-BE49-F238E27FC236}">
                    <a16:creationId xmlns:a16="http://schemas.microsoft.com/office/drawing/2014/main" id="{AFB597D9-9E3A-4367-9F64-0F5CC4B9B339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9485181" y="5622934"/>
                <a:ext cx="1605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056" name="Ink 1055">
                <a:extLst>
                  <a:ext uri="{FF2B5EF4-FFF2-40B4-BE49-F238E27FC236}">
                    <a16:creationId xmlns:a16="http://schemas.microsoft.com/office/drawing/2014/main" id="{4AD3A297-6D7F-4110-A951-B999C8F8CC65}"/>
                  </a:ext>
                </a:extLst>
              </p14:cNvPr>
              <p14:cNvContentPartPr/>
              <p14:nvPr/>
            </p14:nvContentPartPr>
            <p14:xfrm>
              <a:off x="4185621" y="4407934"/>
              <a:ext cx="1941840" cy="587520"/>
            </p14:xfrm>
          </p:contentPart>
        </mc:Choice>
        <mc:Fallback xmlns="">
          <p:pic>
            <p:nvPicPr>
              <p:cNvPr id="1056" name="Ink 1055">
                <a:extLst>
                  <a:ext uri="{FF2B5EF4-FFF2-40B4-BE49-F238E27FC236}">
                    <a16:creationId xmlns:a16="http://schemas.microsoft.com/office/drawing/2014/main" id="{4AD3A297-6D7F-4110-A951-B999C8F8CC6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167621" y="4389934"/>
                <a:ext cx="1977480" cy="62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057" name="Ink 1056">
                <a:extLst>
                  <a:ext uri="{FF2B5EF4-FFF2-40B4-BE49-F238E27FC236}">
                    <a16:creationId xmlns:a16="http://schemas.microsoft.com/office/drawing/2014/main" id="{D8CD97E0-B40A-4658-8F20-29891EEA16E0}"/>
                  </a:ext>
                </a:extLst>
              </p14:cNvPr>
              <p14:cNvContentPartPr/>
              <p14:nvPr/>
            </p14:nvContentPartPr>
            <p14:xfrm>
              <a:off x="7439661" y="5662534"/>
              <a:ext cx="1751760" cy="248400"/>
            </p14:xfrm>
          </p:contentPart>
        </mc:Choice>
        <mc:Fallback xmlns="">
          <p:pic>
            <p:nvPicPr>
              <p:cNvPr id="1057" name="Ink 1056">
                <a:extLst>
                  <a:ext uri="{FF2B5EF4-FFF2-40B4-BE49-F238E27FC236}">
                    <a16:creationId xmlns:a16="http://schemas.microsoft.com/office/drawing/2014/main" id="{D8CD97E0-B40A-4658-8F20-29891EEA16E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421661" y="5644534"/>
                <a:ext cx="178740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073" name="Ink 1072">
                <a:extLst>
                  <a:ext uri="{FF2B5EF4-FFF2-40B4-BE49-F238E27FC236}">
                    <a16:creationId xmlns:a16="http://schemas.microsoft.com/office/drawing/2014/main" id="{9FB28230-B299-4D5E-8381-2FA93740B9EB}"/>
                  </a:ext>
                </a:extLst>
              </p14:cNvPr>
              <p14:cNvContentPartPr/>
              <p14:nvPr/>
            </p14:nvContentPartPr>
            <p14:xfrm>
              <a:off x="2811141" y="4163854"/>
              <a:ext cx="1246320" cy="749880"/>
            </p14:xfrm>
          </p:contentPart>
        </mc:Choice>
        <mc:Fallback xmlns="">
          <p:pic>
            <p:nvPicPr>
              <p:cNvPr id="1073" name="Ink 1072">
                <a:extLst>
                  <a:ext uri="{FF2B5EF4-FFF2-40B4-BE49-F238E27FC236}">
                    <a16:creationId xmlns:a16="http://schemas.microsoft.com/office/drawing/2014/main" id="{9FB28230-B299-4D5E-8381-2FA93740B9E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793141" y="4145854"/>
                <a:ext cx="1281960" cy="78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74" name="Ink 1073">
                <a:extLst>
                  <a:ext uri="{FF2B5EF4-FFF2-40B4-BE49-F238E27FC236}">
                    <a16:creationId xmlns:a16="http://schemas.microsoft.com/office/drawing/2014/main" id="{DED57B09-9508-46F0-A90D-26364C2BEEED}"/>
                  </a:ext>
                </a:extLst>
              </p14:cNvPr>
              <p14:cNvContentPartPr/>
              <p14:nvPr/>
            </p14:nvContentPartPr>
            <p14:xfrm>
              <a:off x="6725421" y="5460214"/>
              <a:ext cx="535320" cy="338760"/>
            </p14:xfrm>
          </p:contentPart>
        </mc:Choice>
        <mc:Fallback xmlns="">
          <p:pic>
            <p:nvPicPr>
              <p:cNvPr id="1074" name="Ink 1073">
                <a:extLst>
                  <a:ext uri="{FF2B5EF4-FFF2-40B4-BE49-F238E27FC236}">
                    <a16:creationId xmlns:a16="http://schemas.microsoft.com/office/drawing/2014/main" id="{DED57B09-9508-46F0-A90D-26364C2BEEE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707421" y="5442214"/>
                <a:ext cx="57096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75" name="Ink 1074">
                <a:extLst>
                  <a:ext uri="{FF2B5EF4-FFF2-40B4-BE49-F238E27FC236}">
                    <a16:creationId xmlns:a16="http://schemas.microsoft.com/office/drawing/2014/main" id="{245DB48C-15EC-4F38-AB64-38063B3E25FB}"/>
                  </a:ext>
                </a:extLst>
              </p14:cNvPr>
              <p14:cNvContentPartPr/>
              <p14:nvPr/>
            </p14:nvContentPartPr>
            <p14:xfrm>
              <a:off x="6959781" y="5908054"/>
              <a:ext cx="9360" cy="360"/>
            </p14:xfrm>
          </p:contentPart>
        </mc:Choice>
        <mc:Fallback xmlns="">
          <p:pic>
            <p:nvPicPr>
              <p:cNvPr id="1075" name="Ink 1074">
                <a:extLst>
                  <a:ext uri="{FF2B5EF4-FFF2-40B4-BE49-F238E27FC236}">
                    <a16:creationId xmlns:a16="http://schemas.microsoft.com/office/drawing/2014/main" id="{245DB48C-15EC-4F38-AB64-38063B3E25F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941781" y="5890054"/>
                <a:ext cx="45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80" name="Ink 1079">
                <a:extLst>
                  <a:ext uri="{FF2B5EF4-FFF2-40B4-BE49-F238E27FC236}">
                    <a16:creationId xmlns:a16="http://schemas.microsoft.com/office/drawing/2014/main" id="{DC8C3B59-D764-4043-B445-173E772CEDCC}"/>
                  </a:ext>
                </a:extLst>
              </p14:cNvPr>
              <p14:cNvContentPartPr/>
              <p14:nvPr/>
            </p14:nvContentPartPr>
            <p14:xfrm>
              <a:off x="5500341" y="5388934"/>
              <a:ext cx="946440" cy="504360"/>
            </p14:xfrm>
          </p:contentPart>
        </mc:Choice>
        <mc:Fallback xmlns="">
          <p:pic>
            <p:nvPicPr>
              <p:cNvPr id="1080" name="Ink 1079">
                <a:extLst>
                  <a:ext uri="{FF2B5EF4-FFF2-40B4-BE49-F238E27FC236}">
                    <a16:creationId xmlns:a16="http://schemas.microsoft.com/office/drawing/2014/main" id="{DC8C3B59-D764-4043-B445-173E772CEDC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482341" y="5370934"/>
                <a:ext cx="98208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81" name="Ink 1080">
                <a:extLst>
                  <a:ext uri="{FF2B5EF4-FFF2-40B4-BE49-F238E27FC236}">
                    <a16:creationId xmlns:a16="http://schemas.microsoft.com/office/drawing/2014/main" id="{742BBA67-D3B0-47ED-9BB1-E907ADBC9776}"/>
                  </a:ext>
                </a:extLst>
              </p14:cNvPr>
              <p14:cNvContentPartPr/>
              <p14:nvPr/>
            </p14:nvContentPartPr>
            <p14:xfrm>
              <a:off x="4862421" y="5579734"/>
              <a:ext cx="756000" cy="339120"/>
            </p14:xfrm>
          </p:contentPart>
        </mc:Choice>
        <mc:Fallback xmlns="">
          <p:pic>
            <p:nvPicPr>
              <p:cNvPr id="1081" name="Ink 1080">
                <a:extLst>
                  <a:ext uri="{FF2B5EF4-FFF2-40B4-BE49-F238E27FC236}">
                    <a16:creationId xmlns:a16="http://schemas.microsoft.com/office/drawing/2014/main" id="{742BBA67-D3B0-47ED-9BB1-E907ADBC9776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844421" y="5561734"/>
                <a:ext cx="79164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82" name="Ink 1081">
                <a:extLst>
                  <a:ext uri="{FF2B5EF4-FFF2-40B4-BE49-F238E27FC236}">
                    <a16:creationId xmlns:a16="http://schemas.microsoft.com/office/drawing/2014/main" id="{8A2B9E14-6259-48D1-B4C9-51DFA0AF6508}"/>
                  </a:ext>
                </a:extLst>
              </p14:cNvPr>
              <p14:cNvContentPartPr/>
              <p14:nvPr/>
            </p14:nvContentPartPr>
            <p14:xfrm>
              <a:off x="5165541" y="5562094"/>
              <a:ext cx="63000" cy="94680"/>
            </p14:xfrm>
          </p:contentPart>
        </mc:Choice>
        <mc:Fallback xmlns="">
          <p:pic>
            <p:nvPicPr>
              <p:cNvPr id="1082" name="Ink 1081">
                <a:extLst>
                  <a:ext uri="{FF2B5EF4-FFF2-40B4-BE49-F238E27FC236}">
                    <a16:creationId xmlns:a16="http://schemas.microsoft.com/office/drawing/2014/main" id="{8A2B9E14-6259-48D1-B4C9-51DFA0AF6508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147541" y="5544094"/>
                <a:ext cx="986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83" name="Ink 1082">
                <a:extLst>
                  <a:ext uri="{FF2B5EF4-FFF2-40B4-BE49-F238E27FC236}">
                    <a16:creationId xmlns:a16="http://schemas.microsoft.com/office/drawing/2014/main" id="{36372729-4425-46BB-AFB4-FCFB82EB14EC}"/>
                  </a:ext>
                </a:extLst>
              </p14:cNvPr>
              <p14:cNvContentPartPr/>
              <p14:nvPr/>
            </p14:nvContentPartPr>
            <p14:xfrm>
              <a:off x="4640661" y="5645974"/>
              <a:ext cx="206640" cy="280440"/>
            </p14:xfrm>
          </p:contentPart>
        </mc:Choice>
        <mc:Fallback xmlns="">
          <p:pic>
            <p:nvPicPr>
              <p:cNvPr id="1083" name="Ink 1082">
                <a:extLst>
                  <a:ext uri="{FF2B5EF4-FFF2-40B4-BE49-F238E27FC236}">
                    <a16:creationId xmlns:a16="http://schemas.microsoft.com/office/drawing/2014/main" id="{36372729-4425-46BB-AFB4-FCFB82EB14E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622661" y="5627974"/>
                <a:ext cx="24228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84" name="Ink 1083">
                <a:extLst>
                  <a:ext uri="{FF2B5EF4-FFF2-40B4-BE49-F238E27FC236}">
                    <a16:creationId xmlns:a16="http://schemas.microsoft.com/office/drawing/2014/main" id="{F3F4D744-F464-42FD-8EF1-9675F15901E6}"/>
                  </a:ext>
                </a:extLst>
              </p14:cNvPr>
              <p14:cNvContentPartPr/>
              <p14:nvPr/>
            </p14:nvContentPartPr>
            <p14:xfrm>
              <a:off x="4593141" y="5806534"/>
              <a:ext cx="25200" cy="1440"/>
            </p14:xfrm>
          </p:contentPart>
        </mc:Choice>
        <mc:Fallback xmlns="">
          <p:pic>
            <p:nvPicPr>
              <p:cNvPr id="1084" name="Ink 1083">
                <a:extLst>
                  <a:ext uri="{FF2B5EF4-FFF2-40B4-BE49-F238E27FC236}">
                    <a16:creationId xmlns:a16="http://schemas.microsoft.com/office/drawing/2014/main" id="{F3F4D744-F464-42FD-8EF1-9675F15901E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575141" y="5788534"/>
                <a:ext cx="60840" cy="3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9767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آشکارسازی لبه،لبه یابی در متلب ~ وب سایت تخصصی پردازش تصویر">
            <a:extLst>
              <a:ext uri="{FF2B5EF4-FFF2-40B4-BE49-F238E27FC236}">
                <a16:creationId xmlns:a16="http://schemas.microsoft.com/office/drawing/2014/main" id="{C4A8C2E3-C9EE-44CE-AD8F-BA0874856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51" y="201061"/>
            <a:ext cx="6106354" cy="624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98395BD-0D05-4E07-980F-DC3581CA0B03}"/>
                  </a:ext>
                </a:extLst>
              </p14:cNvPr>
              <p14:cNvContentPartPr/>
              <p14:nvPr/>
            </p14:nvContentPartPr>
            <p14:xfrm>
              <a:off x="2995461" y="503014"/>
              <a:ext cx="4919760" cy="526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98395BD-0D05-4E07-980F-DC3581CA0B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7461" y="485014"/>
                <a:ext cx="4955400" cy="56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2436152-3420-4AEB-8FD2-9AC336148329}"/>
                  </a:ext>
                </a:extLst>
              </p14:cNvPr>
              <p14:cNvContentPartPr/>
              <p14:nvPr/>
            </p14:nvContentPartPr>
            <p14:xfrm>
              <a:off x="8541981" y="328054"/>
              <a:ext cx="1735920" cy="520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2436152-3420-4AEB-8FD2-9AC33614832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23981" y="310054"/>
                <a:ext cx="1771560" cy="55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BE5BFF0-9952-4682-9C99-1632A240D00E}"/>
                  </a:ext>
                </a:extLst>
              </p14:cNvPr>
              <p14:cNvContentPartPr/>
              <p14:nvPr/>
            </p14:nvContentPartPr>
            <p14:xfrm>
              <a:off x="5525181" y="1572574"/>
              <a:ext cx="2724840" cy="482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BE5BFF0-9952-4682-9C99-1632A240D00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07181" y="1554574"/>
                <a:ext cx="276048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818C77F-5E67-40A3-BF81-C5C284FFA7E8}"/>
                  </a:ext>
                </a:extLst>
              </p14:cNvPr>
              <p14:cNvContentPartPr/>
              <p14:nvPr/>
            </p14:nvContentPartPr>
            <p14:xfrm>
              <a:off x="7257141" y="1526494"/>
              <a:ext cx="4271760" cy="1740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818C77F-5E67-40A3-BF81-C5C284FFA7E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39141" y="1508494"/>
                <a:ext cx="4307400" cy="177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69D5A92-C2C5-4116-B9B8-7C907EBD4179}"/>
                  </a:ext>
                </a:extLst>
              </p14:cNvPr>
              <p14:cNvContentPartPr/>
              <p14:nvPr/>
            </p14:nvContentPartPr>
            <p14:xfrm>
              <a:off x="7395741" y="3394174"/>
              <a:ext cx="1468440" cy="1208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69D5A92-C2C5-4116-B9B8-7C907EBD417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77741" y="3376174"/>
                <a:ext cx="1504080" cy="12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66" name="Ink 2065">
                <a:extLst>
                  <a:ext uri="{FF2B5EF4-FFF2-40B4-BE49-F238E27FC236}">
                    <a16:creationId xmlns:a16="http://schemas.microsoft.com/office/drawing/2014/main" id="{80688DD5-BE18-42E7-9EFF-3281725E0545}"/>
                  </a:ext>
                </a:extLst>
              </p14:cNvPr>
              <p14:cNvContentPartPr/>
              <p14:nvPr/>
            </p14:nvContentPartPr>
            <p14:xfrm>
              <a:off x="7611741" y="3414694"/>
              <a:ext cx="1083240" cy="1141560"/>
            </p14:xfrm>
          </p:contentPart>
        </mc:Choice>
        <mc:Fallback xmlns="">
          <p:pic>
            <p:nvPicPr>
              <p:cNvPr id="2066" name="Ink 2065">
                <a:extLst>
                  <a:ext uri="{FF2B5EF4-FFF2-40B4-BE49-F238E27FC236}">
                    <a16:creationId xmlns:a16="http://schemas.microsoft.com/office/drawing/2014/main" id="{80688DD5-BE18-42E7-9EFF-3281725E054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93741" y="3396694"/>
                <a:ext cx="1118880" cy="11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69" name="Ink 2068">
                <a:extLst>
                  <a:ext uri="{FF2B5EF4-FFF2-40B4-BE49-F238E27FC236}">
                    <a16:creationId xmlns:a16="http://schemas.microsoft.com/office/drawing/2014/main" id="{96CF46B7-2ED2-42F4-97EC-EA4E1C4B82E3}"/>
                  </a:ext>
                </a:extLst>
              </p14:cNvPr>
              <p14:cNvContentPartPr/>
              <p14:nvPr/>
            </p14:nvContentPartPr>
            <p14:xfrm>
              <a:off x="8104941" y="3265654"/>
              <a:ext cx="113400" cy="1379520"/>
            </p14:xfrm>
          </p:contentPart>
        </mc:Choice>
        <mc:Fallback xmlns="">
          <p:pic>
            <p:nvPicPr>
              <p:cNvPr id="2069" name="Ink 2068">
                <a:extLst>
                  <a:ext uri="{FF2B5EF4-FFF2-40B4-BE49-F238E27FC236}">
                    <a16:creationId xmlns:a16="http://schemas.microsoft.com/office/drawing/2014/main" id="{96CF46B7-2ED2-42F4-97EC-EA4E1C4B82E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86941" y="3247654"/>
                <a:ext cx="149040" cy="14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72" name="Ink 2071">
                <a:extLst>
                  <a:ext uri="{FF2B5EF4-FFF2-40B4-BE49-F238E27FC236}">
                    <a16:creationId xmlns:a16="http://schemas.microsoft.com/office/drawing/2014/main" id="{6E0CEBC5-19EB-424C-908E-CCCD5B78588E}"/>
                  </a:ext>
                </a:extLst>
              </p14:cNvPr>
              <p14:cNvContentPartPr/>
              <p14:nvPr/>
            </p14:nvContentPartPr>
            <p14:xfrm>
              <a:off x="4036221" y="1790014"/>
              <a:ext cx="242640" cy="490320"/>
            </p14:xfrm>
          </p:contentPart>
        </mc:Choice>
        <mc:Fallback xmlns="">
          <p:pic>
            <p:nvPicPr>
              <p:cNvPr id="2072" name="Ink 2071">
                <a:extLst>
                  <a:ext uri="{FF2B5EF4-FFF2-40B4-BE49-F238E27FC236}">
                    <a16:creationId xmlns:a16="http://schemas.microsoft.com/office/drawing/2014/main" id="{6E0CEBC5-19EB-424C-908E-CCCD5B78588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18221" y="1772014"/>
                <a:ext cx="27828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75" name="Ink 2074">
                <a:extLst>
                  <a:ext uri="{FF2B5EF4-FFF2-40B4-BE49-F238E27FC236}">
                    <a16:creationId xmlns:a16="http://schemas.microsoft.com/office/drawing/2014/main" id="{87EA5778-AE71-46F3-850D-778F6A88934A}"/>
                  </a:ext>
                </a:extLst>
              </p14:cNvPr>
              <p14:cNvContentPartPr/>
              <p14:nvPr/>
            </p14:nvContentPartPr>
            <p14:xfrm>
              <a:off x="4190301" y="2013934"/>
              <a:ext cx="2831040" cy="1365480"/>
            </p14:xfrm>
          </p:contentPart>
        </mc:Choice>
        <mc:Fallback xmlns="">
          <p:pic>
            <p:nvPicPr>
              <p:cNvPr id="2075" name="Ink 2074">
                <a:extLst>
                  <a:ext uri="{FF2B5EF4-FFF2-40B4-BE49-F238E27FC236}">
                    <a16:creationId xmlns:a16="http://schemas.microsoft.com/office/drawing/2014/main" id="{87EA5778-AE71-46F3-850D-778F6A88934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72301" y="1995934"/>
                <a:ext cx="2866680" cy="14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91" name="Ink 2090">
                <a:extLst>
                  <a:ext uri="{FF2B5EF4-FFF2-40B4-BE49-F238E27FC236}">
                    <a16:creationId xmlns:a16="http://schemas.microsoft.com/office/drawing/2014/main" id="{A1773F0D-7378-4609-8BF0-F12D8678661A}"/>
                  </a:ext>
                </a:extLst>
              </p14:cNvPr>
              <p14:cNvContentPartPr/>
              <p14:nvPr/>
            </p14:nvContentPartPr>
            <p14:xfrm>
              <a:off x="119781" y="1471774"/>
              <a:ext cx="1113120" cy="921600"/>
            </p14:xfrm>
          </p:contentPart>
        </mc:Choice>
        <mc:Fallback xmlns="">
          <p:pic>
            <p:nvPicPr>
              <p:cNvPr id="2091" name="Ink 2090">
                <a:extLst>
                  <a:ext uri="{FF2B5EF4-FFF2-40B4-BE49-F238E27FC236}">
                    <a16:creationId xmlns:a16="http://schemas.microsoft.com/office/drawing/2014/main" id="{A1773F0D-7378-4609-8BF0-F12D8678661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1781" y="1453774"/>
                <a:ext cx="1148760" cy="9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08" name="Ink 2107">
                <a:extLst>
                  <a:ext uri="{FF2B5EF4-FFF2-40B4-BE49-F238E27FC236}">
                    <a16:creationId xmlns:a16="http://schemas.microsoft.com/office/drawing/2014/main" id="{B6B9D309-62BD-4FC7-BC27-8FD15F52A742}"/>
                  </a:ext>
                </a:extLst>
              </p14:cNvPr>
              <p14:cNvContentPartPr/>
              <p14:nvPr/>
            </p14:nvContentPartPr>
            <p14:xfrm>
              <a:off x="216621" y="4074934"/>
              <a:ext cx="102240" cy="33120"/>
            </p14:xfrm>
          </p:contentPart>
        </mc:Choice>
        <mc:Fallback xmlns="">
          <p:pic>
            <p:nvPicPr>
              <p:cNvPr id="2108" name="Ink 2107">
                <a:extLst>
                  <a:ext uri="{FF2B5EF4-FFF2-40B4-BE49-F238E27FC236}">
                    <a16:creationId xmlns:a16="http://schemas.microsoft.com/office/drawing/2014/main" id="{B6B9D309-62BD-4FC7-BC27-8FD15F52A74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8621" y="4056934"/>
                <a:ext cx="13788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10" name="Ink 2109">
                <a:extLst>
                  <a:ext uri="{FF2B5EF4-FFF2-40B4-BE49-F238E27FC236}">
                    <a16:creationId xmlns:a16="http://schemas.microsoft.com/office/drawing/2014/main" id="{F8E204F2-D6B1-403C-949C-DB6B896CD00A}"/>
                  </a:ext>
                </a:extLst>
              </p14:cNvPr>
              <p14:cNvContentPartPr/>
              <p14:nvPr/>
            </p14:nvContentPartPr>
            <p14:xfrm>
              <a:off x="139581" y="2794054"/>
              <a:ext cx="2501280" cy="1136880"/>
            </p14:xfrm>
          </p:contentPart>
        </mc:Choice>
        <mc:Fallback xmlns="">
          <p:pic>
            <p:nvPicPr>
              <p:cNvPr id="2110" name="Ink 2109">
                <a:extLst>
                  <a:ext uri="{FF2B5EF4-FFF2-40B4-BE49-F238E27FC236}">
                    <a16:creationId xmlns:a16="http://schemas.microsoft.com/office/drawing/2014/main" id="{F8E204F2-D6B1-403C-949C-DB6B896CD00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21581" y="2776054"/>
                <a:ext cx="2536920" cy="11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11" name="Ink 2110">
                <a:extLst>
                  <a:ext uri="{FF2B5EF4-FFF2-40B4-BE49-F238E27FC236}">
                    <a16:creationId xmlns:a16="http://schemas.microsoft.com/office/drawing/2014/main" id="{569FFC2D-B573-47C7-96C7-5F53CCFD5680}"/>
                  </a:ext>
                </a:extLst>
              </p14:cNvPr>
              <p14:cNvContentPartPr/>
              <p14:nvPr/>
            </p14:nvContentPartPr>
            <p14:xfrm>
              <a:off x="3042981" y="4821574"/>
              <a:ext cx="4942440" cy="848880"/>
            </p14:xfrm>
          </p:contentPart>
        </mc:Choice>
        <mc:Fallback xmlns="">
          <p:pic>
            <p:nvPicPr>
              <p:cNvPr id="2111" name="Ink 2110">
                <a:extLst>
                  <a:ext uri="{FF2B5EF4-FFF2-40B4-BE49-F238E27FC236}">
                    <a16:creationId xmlns:a16="http://schemas.microsoft.com/office/drawing/2014/main" id="{569FFC2D-B573-47C7-96C7-5F53CCFD568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024981" y="4803574"/>
                <a:ext cx="4978080" cy="88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22" name="Ink 2121">
                <a:extLst>
                  <a:ext uri="{FF2B5EF4-FFF2-40B4-BE49-F238E27FC236}">
                    <a16:creationId xmlns:a16="http://schemas.microsoft.com/office/drawing/2014/main" id="{D4D5A2E8-AE15-4F25-9F21-55AB1F77A89F}"/>
                  </a:ext>
                </a:extLst>
              </p14:cNvPr>
              <p14:cNvContentPartPr/>
              <p14:nvPr/>
            </p14:nvContentPartPr>
            <p14:xfrm>
              <a:off x="9765621" y="5858374"/>
              <a:ext cx="136440" cy="16200"/>
            </p14:xfrm>
          </p:contentPart>
        </mc:Choice>
        <mc:Fallback xmlns="">
          <p:pic>
            <p:nvPicPr>
              <p:cNvPr id="2122" name="Ink 2121">
                <a:extLst>
                  <a:ext uri="{FF2B5EF4-FFF2-40B4-BE49-F238E27FC236}">
                    <a16:creationId xmlns:a16="http://schemas.microsoft.com/office/drawing/2014/main" id="{D4D5A2E8-AE15-4F25-9F21-55AB1F77A89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747621" y="5840374"/>
                <a:ext cx="1720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31" name="Ink 2130">
                <a:extLst>
                  <a:ext uri="{FF2B5EF4-FFF2-40B4-BE49-F238E27FC236}">
                    <a16:creationId xmlns:a16="http://schemas.microsoft.com/office/drawing/2014/main" id="{1962A102-133A-458A-9032-1E3BE9FD8471}"/>
                  </a:ext>
                </a:extLst>
              </p14:cNvPr>
              <p14:cNvContentPartPr/>
              <p14:nvPr/>
            </p14:nvContentPartPr>
            <p14:xfrm>
              <a:off x="8426061" y="5142334"/>
              <a:ext cx="3057120" cy="569880"/>
            </p14:xfrm>
          </p:contentPart>
        </mc:Choice>
        <mc:Fallback xmlns="">
          <p:pic>
            <p:nvPicPr>
              <p:cNvPr id="2131" name="Ink 2130">
                <a:extLst>
                  <a:ext uri="{FF2B5EF4-FFF2-40B4-BE49-F238E27FC236}">
                    <a16:creationId xmlns:a16="http://schemas.microsoft.com/office/drawing/2014/main" id="{1962A102-133A-458A-9032-1E3BE9FD847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408061" y="5124334"/>
                <a:ext cx="3092760" cy="60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52" name="Ink 2151">
                <a:extLst>
                  <a:ext uri="{FF2B5EF4-FFF2-40B4-BE49-F238E27FC236}">
                    <a16:creationId xmlns:a16="http://schemas.microsoft.com/office/drawing/2014/main" id="{BF8F5C36-DEAE-4F6A-9E33-C807263D2EFD}"/>
                  </a:ext>
                </a:extLst>
              </p14:cNvPr>
              <p14:cNvContentPartPr/>
              <p14:nvPr/>
            </p14:nvContentPartPr>
            <p14:xfrm>
              <a:off x="7868781" y="5908054"/>
              <a:ext cx="3673800" cy="562680"/>
            </p14:xfrm>
          </p:contentPart>
        </mc:Choice>
        <mc:Fallback xmlns="">
          <p:pic>
            <p:nvPicPr>
              <p:cNvPr id="2152" name="Ink 2151">
                <a:extLst>
                  <a:ext uri="{FF2B5EF4-FFF2-40B4-BE49-F238E27FC236}">
                    <a16:creationId xmlns:a16="http://schemas.microsoft.com/office/drawing/2014/main" id="{BF8F5C36-DEAE-4F6A-9E33-C807263D2EF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850781" y="5890054"/>
                <a:ext cx="3709440" cy="59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53" name="Ink 2152">
                <a:extLst>
                  <a:ext uri="{FF2B5EF4-FFF2-40B4-BE49-F238E27FC236}">
                    <a16:creationId xmlns:a16="http://schemas.microsoft.com/office/drawing/2014/main" id="{E5E587AD-3EE4-4B8F-B643-872091052567}"/>
                  </a:ext>
                </a:extLst>
              </p14:cNvPr>
              <p14:cNvContentPartPr/>
              <p14:nvPr/>
            </p14:nvContentPartPr>
            <p14:xfrm>
              <a:off x="3029301" y="1423174"/>
              <a:ext cx="68400" cy="18720"/>
            </p14:xfrm>
          </p:contentPart>
        </mc:Choice>
        <mc:Fallback xmlns="">
          <p:pic>
            <p:nvPicPr>
              <p:cNvPr id="2153" name="Ink 2152">
                <a:extLst>
                  <a:ext uri="{FF2B5EF4-FFF2-40B4-BE49-F238E27FC236}">
                    <a16:creationId xmlns:a16="http://schemas.microsoft.com/office/drawing/2014/main" id="{E5E587AD-3EE4-4B8F-B643-87209105256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11301" y="1405174"/>
                <a:ext cx="104040" cy="5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8053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D1C4756-C186-4380-ADD3-838897CF1D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097049"/>
              </p:ext>
            </p:extLst>
          </p:nvPr>
        </p:nvGraphicFramePr>
        <p:xfrm>
          <a:off x="706782" y="520881"/>
          <a:ext cx="3255618" cy="22885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85206">
                  <a:extLst>
                    <a:ext uri="{9D8B030D-6E8A-4147-A177-3AD203B41FA5}">
                      <a16:colId xmlns:a16="http://schemas.microsoft.com/office/drawing/2014/main" val="3742294162"/>
                    </a:ext>
                  </a:extLst>
                </a:gridCol>
                <a:gridCol w="1085206">
                  <a:extLst>
                    <a:ext uri="{9D8B030D-6E8A-4147-A177-3AD203B41FA5}">
                      <a16:colId xmlns:a16="http://schemas.microsoft.com/office/drawing/2014/main" val="829619388"/>
                    </a:ext>
                  </a:extLst>
                </a:gridCol>
                <a:gridCol w="1085206">
                  <a:extLst>
                    <a:ext uri="{9D8B030D-6E8A-4147-A177-3AD203B41FA5}">
                      <a16:colId xmlns:a16="http://schemas.microsoft.com/office/drawing/2014/main" val="1675225416"/>
                    </a:ext>
                  </a:extLst>
                </a:gridCol>
              </a:tblGrid>
              <a:tr h="762860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43904"/>
                  </a:ext>
                </a:extLst>
              </a:tr>
              <a:tr h="762860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933643"/>
                  </a:ext>
                </a:extLst>
              </a:tr>
              <a:tr h="762860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696617"/>
                  </a:ext>
                </a:extLst>
              </a:tr>
            </a:tbl>
          </a:graphicData>
        </a:graphic>
      </p:graphicFrame>
      <p:graphicFrame>
        <p:nvGraphicFramePr>
          <p:cNvPr id="130" name="Table 2">
            <a:extLst>
              <a:ext uri="{FF2B5EF4-FFF2-40B4-BE49-F238E27FC236}">
                <a16:creationId xmlns:a16="http://schemas.microsoft.com/office/drawing/2014/main" id="{EE1EE621-50ED-4C40-8442-720082E1E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149754"/>
              </p:ext>
            </p:extLst>
          </p:nvPr>
        </p:nvGraphicFramePr>
        <p:xfrm>
          <a:off x="703812" y="3808497"/>
          <a:ext cx="3255618" cy="22885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85206">
                  <a:extLst>
                    <a:ext uri="{9D8B030D-6E8A-4147-A177-3AD203B41FA5}">
                      <a16:colId xmlns:a16="http://schemas.microsoft.com/office/drawing/2014/main" val="3742294162"/>
                    </a:ext>
                  </a:extLst>
                </a:gridCol>
                <a:gridCol w="1085206">
                  <a:extLst>
                    <a:ext uri="{9D8B030D-6E8A-4147-A177-3AD203B41FA5}">
                      <a16:colId xmlns:a16="http://schemas.microsoft.com/office/drawing/2014/main" val="829619388"/>
                    </a:ext>
                  </a:extLst>
                </a:gridCol>
                <a:gridCol w="1085206">
                  <a:extLst>
                    <a:ext uri="{9D8B030D-6E8A-4147-A177-3AD203B41FA5}">
                      <a16:colId xmlns:a16="http://schemas.microsoft.com/office/drawing/2014/main" val="1675225416"/>
                    </a:ext>
                  </a:extLst>
                </a:gridCol>
              </a:tblGrid>
              <a:tr h="762860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43904"/>
                  </a:ext>
                </a:extLst>
              </a:tr>
              <a:tr h="762860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933643"/>
                  </a:ext>
                </a:extLst>
              </a:tr>
              <a:tr h="762860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696617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9327DB53-1CC0-424E-88C8-8C2FB2CDBCD4}"/>
                  </a:ext>
                </a:extLst>
              </p14:cNvPr>
              <p14:cNvContentPartPr/>
              <p14:nvPr/>
            </p14:nvContentPartPr>
            <p14:xfrm>
              <a:off x="4613301" y="4845694"/>
              <a:ext cx="752760" cy="13464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9327DB53-1CC0-424E-88C8-8C2FB2CDBCD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595301" y="4443574"/>
                <a:ext cx="918720" cy="5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" name="Ink 9"/>
              <p14:cNvContentPartPr/>
              <p14:nvPr/>
            </p14:nvContentPartPr>
            <p14:xfrm>
              <a:off x="32528" y="85448"/>
              <a:ext cx="11080933" cy="5955446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8208" y="73208"/>
                <a:ext cx="11095333" cy="5975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7" name="Ink 16"/>
              <p14:cNvContentPartPr/>
              <p14:nvPr/>
            </p14:nvContentPartPr>
            <p14:xfrm>
              <a:off x="6321501" y="5110294"/>
              <a:ext cx="3071160" cy="9446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313221" y="5101291"/>
                <a:ext cx="3086280" cy="963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5" name="Ink 24"/>
              <p14:cNvContentPartPr/>
              <p14:nvPr/>
            </p14:nvContentPartPr>
            <p14:xfrm>
              <a:off x="5839339" y="1148888"/>
              <a:ext cx="1334880" cy="11826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831059" y="1139528"/>
                <a:ext cx="1352520" cy="12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9" name="Ink 28"/>
              <p14:cNvContentPartPr/>
              <p14:nvPr/>
            </p14:nvContentPartPr>
            <p14:xfrm>
              <a:off x="5165419" y="1436168"/>
              <a:ext cx="342000" cy="6206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160379" y="1430768"/>
                <a:ext cx="351360" cy="63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0" name="Ink 29"/>
              <p14:cNvContentPartPr/>
              <p14:nvPr/>
            </p14:nvContentPartPr>
            <p14:xfrm>
              <a:off x="5241019" y="1521488"/>
              <a:ext cx="281520" cy="33732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234539" y="1515008"/>
                <a:ext cx="29448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5" name="Ink 34"/>
              <p14:cNvContentPartPr/>
              <p14:nvPr/>
            </p14:nvContentPartPr>
            <p14:xfrm>
              <a:off x="2136368" y="-27592"/>
              <a:ext cx="561013" cy="405326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130607" y="-32992"/>
                <a:ext cx="574696" cy="416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6" name="Ink 35"/>
              <p14:cNvContentPartPr/>
              <p14:nvPr/>
            </p14:nvContentPartPr>
            <p14:xfrm>
              <a:off x="-20392" y="1276328"/>
              <a:ext cx="4140853" cy="2369846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-26152" y="1268048"/>
                <a:ext cx="4158494" cy="2386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7" name="Ink 36"/>
              <p14:cNvContentPartPr/>
              <p14:nvPr/>
            </p14:nvContentPartPr>
            <p14:xfrm>
              <a:off x="2971939" y="2064008"/>
              <a:ext cx="1387080" cy="9802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966179" y="2058608"/>
                <a:ext cx="1398240" cy="99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3792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واحد مراقبت و فیلتر رطوبت گیر| قیمت بی نظیر، ارسال رایگان| ابزارمارکت">
            <a:extLst>
              <a:ext uri="{FF2B5EF4-FFF2-40B4-BE49-F238E27FC236}">
                <a16:creationId xmlns:a16="http://schemas.microsoft.com/office/drawing/2014/main" id="{803091DD-13D8-47C1-BDED-64B31ADAF2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3076" name="Picture 4" descr="تراز کردن کارت ملی هوشمند – بینایی کامپیوتر">
            <a:extLst>
              <a:ext uri="{FF2B5EF4-FFF2-40B4-BE49-F238E27FC236}">
                <a16:creationId xmlns:a16="http://schemas.microsoft.com/office/drawing/2014/main" id="{084A3D2A-8294-44D2-9C5A-D43D7F63E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78" y="573364"/>
            <a:ext cx="7184523" cy="488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31A2890-D385-40BF-8E5E-F07A66C72990}"/>
                  </a:ext>
                </a:extLst>
              </p14:cNvPr>
              <p14:cNvContentPartPr/>
              <p14:nvPr/>
            </p14:nvContentPartPr>
            <p14:xfrm>
              <a:off x="8229501" y="3248014"/>
              <a:ext cx="2987280" cy="593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31A2890-D385-40BF-8E5E-F07A66C729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11501" y="3230014"/>
                <a:ext cx="3022920" cy="62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34EDCE5-997C-4E17-9E97-2769D380FE39}"/>
                  </a:ext>
                </a:extLst>
              </p14:cNvPr>
              <p14:cNvContentPartPr/>
              <p14:nvPr/>
            </p14:nvContentPartPr>
            <p14:xfrm>
              <a:off x="1137861" y="2414254"/>
              <a:ext cx="1803600" cy="1991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34EDCE5-997C-4E17-9E97-2769D380FE3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5087" y="2351254"/>
                <a:ext cx="1883951" cy="20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B7AA0A0-32B7-4D8B-ACF3-B0DDC714B702}"/>
                  </a:ext>
                </a:extLst>
              </p14:cNvPr>
              <p14:cNvContentPartPr/>
              <p14:nvPr/>
            </p14:nvContentPartPr>
            <p14:xfrm>
              <a:off x="2244141" y="3269974"/>
              <a:ext cx="5164200" cy="3402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B7AA0A0-32B7-4D8B-ACF3-B0DDC714B70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26141" y="3251974"/>
                <a:ext cx="5199840" cy="343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1E488CF-CF08-4A2E-972A-AC571FB0407F}"/>
                  </a:ext>
                </a:extLst>
              </p14:cNvPr>
              <p14:cNvContentPartPr/>
              <p14:nvPr/>
            </p14:nvContentPartPr>
            <p14:xfrm>
              <a:off x="8374221" y="5007694"/>
              <a:ext cx="1405440" cy="1400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1E488CF-CF08-4A2E-972A-AC571FB0407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56221" y="4989694"/>
                <a:ext cx="1441080" cy="143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471761E-C55B-40FF-94C2-E9A4CB1A5A6D}"/>
                  </a:ext>
                </a:extLst>
              </p14:cNvPr>
              <p14:cNvContentPartPr/>
              <p14:nvPr/>
            </p14:nvContentPartPr>
            <p14:xfrm>
              <a:off x="8584461" y="5231254"/>
              <a:ext cx="916920" cy="346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471761E-C55B-40FF-94C2-E9A4CB1A5A6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566461" y="5213254"/>
                <a:ext cx="95256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95CE59C-924C-47BD-B40C-D1C024F91A98}"/>
                  </a:ext>
                </a:extLst>
              </p14:cNvPr>
              <p14:cNvContentPartPr/>
              <p14:nvPr/>
            </p14:nvContentPartPr>
            <p14:xfrm>
              <a:off x="8682021" y="4376254"/>
              <a:ext cx="984600" cy="506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95CE59C-924C-47BD-B40C-D1C024F91A9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664021" y="4358254"/>
                <a:ext cx="102024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102" name="Ink 3101">
                <a:extLst>
                  <a:ext uri="{FF2B5EF4-FFF2-40B4-BE49-F238E27FC236}">
                    <a16:creationId xmlns:a16="http://schemas.microsoft.com/office/drawing/2014/main" id="{A31B45C3-2905-4ED2-B1D3-3C4D32131C65}"/>
                  </a:ext>
                </a:extLst>
              </p14:cNvPr>
              <p14:cNvContentPartPr/>
              <p14:nvPr/>
            </p14:nvContentPartPr>
            <p14:xfrm>
              <a:off x="9494181" y="4389214"/>
              <a:ext cx="2400120" cy="2192760"/>
            </p14:xfrm>
          </p:contentPart>
        </mc:Choice>
        <mc:Fallback xmlns="">
          <p:pic>
            <p:nvPicPr>
              <p:cNvPr id="3102" name="Ink 3101">
                <a:extLst>
                  <a:ext uri="{FF2B5EF4-FFF2-40B4-BE49-F238E27FC236}">
                    <a16:creationId xmlns:a16="http://schemas.microsoft.com/office/drawing/2014/main" id="{A31B45C3-2905-4ED2-B1D3-3C4D32131C6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476165" y="4371214"/>
                <a:ext cx="2435792" cy="222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69883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1710BD-89E4-402E-BDAF-786B708B3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708" y="842962"/>
            <a:ext cx="5314950" cy="51720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AAC259A-CD6A-4FAE-AAF2-908FD9CB6587}"/>
                  </a:ext>
                </a:extLst>
              </p14:cNvPr>
              <p14:cNvContentPartPr/>
              <p14:nvPr/>
            </p14:nvContentPartPr>
            <p14:xfrm>
              <a:off x="9566541" y="1149934"/>
              <a:ext cx="222120" cy="33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AAC259A-CD6A-4FAE-AAF2-908FD9CB65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48541" y="1131934"/>
                <a:ext cx="25776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518DA7C-DD56-4C0B-9AED-23679896E0D2}"/>
                  </a:ext>
                </a:extLst>
              </p14:cNvPr>
              <p14:cNvContentPartPr/>
              <p14:nvPr/>
            </p14:nvContentPartPr>
            <p14:xfrm>
              <a:off x="8028981" y="243094"/>
              <a:ext cx="1145880" cy="667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518DA7C-DD56-4C0B-9AED-23679896E0D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10981" y="225094"/>
                <a:ext cx="1181520" cy="70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087CB78-6AC1-4B60-AC88-2E09995B972C}"/>
                  </a:ext>
                </a:extLst>
              </p14:cNvPr>
              <p14:cNvContentPartPr/>
              <p14:nvPr/>
            </p14:nvContentPartPr>
            <p14:xfrm>
              <a:off x="9519021" y="387454"/>
              <a:ext cx="1921680" cy="5810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087CB78-6AC1-4B60-AC88-2E09995B972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01021" y="369454"/>
                <a:ext cx="1957320" cy="61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14FF616-AAE9-4C9D-BF7E-1F2F858B3D46}"/>
                  </a:ext>
                </a:extLst>
              </p14:cNvPr>
              <p14:cNvContentPartPr/>
              <p14:nvPr/>
            </p14:nvContentPartPr>
            <p14:xfrm>
              <a:off x="11085021" y="1774894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14FF616-AAE9-4C9D-BF7E-1F2F858B3D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067021" y="175689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8E0B9F8-F581-495E-9137-F7F2E969762C}"/>
                  </a:ext>
                </a:extLst>
              </p14:cNvPr>
              <p14:cNvContentPartPr/>
              <p14:nvPr/>
            </p14:nvContentPartPr>
            <p14:xfrm>
              <a:off x="10666341" y="1134814"/>
              <a:ext cx="468720" cy="462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8E0B9F8-F581-495E-9137-F7F2E969762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648341" y="1116814"/>
                <a:ext cx="504360" cy="4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CE1383D-E55C-4C47-86AE-F489BBD434DA}"/>
                  </a:ext>
                </a:extLst>
              </p14:cNvPr>
              <p14:cNvContentPartPr/>
              <p14:nvPr/>
            </p14:nvContentPartPr>
            <p14:xfrm>
              <a:off x="10686861" y="2812774"/>
              <a:ext cx="255960" cy="90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CE1383D-E55C-4C47-86AE-F489BBD434D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668861" y="2794774"/>
                <a:ext cx="2916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8A5EE35-8216-4A13-A6DE-4AE54E5093E0}"/>
                  </a:ext>
                </a:extLst>
              </p14:cNvPr>
              <p14:cNvContentPartPr/>
              <p14:nvPr/>
            </p14:nvContentPartPr>
            <p14:xfrm>
              <a:off x="10313181" y="2012494"/>
              <a:ext cx="878400" cy="5947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8A5EE35-8216-4A13-A6DE-4AE54E5093E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295181" y="1994494"/>
                <a:ext cx="914040" cy="63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453E022-8BA7-46F1-82CE-D8DDD85B88F0}"/>
                  </a:ext>
                </a:extLst>
              </p14:cNvPr>
              <p14:cNvContentPartPr/>
              <p14:nvPr/>
            </p14:nvContentPartPr>
            <p14:xfrm>
              <a:off x="9193581" y="1385374"/>
              <a:ext cx="418680" cy="359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453E022-8BA7-46F1-82CE-D8DDD85B88F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175581" y="1367374"/>
                <a:ext cx="45432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CAD5427-A1DE-4004-86CB-52ECBF3D319B}"/>
                  </a:ext>
                </a:extLst>
              </p14:cNvPr>
              <p14:cNvContentPartPr/>
              <p14:nvPr/>
            </p14:nvContentPartPr>
            <p14:xfrm>
              <a:off x="9254421" y="2551774"/>
              <a:ext cx="389520" cy="223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CAD5427-A1DE-4004-86CB-52ECBF3D319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236421" y="2533774"/>
                <a:ext cx="4251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F7A333E-2EA0-47C4-9110-23A117129020}"/>
                  </a:ext>
                </a:extLst>
              </p14:cNvPr>
              <p14:cNvContentPartPr/>
              <p14:nvPr/>
            </p14:nvContentPartPr>
            <p14:xfrm>
              <a:off x="3681261" y="5883934"/>
              <a:ext cx="2032200" cy="591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F7A333E-2EA0-47C4-9110-23A11712902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63261" y="5865934"/>
                <a:ext cx="2067840" cy="6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8C75978-70DA-46F4-A0CC-53478F9CA356}"/>
                  </a:ext>
                </a:extLst>
              </p14:cNvPr>
              <p14:cNvContentPartPr/>
              <p14:nvPr/>
            </p14:nvContentPartPr>
            <p14:xfrm>
              <a:off x="6082101" y="1423534"/>
              <a:ext cx="2803680" cy="8845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8C75978-70DA-46F4-A0CC-53478F9CA35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064101" y="1405534"/>
                <a:ext cx="2839320" cy="9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DCB3309-40D7-48D0-A62E-7DDDDBA5779F}"/>
                  </a:ext>
                </a:extLst>
              </p14:cNvPr>
              <p14:cNvContentPartPr/>
              <p14:nvPr/>
            </p14:nvContentPartPr>
            <p14:xfrm>
              <a:off x="7844661" y="3084934"/>
              <a:ext cx="3391920" cy="8352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DCB3309-40D7-48D0-A62E-7DDDDBA5779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826661" y="3066934"/>
                <a:ext cx="3427560" cy="87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00DBF06-55C6-4EE3-806F-F05E82E292F5}"/>
                  </a:ext>
                </a:extLst>
              </p14:cNvPr>
              <p14:cNvContentPartPr/>
              <p14:nvPr/>
            </p14:nvContentPartPr>
            <p14:xfrm>
              <a:off x="8982981" y="4175374"/>
              <a:ext cx="1850400" cy="4366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00DBF06-55C6-4EE3-806F-F05E82E292F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964981" y="4157374"/>
                <a:ext cx="188604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A815DCB-3441-4B61-8BBC-56B0EE006A5D}"/>
                  </a:ext>
                </a:extLst>
              </p14:cNvPr>
              <p14:cNvContentPartPr/>
              <p14:nvPr/>
            </p14:nvContentPartPr>
            <p14:xfrm>
              <a:off x="8824581" y="4316134"/>
              <a:ext cx="123480" cy="1152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A815DCB-3441-4B61-8BBC-56B0EE006A5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806581" y="4298134"/>
                <a:ext cx="1591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AF5223E-3296-46D0-A4B1-03A3DB6861A8}"/>
                  </a:ext>
                </a:extLst>
              </p14:cNvPr>
              <p14:cNvContentPartPr/>
              <p14:nvPr/>
            </p14:nvContentPartPr>
            <p14:xfrm>
              <a:off x="6491421" y="5213614"/>
              <a:ext cx="1380600" cy="3042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AF5223E-3296-46D0-A4B1-03A3DB6861A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473421" y="5195614"/>
                <a:ext cx="141624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4C558B24-26F1-430F-82A6-3FC1C59AFA84}"/>
                  </a:ext>
                </a:extLst>
              </p14:cNvPr>
              <p14:cNvContentPartPr/>
              <p14:nvPr/>
            </p14:nvContentPartPr>
            <p14:xfrm>
              <a:off x="10025901" y="5264374"/>
              <a:ext cx="589680" cy="4615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4C558B24-26F1-430F-82A6-3FC1C59AFA8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007901" y="5246374"/>
                <a:ext cx="625320" cy="49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19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981C8E-BA2F-4F9F-9505-65EC041C5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02" y="493643"/>
            <a:ext cx="5581650" cy="5181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D2ABA81-AC77-4C01-B41C-337832DB67AD}"/>
                  </a:ext>
                </a:extLst>
              </p14:cNvPr>
              <p14:cNvContentPartPr/>
              <p14:nvPr/>
            </p14:nvContentPartPr>
            <p14:xfrm>
              <a:off x="5174541" y="1118254"/>
              <a:ext cx="2023200" cy="414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D2ABA81-AC77-4C01-B41C-337832DB67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56541" y="1100254"/>
                <a:ext cx="205884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F003E3D-8668-4165-8E73-44C8B7CC6F91}"/>
                  </a:ext>
                </a:extLst>
              </p14:cNvPr>
              <p14:cNvContentPartPr/>
              <p14:nvPr/>
            </p14:nvContentPartPr>
            <p14:xfrm>
              <a:off x="7780941" y="531814"/>
              <a:ext cx="2571840" cy="2453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F003E3D-8668-4165-8E73-44C8B7CC6F9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62941" y="513814"/>
                <a:ext cx="2607480" cy="248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477555D-5482-44FA-8D71-FD734C3818C9}"/>
                  </a:ext>
                </a:extLst>
              </p14:cNvPr>
              <p14:cNvContentPartPr/>
              <p14:nvPr/>
            </p14:nvContentPartPr>
            <p14:xfrm>
              <a:off x="7459461" y="3135694"/>
              <a:ext cx="1339200" cy="9838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477555D-5482-44FA-8D71-FD734C3818C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41461" y="3117694"/>
                <a:ext cx="1374840" cy="10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4AE9C76-522B-44F7-B1E8-9EDC27E93DFA}"/>
                  </a:ext>
                </a:extLst>
              </p14:cNvPr>
              <p14:cNvContentPartPr/>
              <p14:nvPr/>
            </p14:nvContentPartPr>
            <p14:xfrm>
              <a:off x="9497421" y="3278614"/>
              <a:ext cx="1063080" cy="768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4AE9C76-522B-44F7-B1E8-9EDC27E93DF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479421" y="3260614"/>
                <a:ext cx="1098720" cy="80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1390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9656250-3C6F-4E07-A137-F1F11B9BCE99}"/>
                  </a:ext>
                </a:extLst>
              </p14:cNvPr>
              <p14:cNvContentPartPr/>
              <p14:nvPr/>
            </p14:nvContentPartPr>
            <p14:xfrm>
              <a:off x="9613341" y="180814"/>
              <a:ext cx="1343880" cy="735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9656250-3C6F-4E07-A137-F1F11B9BCE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95341" y="162814"/>
                <a:ext cx="1379520" cy="77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6B77EAA-AE9A-4807-9026-95D30AE5AC62}"/>
                  </a:ext>
                </a:extLst>
              </p14:cNvPr>
              <p14:cNvContentPartPr/>
              <p14:nvPr/>
            </p14:nvContentPartPr>
            <p14:xfrm>
              <a:off x="8377461" y="524254"/>
              <a:ext cx="1035720" cy="232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6B77EAA-AE9A-4807-9026-95D30AE5AC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59461" y="506254"/>
                <a:ext cx="107136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F6D5A5D-89D3-4895-B6E4-1BB941E65F0E}"/>
                  </a:ext>
                </a:extLst>
              </p14:cNvPr>
              <p14:cNvContentPartPr/>
              <p14:nvPr/>
            </p14:nvContentPartPr>
            <p14:xfrm>
              <a:off x="476901" y="20254"/>
              <a:ext cx="7420320" cy="1038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F6D5A5D-89D3-4895-B6E4-1BB941E65F0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8901" y="2254"/>
                <a:ext cx="7455960" cy="10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5044945-7293-4653-9ABB-379C267B54A8}"/>
                  </a:ext>
                </a:extLst>
              </p14:cNvPr>
              <p14:cNvContentPartPr/>
              <p14:nvPr/>
            </p14:nvContentPartPr>
            <p14:xfrm>
              <a:off x="816381" y="954094"/>
              <a:ext cx="3594600" cy="5886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5044945-7293-4653-9ABB-379C267B54A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8381" y="936094"/>
                <a:ext cx="3630240" cy="62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FA742DF-E963-4D02-A5B0-A4C9C4779096}"/>
                  </a:ext>
                </a:extLst>
              </p14:cNvPr>
              <p14:cNvContentPartPr/>
              <p14:nvPr/>
            </p14:nvContentPartPr>
            <p14:xfrm>
              <a:off x="2640141" y="1692454"/>
              <a:ext cx="1801800" cy="6908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FA742DF-E963-4D02-A5B0-A4C9C477909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22141" y="1674454"/>
                <a:ext cx="1837440" cy="72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99C47ED-BF43-4A14-BDC3-F1C2F004AA47}"/>
                  </a:ext>
                </a:extLst>
              </p14:cNvPr>
              <p14:cNvContentPartPr/>
              <p14:nvPr/>
            </p14:nvContentPartPr>
            <p14:xfrm>
              <a:off x="5364621" y="1816654"/>
              <a:ext cx="14040" cy="158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99C47ED-BF43-4A14-BDC3-F1C2F004AA4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46621" y="1798654"/>
                <a:ext cx="496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6390D63-4ECF-47F5-8FB3-A7E8413F32C1}"/>
                  </a:ext>
                </a:extLst>
              </p14:cNvPr>
              <p14:cNvContentPartPr/>
              <p14:nvPr/>
            </p14:nvContentPartPr>
            <p14:xfrm>
              <a:off x="4906341" y="1952734"/>
              <a:ext cx="1119240" cy="4878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6390D63-4ECF-47F5-8FB3-A7E8413F32C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88341" y="1934734"/>
                <a:ext cx="1154880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10E6369B-7586-4CAC-8A88-D2D6620CAB21}"/>
                  </a:ext>
                </a:extLst>
              </p14:cNvPr>
              <p14:cNvContentPartPr/>
              <p14:nvPr/>
            </p14:nvContentPartPr>
            <p14:xfrm>
              <a:off x="6061581" y="2513974"/>
              <a:ext cx="5408640" cy="7434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10E6369B-7586-4CAC-8A88-D2D6620CAB2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43581" y="2495974"/>
                <a:ext cx="5444280" cy="77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FF93533A-1BF6-4C54-BF1D-FC434A4BC6D3}"/>
                  </a:ext>
                </a:extLst>
              </p14:cNvPr>
              <p14:cNvContentPartPr/>
              <p14:nvPr/>
            </p14:nvContentPartPr>
            <p14:xfrm>
              <a:off x="10960461" y="3545734"/>
              <a:ext cx="187560" cy="1731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FF93533A-1BF6-4C54-BF1D-FC434A4BC6D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942461" y="3527734"/>
                <a:ext cx="22320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BFB34550-6743-47FD-936F-E455BBE186F7}"/>
                  </a:ext>
                </a:extLst>
              </p14:cNvPr>
              <p14:cNvContentPartPr/>
              <p14:nvPr/>
            </p14:nvContentPartPr>
            <p14:xfrm>
              <a:off x="9607221" y="3504694"/>
              <a:ext cx="770040" cy="30348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BFB34550-6743-47FD-936F-E455BBE186F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589221" y="3486694"/>
                <a:ext cx="80568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7866BB27-5C3E-489A-8129-2470303592E2}"/>
                  </a:ext>
                </a:extLst>
              </p14:cNvPr>
              <p14:cNvContentPartPr/>
              <p14:nvPr/>
            </p14:nvContentPartPr>
            <p14:xfrm>
              <a:off x="7842501" y="3608014"/>
              <a:ext cx="145080" cy="1274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7866BB27-5C3E-489A-8129-2470303592E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824501" y="3590014"/>
                <a:ext cx="1807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F3C0DDB0-86FB-42C1-97F4-903F8313C98B}"/>
                  </a:ext>
                </a:extLst>
              </p14:cNvPr>
              <p14:cNvContentPartPr/>
              <p14:nvPr/>
            </p14:nvContentPartPr>
            <p14:xfrm>
              <a:off x="8611821" y="3568414"/>
              <a:ext cx="208440" cy="1645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F3C0DDB0-86FB-42C1-97F4-903F8313C98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593821" y="3550414"/>
                <a:ext cx="24408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3B4F47E3-A77C-4232-ACF9-C6021DA1C631}"/>
                  </a:ext>
                </a:extLst>
              </p14:cNvPr>
              <p14:cNvContentPartPr/>
              <p14:nvPr/>
            </p14:nvContentPartPr>
            <p14:xfrm>
              <a:off x="6337701" y="3386614"/>
              <a:ext cx="960840" cy="4291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3B4F47E3-A77C-4232-ACF9-C6021DA1C63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19701" y="3368614"/>
                <a:ext cx="99648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59D0AEDB-6D61-418E-96B4-595B0787C428}"/>
                  </a:ext>
                </a:extLst>
              </p14:cNvPr>
              <p14:cNvContentPartPr/>
              <p14:nvPr/>
            </p14:nvContentPartPr>
            <p14:xfrm>
              <a:off x="4592781" y="3354214"/>
              <a:ext cx="1009800" cy="4636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59D0AEDB-6D61-418E-96B4-595B0787C42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574781" y="3336214"/>
                <a:ext cx="104544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1018A4EB-278C-4EE2-8794-F9C7B522FB0F}"/>
                  </a:ext>
                </a:extLst>
              </p14:cNvPr>
              <p14:cNvContentPartPr/>
              <p14:nvPr/>
            </p14:nvContentPartPr>
            <p14:xfrm>
              <a:off x="3905181" y="3396694"/>
              <a:ext cx="262800" cy="3236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1018A4EB-278C-4EE2-8794-F9C7B522FB0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87181" y="3378694"/>
                <a:ext cx="29844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0FCB4BE2-E437-452C-BED3-C4950D0F4672}"/>
                  </a:ext>
                </a:extLst>
              </p14:cNvPr>
              <p14:cNvContentPartPr/>
              <p14:nvPr/>
            </p14:nvContentPartPr>
            <p14:xfrm>
              <a:off x="3002301" y="2908174"/>
              <a:ext cx="505080" cy="1911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0FCB4BE2-E437-452C-BED3-C4950D0F467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84301" y="2890174"/>
                <a:ext cx="54072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787043C1-C45F-44C1-B97A-F70B210D732B}"/>
                  </a:ext>
                </a:extLst>
              </p14:cNvPr>
              <p14:cNvContentPartPr/>
              <p14:nvPr/>
            </p14:nvContentPartPr>
            <p14:xfrm>
              <a:off x="228141" y="1727734"/>
              <a:ext cx="54720" cy="5364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787043C1-C45F-44C1-B97A-F70B210D732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10141" y="1709734"/>
                <a:ext cx="9036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E57DFD53-0C47-48D5-9DA1-5B7719442042}"/>
                  </a:ext>
                </a:extLst>
              </p14:cNvPr>
              <p14:cNvContentPartPr/>
              <p14:nvPr/>
            </p14:nvContentPartPr>
            <p14:xfrm>
              <a:off x="48861" y="1926094"/>
              <a:ext cx="3743640" cy="243684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E57DFD53-0C47-48D5-9DA1-5B771944204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0861" y="1908094"/>
                <a:ext cx="3779280" cy="247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BEA10E88-D858-461D-8F8B-0A725C8AE940}"/>
                  </a:ext>
                </a:extLst>
              </p14:cNvPr>
              <p14:cNvContentPartPr/>
              <p14:nvPr/>
            </p14:nvContentPartPr>
            <p14:xfrm>
              <a:off x="207621" y="4393894"/>
              <a:ext cx="2527920" cy="40212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BEA10E88-D858-461D-8F8B-0A725C8AE94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89621" y="4375894"/>
                <a:ext cx="256356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0E29F461-4982-4879-BACE-65DCF6BA354A}"/>
                  </a:ext>
                </a:extLst>
              </p14:cNvPr>
              <p14:cNvContentPartPr/>
              <p14:nvPr/>
            </p14:nvContentPartPr>
            <p14:xfrm>
              <a:off x="10883781" y="4379494"/>
              <a:ext cx="310320" cy="10548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0E29F461-4982-4879-BACE-65DCF6BA354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865781" y="4361494"/>
                <a:ext cx="3459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FBCBFBF6-C0D5-4125-AB0E-07DF9533FBFD}"/>
                  </a:ext>
                </a:extLst>
              </p14:cNvPr>
              <p14:cNvContentPartPr/>
              <p14:nvPr/>
            </p14:nvContentPartPr>
            <p14:xfrm>
              <a:off x="10089261" y="4405774"/>
              <a:ext cx="183600" cy="7308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FBCBFBF6-C0D5-4125-AB0E-07DF9533FBF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071261" y="4387774"/>
                <a:ext cx="21924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17CC6A78-E723-4ADA-A9E4-68591A1AD900}"/>
                  </a:ext>
                </a:extLst>
              </p14:cNvPr>
              <p14:cNvContentPartPr/>
              <p14:nvPr/>
            </p14:nvContentPartPr>
            <p14:xfrm>
              <a:off x="6588981" y="4107334"/>
              <a:ext cx="846000" cy="52524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17CC6A78-E723-4ADA-A9E4-68591A1AD90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570981" y="4089334"/>
                <a:ext cx="881640" cy="5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EF66FE18-88F8-4B02-8860-1F261C083A6D}"/>
                  </a:ext>
                </a:extLst>
              </p14:cNvPr>
              <p14:cNvContentPartPr/>
              <p14:nvPr/>
            </p14:nvContentPartPr>
            <p14:xfrm>
              <a:off x="7738461" y="4187974"/>
              <a:ext cx="1613520" cy="49284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EF66FE18-88F8-4B02-8860-1F261C083A6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720461" y="4169974"/>
                <a:ext cx="1649160" cy="5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14FE5342-DDA0-4BB7-898C-E17F9C91D476}"/>
                  </a:ext>
                </a:extLst>
              </p14:cNvPr>
              <p14:cNvContentPartPr/>
              <p14:nvPr/>
            </p14:nvContentPartPr>
            <p14:xfrm>
              <a:off x="3755781" y="2708374"/>
              <a:ext cx="1342080" cy="44280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14FE5342-DDA0-4BB7-898C-E17F9C91D47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37781" y="2690374"/>
                <a:ext cx="1377720" cy="4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53C0A3D2-F3AE-44A6-A292-D08B2BC6F344}"/>
                  </a:ext>
                </a:extLst>
              </p14:cNvPr>
              <p14:cNvContentPartPr/>
              <p14:nvPr/>
            </p14:nvContentPartPr>
            <p14:xfrm>
              <a:off x="4528701" y="4202014"/>
              <a:ext cx="1177920" cy="46476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53C0A3D2-F3AE-44A6-A292-D08B2BC6F34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510701" y="4184014"/>
                <a:ext cx="1213560" cy="5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B5535CFC-CC82-451A-9A88-9C384325F1C2}"/>
                  </a:ext>
                </a:extLst>
              </p14:cNvPr>
              <p14:cNvContentPartPr/>
              <p14:nvPr/>
            </p14:nvContentPartPr>
            <p14:xfrm>
              <a:off x="1528461" y="4562014"/>
              <a:ext cx="2759400" cy="88200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B5535CFC-CC82-451A-9A88-9C384325F1C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510461" y="4544014"/>
                <a:ext cx="279504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378AA28D-8A37-4499-9B8D-6E48C06CDF6D}"/>
                  </a:ext>
                </a:extLst>
              </p14:cNvPr>
              <p14:cNvContentPartPr/>
              <p14:nvPr/>
            </p14:nvContentPartPr>
            <p14:xfrm>
              <a:off x="653661" y="4530334"/>
              <a:ext cx="3315240" cy="123048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378AA28D-8A37-4499-9B8D-6E48C06CDF6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35661" y="4512334"/>
                <a:ext cx="3350880" cy="12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C20886E9-B002-443B-9949-1289B066F3A4}"/>
                  </a:ext>
                </a:extLst>
              </p14:cNvPr>
              <p14:cNvContentPartPr/>
              <p14:nvPr/>
            </p14:nvContentPartPr>
            <p14:xfrm>
              <a:off x="8962461" y="5507374"/>
              <a:ext cx="2543760" cy="78408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C20886E9-B002-443B-9949-1289B066F3A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944461" y="5489374"/>
                <a:ext cx="2579400" cy="81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DD91F73A-DD0F-4CF2-BF8B-3D54E7E19988}"/>
                  </a:ext>
                </a:extLst>
              </p14:cNvPr>
              <p14:cNvContentPartPr/>
              <p14:nvPr/>
            </p14:nvContentPartPr>
            <p14:xfrm>
              <a:off x="6005061" y="5705734"/>
              <a:ext cx="2538360" cy="534960"/>
            </p14:xfrm>
          </p:contentPart>
        </mc:Choice>
        <mc:Fallback xmlns=""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DD91F73A-DD0F-4CF2-BF8B-3D54E7E1998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987061" y="5687734"/>
                <a:ext cx="2574000" cy="5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111420E5-4776-4828-8E3D-49BD3F20C13F}"/>
                  </a:ext>
                </a:extLst>
              </p14:cNvPr>
              <p14:cNvContentPartPr/>
              <p14:nvPr/>
            </p14:nvContentPartPr>
            <p14:xfrm>
              <a:off x="4104261" y="5629414"/>
              <a:ext cx="1548000" cy="72576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111420E5-4776-4828-8E3D-49BD3F20C13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86261" y="5611414"/>
                <a:ext cx="1583640" cy="76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14978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0670518-13DC-472D-B13C-292C7DB15C36}"/>
                  </a:ext>
                </a:extLst>
              </p14:cNvPr>
              <p14:cNvContentPartPr/>
              <p14:nvPr/>
            </p14:nvContentPartPr>
            <p14:xfrm>
              <a:off x="8828901" y="377734"/>
              <a:ext cx="1996200" cy="580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0670518-13DC-472D-B13C-292C7DB15C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10901" y="359734"/>
                <a:ext cx="2031840" cy="61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61BD8FE-1DAF-4B25-83B2-C291FE9126F7}"/>
                  </a:ext>
                </a:extLst>
              </p14:cNvPr>
              <p14:cNvContentPartPr/>
              <p14:nvPr/>
            </p14:nvContentPartPr>
            <p14:xfrm>
              <a:off x="4391541" y="200974"/>
              <a:ext cx="4080240" cy="9176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61BD8FE-1DAF-4B25-83B2-C291FE9126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73541" y="182974"/>
                <a:ext cx="4115880" cy="9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350C7D0B-1494-46A0-9D53-FC29580EF2E8}"/>
                  </a:ext>
                </a:extLst>
              </p14:cNvPr>
              <p14:cNvContentPartPr/>
              <p14:nvPr/>
            </p14:nvContentPartPr>
            <p14:xfrm>
              <a:off x="3539421" y="1625854"/>
              <a:ext cx="4538520" cy="29329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350C7D0B-1494-46A0-9D53-FC29580EF2E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21421" y="1607854"/>
                <a:ext cx="4574160" cy="29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937B4B5-B3D6-4DED-9BC0-A82D89C984B8}"/>
                  </a:ext>
                </a:extLst>
              </p14:cNvPr>
              <p14:cNvContentPartPr/>
              <p14:nvPr/>
            </p14:nvContentPartPr>
            <p14:xfrm>
              <a:off x="4654701" y="3978094"/>
              <a:ext cx="990720" cy="4024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937B4B5-B3D6-4DED-9BC0-A82D89C984B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36701" y="3960094"/>
                <a:ext cx="102636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472D7F67-4CE8-4AB4-8F53-7DEF518F4966}"/>
                  </a:ext>
                </a:extLst>
              </p14:cNvPr>
              <p14:cNvContentPartPr/>
              <p14:nvPr/>
            </p14:nvContentPartPr>
            <p14:xfrm>
              <a:off x="3031821" y="4727614"/>
              <a:ext cx="1760760" cy="3639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472D7F67-4CE8-4AB4-8F53-7DEF518F496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13821" y="4709614"/>
                <a:ext cx="179640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C40DE05-49DB-4B61-B29D-E0E867A353CC}"/>
                  </a:ext>
                </a:extLst>
              </p14:cNvPr>
              <p14:cNvContentPartPr/>
              <p14:nvPr/>
            </p14:nvContentPartPr>
            <p14:xfrm>
              <a:off x="3049821" y="1920334"/>
              <a:ext cx="2582640" cy="25736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C40DE05-49DB-4B61-B29D-E0E867A353C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31821" y="1902334"/>
                <a:ext cx="2618280" cy="260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AD584DED-77BA-4029-9C3D-989C1C456E44}"/>
                  </a:ext>
                </a:extLst>
              </p14:cNvPr>
              <p14:cNvContentPartPr/>
              <p14:nvPr/>
            </p14:nvContentPartPr>
            <p14:xfrm>
              <a:off x="3246741" y="5332054"/>
              <a:ext cx="1913040" cy="3168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AD584DED-77BA-4029-9C3D-989C1C456E4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28741" y="5314054"/>
                <a:ext cx="194868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BECFAF2C-71DF-4EC1-9D87-A579F9C32B4F}"/>
                  </a:ext>
                </a:extLst>
              </p14:cNvPr>
              <p14:cNvContentPartPr/>
              <p14:nvPr/>
            </p14:nvContentPartPr>
            <p14:xfrm>
              <a:off x="3504501" y="5779534"/>
              <a:ext cx="1722600" cy="6735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BECFAF2C-71DF-4EC1-9D87-A579F9C32B4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86501" y="5761534"/>
                <a:ext cx="1758240" cy="70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37144CCB-2989-476B-99F1-B350833BD1E0}"/>
                  </a:ext>
                </a:extLst>
              </p14:cNvPr>
              <p14:cNvContentPartPr/>
              <p14:nvPr/>
            </p14:nvContentPartPr>
            <p14:xfrm>
              <a:off x="5839821" y="6223774"/>
              <a:ext cx="1602360" cy="4914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37144CCB-2989-476B-99F1-B350833BD1E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21821" y="6205774"/>
                <a:ext cx="1638000" cy="5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CCBFE29C-B542-4977-ABD4-72D456F2CA86}"/>
                  </a:ext>
                </a:extLst>
              </p14:cNvPr>
              <p14:cNvContentPartPr/>
              <p14:nvPr/>
            </p14:nvContentPartPr>
            <p14:xfrm>
              <a:off x="4287501" y="6485854"/>
              <a:ext cx="1154520" cy="10332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CCBFE29C-B542-4977-ABD4-72D456F2CA8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69501" y="6467854"/>
                <a:ext cx="119016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395689D-23BE-4E7E-A977-3997420B4D68}"/>
                  </a:ext>
                </a:extLst>
              </p14:cNvPr>
              <p14:cNvContentPartPr/>
              <p14:nvPr/>
            </p14:nvContentPartPr>
            <p14:xfrm>
              <a:off x="7566381" y="6218734"/>
              <a:ext cx="785880" cy="4226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395689D-23BE-4E7E-A977-3997420B4D6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48381" y="6200734"/>
                <a:ext cx="82152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525ACEAC-732D-40F8-9DD9-E9765515349E}"/>
                  </a:ext>
                </a:extLst>
              </p14:cNvPr>
              <p14:cNvContentPartPr/>
              <p14:nvPr/>
            </p14:nvContentPartPr>
            <p14:xfrm>
              <a:off x="8833581" y="5993374"/>
              <a:ext cx="824040" cy="1911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525ACEAC-732D-40F8-9DD9-E9765515349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815581" y="5975374"/>
                <a:ext cx="85968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337A253A-3122-4779-9472-EC2D6A37AC02}"/>
                  </a:ext>
                </a:extLst>
              </p14:cNvPr>
              <p14:cNvContentPartPr/>
              <p14:nvPr/>
            </p14:nvContentPartPr>
            <p14:xfrm>
              <a:off x="10128861" y="5365894"/>
              <a:ext cx="1662480" cy="6595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337A253A-3122-4779-9472-EC2D6A37AC0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110861" y="5347894"/>
                <a:ext cx="1698120" cy="69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4F059984-A065-446B-B279-F3AE0AFC09B1}"/>
                  </a:ext>
                </a:extLst>
              </p14:cNvPr>
              <p14:cNvContentPartPr/>
              <p14:nvPr/>
            </p14:nvContentPartPr>
            <p14:xfrm>
              <a:off x="10469421" y="5147374"/>
              <a:ext cx="170280" cy="831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4F059984-A065-446B-B279-F3AE0AFC09B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451421" y="5129374"/>
                <a:ext cx="20592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E25F9E7D-7B2C-4D59-962B-388BC5388993}"/>
                  </a:ext>
                </a:extLst>
              </p14:cNvPr>
              <p14:cNvContentPartPr/>
              <p14:nvPr/>
            </p14:nvContentPartPr>
            <p14:xfrm>
              <a:off x="10879101" y="4316494"/>
              <a:ext cx="292320" cy="8427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E25F9E7D-7B2C-4D59-962B-388BC538899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861101" y="4298494"/>
                <a:ext cx="327960" cy="87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8813A861-4A32-452A-8070-C35A8F97E10E}"/>
                  </a:ext>
                </a:extLst>
              </p14:cNvPr>
              <p14:cNvContentPartPr/>
              <p14:nvPr/>
            </p14:nvContentPartPr>
            <p14:xfrm>
              <a:off x="11234421" y="2225254"/>
              <a:ext cx="249120" cy="12492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8813A861-4A32-452A-8070-C35A8F97E10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1216421" y="2207254"/>
                <a:ext cx="28476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BB6E4DDD-3CF0-41D9-BB5C-65D367416BE1}"/>
                  </a:ext>
                </a:extLst>
              </p14:cNvPr>
              <p14:cNvContentPartPr/>
              <p14:nvPr/>
            </p14:nvContentPartPr>
            <p14:xfrm>
              <a:off x="8432901" y="2499934"/>
              <a:ext cx="3466440" cy="132804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BB6E4DDD-3CF0-41D9-BB5C-65D367416BE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414901" y="2481934"/>
                <a:ext cx="3502080" cy="13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3D94423B-C808-4E74-AA2D-CACCDAF855B2}"/>
                  </a:ext>
                </a:extLst>
              </p14:cNvPr>
              <p14:cNvContentPartPr/>
              <p14:nvPr/>
            </p14:nvContentPartPr>
            <p14:xfrm>
              <a:off x="9445221" y="2137414"/>
              <a:ext cx="824040" cy="5256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3D94423B-C808-4E74-AA2D-CACCDAF855B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427221" y="2119414"/>
                <a:ext cx="859680" cy="5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8E1A2EDA-E89B-45DC-89C6-F25793B8E7EB}"/>
                  </a:ext>
                </a:extLst>
              </p14:cNvPr>
              <p14:cNvContentPartPr/>
              <p14:nvPr/>
            </p14:nvContentPartPr>
            <p14:xfrm>
              <a:off x="5841981" y="4006174"/>
              <a:ext cx="3609720" cy="191484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8E1A2EDA-E89B-45DC-89C6-F25793B8E7E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23981" y="3988174"/>
                <a:ext cx="3645360" cy="19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EE6BEA04-CD93-4D69-9A59-98CFE315546C}"/>
                  </a:ext>
                </a:extLst>
              </p14:cNvPr>
              <p14:cNvContentPartPr/>
              <p14:nvPr/>
            </p14:nvContentPartPr>
            <p14:xfrm>
              <a:off x="264141" y="41854"/>
              <a:ext cx="2003040" cy="73836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EE6BEA04-CD93-4D69-9A59-98CFE315546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46141" y="23854"/>
                <a:ext cx="2038680" cy="77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A3DEDBE5-D506-457A-8E7E-FC0C9F8DC65C}"/>
                  </a:ext>
                </a:extLst>
              </p14:cNvPr>
              <p14:cNvContentPartPr/>
              <p14:nvPr/>
            </p14:nvContentPartPr>
            <p14:xfrm>
              <a:off x="584541" y="899374"/>
              <a:ext cx="1499400" cy="176364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A3DEDBE5-D506-457A-8E7E-FC0C9F8DC65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66541" y="881374"/>
                <a:ext cx="1535040" cy="179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CF6C2EAC-1B3A-43CB-A8AD-F6A9987E32E9}"/>
                  </a:ext>
                </a:extLst>
              </p14:cNvPr>
              <p14:cNvContentPartPr/>
              <p14:nvPr/>
            </p14:nvContentPartPr>
            <p14:xfrm>
              <a:off x="69381" y="52294"/>
              <a:ext cx="2689920" cy="87660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CF6C2EAC-1B3A-43CB-A8AD-F6A9987E32E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381" y="34294"/>
                <a:ext cx="2725560" cy="9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FD65AE35-127F-4AE3-8FB5-B3B0C3964F57}"/>
                  </a:ext>
                </a:extLst>
              </p14:cNvPr>
              <p14:cNvContentPartPr/>
              <p14:nvPr/>
            </p14:nvContentPartPr>
            <p14:xfrm>
              <a:off x="250821" y="1421734"/>
              <a:ext cx="2455200" cy="361800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FD65AE35-127F-4AE3-8FB5-B3B0C3964F5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32821" y="1403734"/>
                <a:ext cx="2490840" cy="365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78999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E9CA7EB-9D55-4313-A44B-E76FC3A86801}"/>
                  </a:ext>
                </a:extLst>
              </p14:cNvPr>
              <p14:cNvContentPartPr/>
              <p14:nvPr/>
            </p14:nvContentPartPr>
            <p14:xfrm>
              <a:off x="508581" y="246694"/>
              <a:ext cx="10056240" cy="11667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E9CA7EB-9D55-4313-A44B-E76FC3A8680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0581" y="228694"/>
                <a:ext cx="10091880" cy="12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3AA8002-1899-4D9D-8B9D-A5C33813DC95}"/>
                  </a:ext>
                </a:extLst>
              </p14:cNvPr>
              <p14:cNvContentPartPr/>
              <p14:nvPr/>
            </p14:nvContentPartPr>
            <p14:xfrm>
              <a:off x="9731781" y="2699374"/>
              <a:ext cx="38520" cy="198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3AA8002-1899-4D9D-8B9D-A5C33813DC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13781" y="2681374"/>
                <a:ext cx="741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531CB9D1-6273-48FD-AF0C-AB2F48151719}"/>
                  </a:ext>
                </a:extLst>
              </p14:cNvPr>
              <p14:cNvContentPartPr/>
              <p14:nvPr/>
            </p14:nvContentPartPr>
            <p14:xfrm>
              <a:off x="6631821" y="1875334"/>
              <a:ext cx="4114080" cy="7164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531CB9D1-6273-48FD-AF0C-AB2F4815171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13821" y="1857334"/>
                <a:ext cx="4149720" cy="75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282D0695-B60F-4D94-8E6F-CDD0522145D1}"/>
                  </a:ext>
                </a:extLst>
              </p14:cNvPr>
              <p14:cNvContentPartPr/>
              <p14:nvPr/>
            </p14:nvContentPartPr>
            <p14:xfrm>
              <a:off x="3262581" y="1613254"/>
              <a:ext cx="3423960" cy="10296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282D0695-B60F-4D94-8E6F-CDD0522145D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44581" y="1595254"/>
                <a:ext cx="3459600" cy="10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D54995C3-B584-4669-9B89-6B33B3300E8F}"/>
                  </a:ext>
                </a:extLst>
              </p14:cNvPr>
              <p14:cNvContentPartPr/>
              <p14:nvPr/>
            </p14:nvContentPartPr>
            <p14:xfrm>
              <a:off x="1640061" y="1778494"/>
              <a:ext cx="11520" cy="129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D54995C3-B584-4669-9B89-6B33B3300E8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22061" y="1760494"/>
                <a:ext cx="471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FFDE25AB-1BA8-428C-9D86-2D85C7ABF879}"/>
                  </a:ext>
                </a:extLst>
              </p14:cNvPr>
              <p14:cNvContentPartPr/>
              <p14:nvPr/>
            </p14:nvContentPartPr>
            <p14:xfrm>
              <a:off x="594981" y="1917094"/>
              <a:ext cx="2358000" cy="6724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FFDE25AB-1BA8-428C-9D86-2D85C7ABF87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6981" y="1899094"/>
                <a:ext cx="2393640" cy="7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0B503F5F-ED69-4B61-BC27-FD805B31D2AB}"/>
                  </a:ext>
                </a:extLst>
              </p14:cNvPr>
              <p14:cNvContentPartPr/>
              <p14:nvPr/>
            </p14:nvContentPartPr>
            <p14:xfrm>
              <a:off x="8781381" y="3853534"/>
              <a:ext cx="14040" cy="93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0B503F5F-ED69-4B61-BC27-FD805B31D2A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763381" y="3835534"/>
                <a:ext cx="496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2F7FE537-6732-43FD-9DCE-C6BC9610AADE}"/>
                  </a:ext>
                </a:extLst>
              </p14:cNvPr>
              <p14:cNvContentPartPr/>
              <p14:nvPr/>
            </p14:nvContentPartPr>
            <p14:xfrm>
              <a:off x="8091261" y="3987094"/>
              <a:ext cx="145080" cy="576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2F7FE537-6732-43FD-9DCE-C6BC9610AAD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73261" y="3969094"/>
                <a:ext cx="1807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A7D55678-3AF6-42C1-A257-4CA88163C73D}"/>
                  </a:ext>
                </a:extLst>
              </p14:cNvPr>
              <p14:cNvContentPartPr/>
              <p14:nvPr/>
            </p14:nvContentPartPr>
            <p14:xfrm>
              <a:off x="3717261" y="3076294"/>
              <a:ext cx="1296360" cy="6616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A7D55678-3AF6-42C1-A257-4CA88163C73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99261" y="3058294"/>
                <a:ext cx="1332000" cy="6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189A485B-CAC3-4653-9ACC-26F31B58A9F2}"/>
                  </a:ext>
                </a:extLst>
              </p14:cNvPr>
              <p14:cNvContentPartPr/>
              <p14:nvPr/>
            </p14:nvContentPartPr>
            <p14:xfrm>
              <a:off x="5538141" y="3078454"/>
              <a:ext cx="4110480" cy="6026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189A485B-CAC3-4653-9ACC-26F31B58A9F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20141" y="3060454"/>
                <a:ext cx="4146120" cy="63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AA89C621-763D-4C84-9C35-1541CC27D7E0}"/>
                  </a:ext>
                </a:extLst>
              </p14:cNvPr>
              <p14:cNvContentPartPr/>
              <p14:nvPr/>
            </p14:nvContentPartPr>
            <p14:xfrm>
              <a:off x="3596301" y="3875134"/>
              <a:ext cx="1094760" cy="1951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AA89C621-763D-4C84-9C35-1541CC27D7E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78301" y="3857134"/>
                <a:ext cx="113040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14BDF097-F705-483D-B9B4-D63823265FE3}"/>
                  </a:ext>
                </a:extLst>
              </p14:cNvPr>
              <p14:cNvContentPartPr/>
              <p14:nvPr/>
            </p14:nvContentPartPr>
            <p14:xfrm>
              <a:off x="2800701" y="3005014"/>
              <a:ext cx="758520" cy="5619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14BDF097-F705-483D-B9B4-D63823265FE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82701" y="2987014"/>
                <a:ext cx="79416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49A70187-F50A-4FC6-820A-4E3A17A01A4B}"/>
                  </a:ext>
                </a:extLst>
              </p14:cNvPr>
              <p14:cNvContentPartPr/>
              <p14:nvPr/>
            </p14:nvContentPartPr>
            <p14:xfrm>
              <a:off x="8532621" y="4805014"/>
              <a:ext cx="1459800" cy="49680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49A70187-F50A-4FC6-820A-4E3A17A01A4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514621" y="4787014"/>
                <a:ext cx="1495440" cy="5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80B7D5AB-713C-4E93-B5D2-38F47DEB875C}"/>
                  </a:ext>
                </a:extLst>
              </p14:cNvPr>
              <p14:cNvContentPartPr/>
              <p14:nvPr/>
            </p14:nvContentPartPr>
            <p14:xfrm>
              <a:off x="10537461" y="4583614"/>
              <a:ext cx="1051920" cy="50040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80B7D5AB-713C-4E93-B5D2-38F47DEB875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519461" y="4565614"/>
                <a:ext cx="108756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D318FDD6-AA70-4941-BBBD-FC865476634C}"/>
                  </a:ext>
                </a:extLst>
              </p14:cNvPr>
              <p14:cNvContentPartPr/>
              <p14:nvPr/>
            </p14:nvContentPartPr>
            <p14:xfrm>
              <a:off x="3359781" y="4342414"/>
              <a:ext cx="5683320" cy="217908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D318FDD6-AA70-4941-BBBD-FC865476634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341781" y="4324414"/>
                <a:ext cx="5718960" cy="22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57169CA1-EDAD-436B-8F6B-40369D9FA247}"/>
                  </a:ext>
                </a:extLst>
              </p14:cNvPr>
              <p14:cNvContentPartPr/>
              <p14:nvPr/>
            </p14:nvContentPartPr>
            <p14:xfrm>
              <a:off x="674901" y="4284814"/>
              <a:ext cx="1531800" cy="76824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57169CA1-EDAD-436B-8F6B-40369D9FA24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6901" y="4266814"/>
                <a:ext cx="1567440" cy="80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61430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C5D3AA1-C5CA-4BC4-A304-393D73239960}"/>
                  </a:ext>
                </a:extLst>
              </p14:cNvPr>
              <p14:cNvContentPartPr/>
              <p14:nvPr/>
            </p14:nvContentPartPr>
            <p14:xfrm>
              <a:off x="6029901" y="2337214"/>
              <a:ext cx="120240" cy="2660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C5D3AA1-C5CA-4BC4-A304-393D732399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11901" y="2319214"/>
                <a:ext cx="15588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AEDADE4-6357-4227-ADFF-5F57E5F38480}"/>
                  </a:ext>
                </a:extLst>
              </p14:cNvPr>
              <p14:cNvContentPartPr/>
              <p14:nvPr/>
            </p14:nvContentPartPr>
            <p14:xfrm>
              <a:off x="2752461" y="1697134"/>
              <a:ext cx="1688760" cy="10155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AEDADE4-6357-4227-ADFF-5F57E5F384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34461" y="1679134"/>
                <a:ext cx="1724400" cy="10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872E7BCC-80D5-4B36-849B-6F05FDB4F565}"/>
                  </a:ext>
                </a:extLst>
              </p14:cNvPr>
              <p14:cNvContentPartPr/>
              <p14:nvPr/>
            </p14:nvContentPartPr>
            <p14:xfrm>
              <a:off x="1327221" y="454054"/>
              <a:ext cx="9346320" cy="38934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872E7BCC-80D5-4B36-849B-6F05FDB4F5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09221" y="436054"/>
                <a:ext cx="9381960" cy="39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5E1EE780-3D3A-46D7-8CA8-08B849D8DEED}"/>
                  </a:ext>
                </a:extLst>
              </p14:cNvPr>
              <p14:cNvContentPartPr/>
              <p14:nvPr/>
            </p14:nvContentPartPr>
            <p14:xfrm>
              <a:off x="3429981" y="3278614"/>
              <a:ext cx="47880" cy="13244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5E1EE780-3D3A-46D7-8CA8-08B849D8DEE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11981" y="3260614"/>
                <a:ext cx="83520" cy="13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5EA2EC62-CA97-43D9-ABFE-7A1C2FEBEFEB}"/>
                  </a:ext>
                </a:extLst>
              </p14:cNvPr>
              <p14:cNvContentPartPr/>
              <p14:nvPr/>
            </p14:nvContentPartPr>
            <p14:xfrm>
              <a:off x="3592701" y="2885854"/>
              <a:ext cx="7802280" cy="19756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5EA2EC62-CA97-43D9-ABFE-7A1C2FEBEFE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74701" y="2867854"/>
                <a:ext cx="7837920" cy="201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13900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46595DB-BD61-472A-88B0-170F13EBD604}"/>
                  </a:ext>
                </a:extLst>
              </p14:cNvPr>
              <p14:cNvContentPartPr/>
              <p14:nvPr/>
            </p14:nvContentPartPr>
            <p14:xfrm>
              <a:off x="10752381" y="1024294"/>
              <a:ext cx="346680" cy="24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46595DB-BD61-472A-88B0-170F13EBD60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34381" y="1006294"/>
                <a:ext cx="3823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E4F76E8-6567-4EDA-92BC-60DEB31ABB7E}"/>
                  </a:ext>
                </a:extLst>
              </p14:cNvPr>
              <p14:cNvContentPartPr/>
              <p14:nvPr/>
            </p14:nvContentPartPr>
            <p14:xfrm>
              <a:off x="9089181" y="208534"/>
              <a:ext cx="2340720" cy="660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E4F76E8-6567-4EDA-92BC-60DEB31ABB7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71181" y="190534"/>
                <a:ext cx="2376360" cy="69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E288153-3178-41B9-9281-AA69AB683649}"/>
                  </a:ext>
                </a:extLst>
              </p14:cNvPr>
              <p14:cNvContentPartPr/>
              <p14:nvPr/>
            </p14:nvContentPartPr>
            <p14:xfrm>
              <a:off x="437661" y="906934"/>
              <a:ext cx="2519640" cy="10044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E288153-3178-41B9-9281-AA69AB68364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9661" y="888934"/>
                <a:ext cx="2555280" cy="10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C1377F9-5DDB-44B7-99AD-9F75B69B90F2}"/>
                  </a:ext>
                </a:extLst>
              </p14:cNvPr>
              <p14:cNvContentPartPr/>
              <p14:nvPr/>
            </p14:nvContentPartPr>
            <p14:xfrm>
              <a:off x="3224061" y="735214"/>
              <a:ext cx="8319960" cy="18936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C1377F9-5DDB-44B7-99AD-9F75B69B90F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06061" y="717214"/>
                <a:ext cx="8355600" cy="19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B6957234-DF78-49CF-BAF2-1088EAA3AFBE}"/>
                  </a:ext>
                </a:extLst>
              </p14:cNvPr>
              <p14:cNvContentPartPr/>
              <p14:nvPr/>
            </p14:nvContentPartPr>
            <p14:xfrm>
              <a:off x="11087181" y="2984134"/>
              <a:ext cx="630000" cy="5068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B6957234-DF78-49CF-BAF2-1088EAA3AFB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069181" y="2966134"/>
                <a:ext cx="66564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09EA5A42-6DCA-4D82-8FF4-EDDDDC956399}"/>
                  </a:ext>
                </a:extLst>
              </p14:cNvPr>
              <p14:cNvContentPartPr/>
              <p14:nvPr/>
            </p14:nvContentPartPr>
            <p14:xfrm>
              <a:off x="8706861" y="2921134"/>
              <a:ext cx="1855800" cy="6159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09EA5A42-6DCA-4D82-8FF4-EDDDDC95639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688861" y="2903134"/>
                <a:ext cx="1891440" cy="65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6D2630EF-C19C-41D7-9E29-E509F6D9C3A7}"/>
                  </a:ext>
                </a:extLst>
              </p14:cNvPr>
              <p14:cNvContentPartPr/>
              <p14:nvPr/>
            </p14:nvContentPartPr>
            <p14:xfrm>
              <a:off x="6502941" y="2831854"/>
              <a:ext cx="1772280" cy="15346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6D2630EF-C19C-41D7-9E29-E509F6D9C3A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84941" y="2813854"/>
                <a:ext cx="1807920" cy="157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4362F252-BA69-45A8-8015-9BEC8D14AE21}"/>
                  </a:ext>
                </a:extLst>
              </p14:cNvPr>
              <p14:cNvContentPartPr/>
              <p14:nvPr/>
            </p14:nvContentPartPr>
            <p14:xfrm>
              <a:off x="4657941" y="2987014"/>
              <a:ext cx="1559160" cy="7905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4362F252-BA69-45A8-8015-9BEC8D14AE2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39941" y="2969014"/>
                <a:ext cx="1594800" cy="82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62ECBE89-1209-482D-942F-DDFD6F6E34E9}"/>
                  </a:ext>
                </a:extLst>
              </p14:cNvPr>
              <p14:cNvContentPartPr/>
              <p14:nvPr/>
            </p14:nvContentPartPr>
            <p14:xfrm>
              <a:off x="3386781" y="2848414"/>
              <a:ext cx="2880" cy="1332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62ECBE89-1209-482D-942F-DDFD6F6E34E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68781" y="2830414"/>
                <a:ext cx="385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2B7CA690-F1E2-43E9-A6C8-62AE76310A0B}"/>
                  </a:ext>
                </a:extLst>
              </p14:cNvPr>
              <p14:cNvContentPartPr/>
              <p14:nvPr/>
            </p14:nvContentPartPr>
            <p14:xfrm>
              <a:off x="2783061" y="3122014"/>
              <a:ext cx="1369440" cy="6843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2B7CA690-F1E2-43E9-A6C8-62AE76310A0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65061" y="3104014"/>
                <a:ext cx="1405080" cy="72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1EFD28DF-DB32-48BF-BEA1-BAE2F572135A}"/>
                  </a:ext>
                </a:extLst>
              </p14:cNvPr>
              <p14:cNvContentPartPr/>
              <p14:nvPr/>
            </p14:nvContentPartPr>
            <p14:xfrm>
              <a:off x="213741" y="2674174"/>
              <a:ext cx="2229840" cy="110088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1EFD28DF-DB32-48BF-BEA1-BAE2F572135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5741" y="2656174"/>
                <a:ext cx="2265480" cy="11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0D3DE77E-6FB3-4B02-8FD0-9F37B9449AEC}"/>
                  </a:ext>
                </a:extLst>
              </p14:cNvPr>
              <p14:cNvContentPartPr/>
              <p14:nvPr/>
            </p14:nvContentPartPr>
            <p14:xfrm>
              <a:off x="8308341" y="4282294"/>
              <a:ext cx="2310840" cy="7689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0D3DE77E-6FB3-4B02-8FD0-9F37B9449AE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290341" y="4264294"/>
                <a:ext cx="2346480" cy="80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7E340795-069E-454F-9375-122BB5B1B4FD}"/>
                  </a:ext>
                </a:extLst>
              </p14:cNvPr>
              <p14:cNvContentPartPr/>
              <p14:nvPr/>
            </p14:nvContentPartPr>
            <p14:xfrm>
              <a:off x="11137581" y="5342134"/>
              <a:ext cx="647280" cy="67572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7E340795-069E-454F-9375-122BB5B1B4F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119581" y="5324134"/>
                <a:ext cx="682920" cy="71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5158F8C5-157E-4522-9951-67DBBA52B9B8}"/>
                  </a:ext>
                </a:extLst>
              </p14:cNvPr>
              <p14:cNvContentPartPr/>
              <p14:nvPr/>
            </p14:nvContentPartPr>
            <p14:xfrm>
              <a:off x="9879021" y="5460214"/>
              <a:ext cx="690480" cy="57672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5158F8C5-157E-4522-9951-67DBBA52B9B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861021" y="5442214"/>
                <a:ext cx="726120" cy="61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EFE63D61-D0FA-4A0D-B527-914F96FC0996}"/>
                  </a:ext>
                </a:extLst>
              </p14:cNvPr>
              <p14:cNvContentPartPr/>
              <p14:nvPr/>
            </p14:nvContentPartPr>
            <p14:xfrm>
              <a:off x="8000901" y="5471374"/>
              <a:ext cx="1437120" cy="7959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EFE63D61-D0FA-4A0D-B527-914F96FC099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982901" y="5453374"/>
                <a:ext cx="1472760" cy="83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4EB1C4ED-B77C-4D2B-B9DE-0BABD223AE0B}"/>
                  </a:ext>
                </a:extLst>
              </p14:cNvPr>
              <p14:cNvContentPartPr/>
              <p14:nvPr/>
            </p14:nvContentPartPr>
            <p14:xfrm>
              <a:off x="4556781" y="5459134"/>
              <a:ext cx="563760" cy="56520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4EB1C4ED-B77C-4D2B-B9DE-0BABD223AE0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38781" y="5441134"/>
                <a:ext cx="599400" cy="6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64BF0AB8-9BB9-43A6-B29A-B358AEEE3D68}"/>
                  </a:ext>
                </a:extLst>
              </p14:cNvPr>
              <p14:cNvContentPartPr/>
              <p14:nvPr/>
            </p14:nvContentPartPr>
            <p14:xfrm>
              <a:off x="2907261" y="5174014"/>
              <a:ext cx="1649880" cy="76500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64BF0AB8-9BB9-43A6-B29A-B358AEEE3D6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889261" y="5156014"/>
                <a:ext cx="1685520" cy="80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D45FDC7A-ADAE-434D-B423-821A42F6AB85}"/>
                  </a:ext>
                </a:extLst>
              </p14:cNvPr>
              <p14:cNvContentPartPr/>
              <p14:nvPr/>
            </p14:nvContentPartPr>
            <p14:xfrm>
              <a:off x="529101" y="5110654"/>
              <a:ext cx="1930680" cy="154728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D45FDC7A-ADAE-434D-B423-821A42F6AB8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1101" y="5092654"/>
                <a:ext cx="1966320" cy="158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E8936ED8-42FA-4248-9331-B24BED34B9A4}"/>
                  </a:ext>
                </a:extLst>
              </p14:cNvPr>
              <p14:cNvContentPartPr/>
              <p14:nvPr/>
            </p14:nvContentPartPr>
            <p14:xfrm>
              <a:off x="4878261" y="5392894"/>
              <a:ext cx="6229800" cy="1431000"/>
            </p14:xfrm>
          </p:contentPart>
        </mc:Choice>
        <mc:Fallback xmlns=""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E8936ED8-42FA-4248-9331-B24BED34B9A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860261" y="5374894"/>
                <a:ext cx="6265440" cy="14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CBF6CD8F-7936-4F74-A089-014401569A37}"/>
                  </a:ext>
                </a:extLst>
              </p14:cNvPr>
              <p14:cNvContentPartPr/>
              <p14:nvPr/>
            </p14:nvContentPartPr>
            <p14:xfrm>
              <a:off x="3604221" y="6219814"/>
              <a:ext cx="1148760" cy="54900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CBF6CD8F-7936-4F74-A089-014401569A3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586221" y="6201814"/>
                <a:ext cx="1184400" cy="58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47896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278E990-F65A-4CDD-8EF4-723BC75529FC}"/>
                  </a:ext>
                </a:extLst>
              </p14:cNvPr>
              <p14:cNvContentPartPr/>
              <p14:nvPr/>
            </p14:nvContentPartPr>
            <p14:xfrm>
              <a:off x="6170301" y="40774"/>
              <a:ext cx="4859280" cy="1020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278E990-F65A-4CDD-8EF4-723BC75529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52301" y="22774"/>
                <a:ext cx="4894920" cy="10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4F664CA-4300-44CE-8D3D-F529F94A206E}"/>
                  </a:ext>
                </a:extLst>
              </p14:cNvPr>
              <p14:cNvContentPartPr/>
              <p14:nvPr/>
            </p14:nvContentPartPr>
            <p14:xfrm>
              <a:off x="712341" y="1444774"/>
              <a:ext cx="2431440" cy="16012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4F664CA-4300-44CE-8D3D-F529F94A20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4341" y="1426774"/>
                <a:ext cx="2467080" cy="163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136FCC2-C238-438E-B7E7-67FEFD45559A}"/>
                  </a:ext>
                </a:extLst>
              </p14:cNvPr>
              <p14:cNvContentPartPr/>
              <p14:nvPr/>
            </p14:nvContentPartPr>
            <p14:xfrm>
              <a:off x="5054661" y="1386454"/>
              <a:ext cx="2335320" cy="2286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136FCC2-C238-438E-B7E7-67FEFD45559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36661" y="1368454"/>
                <a:ext cx="2370960" cy="23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9BA6EB18-DCB1-4177-95AE-329B4D2A455C}"/>
                  </a:ext>
                </a:extLst>
              </p14:cNvPr>
              <p14:cNvContentPartPr/>
              <p14:nvPr/>
            </p14:nvContentPartPr>
            <p14:xfrm>
              <a:off x="8625501" y="1432534"/>
              <a:ext cx="2371320" cy="15757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9BA6EB18-DCB1-4177-95AE-329B4D2A455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07501" y="1414534"/>
                <a:ext cx="2406960" cy="161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65183F58-47A1-4278-AFF8-2CCE23479861}"/>
                  </a:ext>
                </a:extLst>
              </p14:cNvPr>
              <p14:cNvContentPartPr/>
              <p14:nvPr/>
            </p14:nvContentPartPr>
            <p14:xfrm>
              <a:off x="9162621" y="3252334"/>
              <a:ext cx="977040" cy="3906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65183F58-47A1-4278-AFF8-2CCE2347986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44621" y="3234334"/>
                <a:ext cx="101268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4F00A1DE-27D5-43E7-9EA9-918CC560F5DB}"/>
                  </a:ext>
                </a:extLst>
              </p14:cNvPr>
              <p14:cNvContentPartPr/>
              <p14:nvPr/>
            </p14:nvContentPartPr>
            <p14:xfrm>
              <a:off x="1101501" y="4293814"/>
              <a:ext cx="2102400" cy="201528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4F00A1DE-27D5-43E7-9EA9-918CC560F5D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83501" y="4275814"/>
                <a:ext cx="2138040" cy="20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573BFC4B-03DE-4066-A136-9AEFACBEF15D}"/>
                  </a:ext>
                </a:extLst>
              </p14:cNvPr>
              <p14:cNvContentPartPr/>
              <p14:nvPr/>
            </p14:nvContentPartPr>
            <p14:xfrm>
              <a:off x="3356181" y="101614"/>
              <a:ext cx="2223720" cy="6991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573BFC4B-03DE-4066-A136-9AEFACBEF15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38181" y="83614"/>
                <a:ext cx="2259360" cy="73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76ACD601-DB1D-4DAE-922F-9782616B5FBA}"/>
                  </a:ext>
                </a:extLst>
              </p14:cNvPr>
              <p14:cNvContentPartPr/>
              <p14:nvPr/>
            </p14:nvContentPartPr>
            <p14:xfrm>
              <a:off x="1807461" y="63814"/>
              <a:ext cx="1040040" cy="7750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76ACD601-DB1D-4DAE-922F-9782616B5FB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89461" y="45814"/>
                <a:ext cx="1075680" cy="81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6653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558E2E-B0BC-4440-9510-A3F6D03B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7" y="1085850"/>
            <a:ext cx="9877425" cy="46863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3D372E1-A3FC-4E0E-99E2-59422CCC18EE}"/>
                  </a:ext>
                </a:extLst>
              </p14:cNvPr>
              <p14:cNvContentPartPr/>
              <p14:nvPr/>
            </p14:nvContentPartPr>
            <p14:xfrm>
              <a:off x="8645661" y="94054"/>
              <a:ext cx="2052720" cy="557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3D372E1-A3FC-4E0E-99E2-59422CCC18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27661" y="76054"/>
                <a:ext cx="2088360" cy="5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7702A82-7B66-4C70-A50D-AD33CD839132}"/>
                  </a:ext>
                </a:extLst>
              </p14:cNvPr>
              <p14:cNvContentPartPr/>
              <p14:nvPr/>
            </p14:nvContentPartPr>
            <p14:xfrm>
              <a:off x="7639101" y="108094"/>
              <a:ext cx="767160" cy="376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7702A82-7B66-4C70-A50D-AD33CD83913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21101" y="90094"/>
                <a:ext cx="80280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2DACED0-6879-4EF6-82C3-28DE9DE29598}"/>
                  </a:ext>
                </a:extLst>
              </p14:cNvPr>
              <p14:cNvContentPartPr/>
              <p14:nvPr/>
            </p14:nvContentPartPr>
            <p14:xfrm>
              <a:off x="6353541" y="76414"/>
              <a:ext cx="968040" cy="5742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2DACED0-6879-4EF6-82C3-28DE9DE2959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35541" y="58414"/>
                <a:ext cx="1003680" cy="60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FEDC07C-0FF7-4CA0-B7EB-EA4EF52B77D1}"/>
                  </a:ext>
                </a:extLst>
              </p14:cNvPr>
              <p14:cNvContentPartPr/>
              <p14:nvPr/>
            </p14:nvContentPartPr>
            <p14:xfrm>
              <a:off x="816381" y="3694"/>
              <a:ext cx="2853720" cy="522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FEDC07C-0FF7-4CA0-B7EB-EA4EF52B77D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8381" y="-14306"/>
                <a:ext cx="2889360" cy="5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8FE06EF-46ED-4B02-B755-25EB86E713B2}"/>
                  </a:ext>
                </a:extLst>
              </p14:cNvPr>
              <p14:cNvContentPartPr/>
              <p14:nvPr/>
            </p14:nvContentPartPr>
            <p14:xfrm>
              <a:off x="4097421" y="40054"/>
              <a:ext cx="2007360" cy="4935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8FE06EF-46ED-4B02-B755-25EB86E713B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79421" y="22054"/>
                <a:ext cx="2043000" cy="5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CA1818D-4166-4543-926D-FA1F700F74FF}"/>
                  </a:ext>
                </a:extLst>
              </p14:cNvPr>
              <p14:cNvContentPartPr/>
              <p14:nvPr/>
            </p14:nvContentPartPr>
            <p14:xfrm>
              <a:off x="2135781" y="1035950"/>
              <a:ext cx="136080" cy="7545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CA1818D-4166-4543-926D-FA1F700F74F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17781" y="1017950"/>
                <a:ext cx="171720" cy="79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115E96B-3EBB-4A61-9D7C-6A37F11FEF1A}"/>
                  </a:ext>
                </a:extLst>
              </p14:cNvPr>
              <p14:cNvContentPartPr/>
              <p14:nvPr/>
            </p14:nvContentPartPr>
            <p14:xfrm>
              <a:off x="1800621" y="748310"/>
              <a:ext cx="266400" cy="2116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115E96B-3EBB-4A61-9D7C-6A37F11FEF1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82621" y="730310"/>
                <a:ext cx="30204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641055C1-8E99-462B-8578-63E48330F3A1}"/>
                  </a:ext>
                </a:extLst>
              </p14:cNvPr>
              <p14:cNvContentPartPr/>
              <p14:nvPr/>
            </p14:nvContentPartPr>
            <p14:xfrm>
              <a:off x="105741" y="1958270"/>
              <a:ext cx="2166120" cy="16275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641055C1-8E99-462B-8578-63E48330F3A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7741" y="1940270"/>
                <a:ext cx="2201760" cy="166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45D83317-9780-41DC-8B7F-4FE3FA7EBB9D}"/>
                  </a:ext>
                </a:extLst>
              </p14:cNvPr>
              <p14:cNvContentPartPr/>
              <p14:nvPr/>
            </p14:nvContentPartPr>
            <p14:xfrm>
              <a:off x="5782941" y="2369030"/>
              <a:ext cx="4888440" cy="6062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45D83317-9780-41DC-8B7F-4FE3FA7EBB9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64941" y="2351030"/>
                <a:ext cx="4924080" cy="64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0BC74D81-474B-44D9-84BC-D59A8FF82FD5}"/>
                  </a:ext>
                </a:extLst>
              </p14:cNvPr>
              <p14:cNvContentPartPr/>
              <p14:nvPr/>
            </p14:nvContentPartPr>
            <p14:xfrm>
              <a:off x="6830181" y="3073910"/>
              <a:ext cx="3801960" cy="79200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0BC74D81-474B-44D9-84BC-D59A8FF82FD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812181" y="3055910"/>
                <a:ext cx="3837600" cy="82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FC9F2A54-6E03-4717-8DFC-15F9EAA42334}"/>
                  </a:ext>
                </a:extLst>
              </p14:cNvPr>
              <p14:cNvContentPartPr/>
              <p14:nvPr/>
            </p14:nvContentPartPr>
            <p14:xfrm>
              <a:off x="5675661" y="3351110"/>
              <a:ext cx="891000" cy="38124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FC9F2A54-6E03-4717-8DFC-15F9EAA4233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57661" y="3333110"/>
                <a:ext cx="92664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8B29D383-0A1B-44A4-AEDA-3CA9ACFD94A6}"/>
                  </a:ext>
                </a:extLst>
              </p14:cNvPr>
              <p14:cNvContentPartPr/>
              <p14:nvPr/>
            </p14:nvContentPartPr>
            <p14:xfrm>
              <a:off x="203301" y="5226350"/>
              <a:ext cx="1464120" cy="49032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8B29D383-0A1B-44A4-AEDA-3CA9ACFD94A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5301" y="5208350"/>
                <a:ext cx="149976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B2C28364-BEC7-445D-A4ED-C62E75EA2C79}"/>
                  </a:ext>
                </a:extLst>
              </p14:cNvPr>
              <p14:cNvContentPartPr/>
              <p14:nvPr/>
            </p14:nvContentPartPr>
            <p14:xfrm>
              <a:off x="381501" y="5924030"/>
              <a:ext cx="732240" cy="49104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B2C28364-BEC7-445D-A4ED-C62E75EA2C7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63501" y="5906030"/>
                <a:ext cx="76788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C654DF08-E4F3-4A62-8EA7-5C3BFB9F4710}"/>
                  </a:ext>
                </a:extLst>
              </p14:cNvPr>
              <p14:cNvContentPartPr/>
              <p14:nvPr/>
            </p14:nvContentPartPr>
            <p14:xfrm>
              <a:off x="2115261" y="588110"/>
              <a:ext cx="403200" cy="43164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C654DF08-E4F3-4A62-8EA7-5C3BFB9F471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097261" y="570110"/>
                <a:ext cx="43884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3BD8DD16-E69E-450B-9FC3-4BEE1B18DDC5}"/>
                  </a:ext>
                </a:extLst>
              </p14:cNvPr>
              <p14:cNvContentPartPr/>
              <p14:nvPr/>
            </p14:nvContentPartPr>
            <p14:xfrm>
              <a:off x="506421" y="771350"/>
              <a:ext cx="1186200" cy="49392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3BD8DD16-E69E-450B-9FC3-4BEE1B18DDC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8421" y="753350"/>
                <a:ext cx="1221840" cy="5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3E52827F-A2DD-4574-AB46-7CF349D8CCF2}"/>
                  </a:ext>
                </a:extLst>
              </p14:cNvPr>
              <p14:cNvContentPartPr/>
              <p14:nvPr/>
            </p14:nvContentPartPr>
            <p14:xfrm>
              <a:off x="8855901" y="4064630"/>
              <a:ext cx="210960" cy="31104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3E52827F-A2DD-4574-AB46-7CF349D8CCF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837901" y="4046630"/>
                <a:ext cx="2466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7A8BA614-E3E3-413F-A77F-D5FDE5C76F93}"/>
                  </a:ext>
                </a:extLst>
              </p14:cNvPr>
              <p14:cNvContentPartPr/>
              <p14:nvPr/>
            </p14:nvContentPartPr>
            <p14:xfrm>
              <a:off x="9384741" y="4171910"/>
              <a:ext cx="1137240" cy="46332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7A8BA614-E3E3-413F-A77F-D5FDE5C76F9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366741" y="4153910"/>
                <a:ext cx="1172880" cy="4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9F3E5A60-CB00-473B-8011-1CD8E358ECD9}"/>
                  </a:ext>
                </a:extLst>
              </p14:cNvPr>
              <p14:cNvContentPartPr/>
              <p14:nvPr/>
            </p14:nvContentPartPr>
            <p14:xfrm>
              <a:off x="5799141" y="3997670"/>
              <a:ext cx="2768760" cy="47052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9F3E5A60-CB00-473B-8011-1CD8E358ECD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781141" y="3979670"/>
                <a:ext cx="280440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7D406DBA-6634-4B25-9787-F8CECBB1F3A7}"/>
                  </a:ext>
                </a:extLst>
              </p14:cNvPr>
              <p14:cNvContentPartPr/>
              <p14:nvPr/>
            </p14:nvContentPartPr>
            <p14:xfrm>
              <a:off x="6520941" y="4760870"/>
              <a:ext cx="4098600" cy="55944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7D406DBA-6634-4B25-9787-F8CECBB1F3A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502939" y="4742870"/>
                <a:ext cx="4134243" cy="5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429C0345-7EA7-4520-98BB-D81CE333CC2B}"/>
                  </a:ext>
                </a:extLst>
              </p14:cNvPr>
              <p14:cNvContentPartPr/>
              <p14:nvPr/>
            </p14:nvContentPartPr>
            <p14:xfrm>
              <a:off x="6177141" y="4734230"/>
              <a:ext cx="124560" cy="3852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429C0345-7EA7-4520-98BB-D81CE333CC2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159141" y="4716230"/>
                <a:ext cx="1602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C83E408E-BCDE-471B-86BD-A1B32B6F7053}"/>
                  </a:ext>
                </a:extLst>
              </p14:cNvPr>
              <p14:cNvContentPartPr/>
              <p14:nvPr/>
            </p14:nvContentPartPr>
            <p14:xfrm>
              <a:off x="5765301" y="4890470"/>
              <a:ext cx="616320" cy="37980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C83E408E-BCDE-471B-86BD-A1B32B6F705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747301" y="4872470"/>
                <a:ext cx="6519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AFD5BF0D-86FA-4841-81C3-8DC0ED5468E6}"/>
                  </a:ext>
                </a:extLst>
              </p14:cNvPr>
              <p14:cNvContentPartPr/>
              <p14:nvPr/>
            </p14:nvContentPartPr>
            <p14:xfrm>
              <a:off x="9924021" y="5587790"/>
              <a:ext cx="687240" cy="33876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AFD5BF0D-86FA-4841-81C3-8DC0ED5468E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906021" y="5569790"/>
                <a:ext cx="72288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9C425F22-1CBE-4D43-ABE3-5A0B2AF5D3C1}"/>
                  </a:ext>
                </a:extLst>
              </p14:cNvPr>
              <p14:cNvContentPartPr/>
              <p14:nvPr/>
            </p14:nvContentPartPr>
            <p14:xfrm>
              <a:off x="9091341" y="5623070"/>
              <a:ext cx="262800" cy="38016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9C425F22-1CBE-4D43-ABE3-5A0B2AF5D3C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073366" y="5605070"/>
                <a:ext cx="298391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950018C9-9C5A-4784-B226-CB32B97FE928}"/>
                  </a:ext>
                </a:extLst>
              </p14:cNvPr>
              <p14:cNvContentPartPr/>
              <p14:nvPr/>
            </p14:nvContentPartPr>
            <p14:xfrm>
              <a:off x="6690861" y="5468630"/>
              <a:ext cx="1871640" cy="49428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950018C9-9C5A-4784-B226-CB32B97FE92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672861" y="5450630"/>
                <a:ext cx="1907280" cy="52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393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F493EFE-0018-405B-8671-A77DFB41BB52}"/>
                  </a:ext>
                </a:extLst>
              </p14:cNvPr>
              <p14:cNvContentPartPr/>
              <p14:nvPr/>
            </p14:nvContentPartPr>
            <p14:xfrm>
              <a:off x="714501" y="1010254"/>
              <a:ext cx="235800" cy="484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F493EFE-0018-405B-8671-A77DFB41BB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6501" y="992254"/>
                <a:ext cx="271440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104400E-4E0D-4622-85B4-C3B097CAE302}"/>
                  </a:ext>
                </a:extLst>
              </p14:cNvPr>
              <p14:cNvContentPartPr/>
              <p14:nvPr/>
            </p14:nvContentPartPr>
            <p14:xfrm>
              <a:off x="1146501" y="861934"/>
              <a:ext cx="1248120" cy="511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104400E-4E0D-4622-85B4-C3B097CAE30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28501" y="843934"/>
                <a:ext cx="1283760" cy="5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7649A6A-53BD-46C7-AA10-6940C3F83FE1}"/>
                  </a:ext>
                </a:extLst>
              </p14:cNvPr>
              <p14:cNvContentPartPr/>
              <p14:nvPr/>
            </p14:nvContentPartPr>
            <p14:xfrm>
              <a:off x="2769021" y="1130854"/>
              <a:ext cx="267480" cy="75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7649A6A-53BD-46C7-AA10-6940C3F83FE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51021" y="1112854"/>
                <a:ext cx="3031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09003A3-BF0F-4B5C-99E2-A003CA942BAD}"/>
                  </a:ext>
                </a:extLst>
              </p14:cNvPr>
              <p14:cNvContentPartPr/>
              <p14:nvPr/>
            </p14:nvContentPartPr>
            <p14:xfrm>
              <a:off x="1185381" y="1727734"/>
              <a:ext cx="944280" cy="328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09003A3-BF0F-4B5C-99E2-A003CA942BA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67381" y="1709734"/>
                <a:ext cx="979920" cy="36432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9894BDBA-2FA3-40C6-B00D-0D49BB1FF7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669393"/>
              </p:ext>
            </p:extLst>
          </p:nvPr>
        </p:nvGraphicFramePr>
        <p:xfrm>
          <a:off x="601831" y="2499867"/>
          <a:ext cx="4869340" cy="360459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95620">
                  <a:extLst>
                    <a:ext uri="{9D8B030D-6E8A-4147-A177-3AD203B41FA5}">
                      <a16:colId xmlns:a16="http://schemas.microsoft.com/office/drawing/2014/main" val="2572370727"/>
                    </a:ext>
                  </a:extLst>
                </a:gridCol>
                <a:gridCol w="695620">
                  <a:extLst>
                    <a:ext uri="{9D8B030D-6E8A-4147-A177-3AD203B41FA5}">
                      <a16:colId xmlns:a16="http://schemas.microsoft.com/office/drawing/2014/main" val="3702410000"/>
                    </a:ext>
                  </a:extLst>
                </a:gridCol>
                <a:gridCol w="695620">
                  <a:extLst>
                    <a:ext uri="{9D8B030D-6E8A-4147-A177-3AD203B41FA5}">
                      <a16:colId xmlns:a16="http://schemas.microsoft.com/office/drawing/2014/main" val="1959743123"/>
                    </a:ext>
                  </a:extLst>
                </a:gridCol>
                <a:gridCol w="695620">
                  <a:extLst>
                    <a:ext uri="{9D8B030D-6E8A-4147-A177-3AD203B41FA5}">
                      <a16:colId xmlns:a16="http://schemas.microsoft.com/office/drawing/2014/main" val="2366953360"/>
                    </a:ext>
                  </a:extLst>
                </a:gridCol>
                <a:gridCol w="695620">
                  <a:extLst>
                    <a:ext uri="{9D8B030D-6E8A-4147-A177-3AD203B41FA5}">
                      <a16:colId xmlns:a16="http://schemas.microsoft.com/office/drawing/2014/main" val="1297272360"/>
                    </a:ext>
                  </a:extLst>
                </a:gridCol>
                <a:gridCol w="695620">
                  <a:extLst>
                    <a:ext uri="{9D8B030D-6E8A-4147-A177-3AD203B41FA5}">
                      <a16:colId xmlns:a16="http://schemas.microsoft.com/office/drawing/2014/main" val="3701608253"/>
                    </a:ext>
                  </a:extLst>
                </a:gridCol>
                <a:gridCol w="695620">
                  <a:extLst>
                    <a:ext uri="{9D8B030D-6E8A-4147-A177-3AD203B41FA5}">
                      <a16:colId xmlns:a16="http://schemas.microsoft.com/office/drawing/2014/main" val="3599141893"/>
                    </a:ext>
                  </a:extLst>
                </a:gridCol>
              </a:tblGrid>
              <a:tr h="514942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257091"/>
                  </a:ext>
                </a:extLst>
              </a:tr>
              <a:tr h="514942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79821"/>
                  </a:ext>
                </a:extLst>
              </a:tr>
              <a:tr h="514942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278960"/>
                  </a:ext>
                </a:extLst>
              </a:tr>
              <a:tr h="514942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799178"/>
                  </a:ext>
                </a:extLst>
              </a:tr>
              <a:tr h="514942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001992"/>
                  </a:ext>
                </a:extLst>
              </a:tr>
              <a:tr h="514942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552933"/>
                  </a:ext>
                </a:extLst>
              </a:tr>
              <a:tr h="514942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61547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F0DFDA7-C16F-4CB3-9C71-068DB629D9BA}"/>
                  </a:ext>
                </a:extLst>
              </p14:cNvPr>
              <p14:cNvContentPartPr/>
              <p14:nvPr/>
            </p14:nvContentPartPr>
            <p14:xfrm>
              <a:off x="2128941" y="6126934"/>
              <a:ext cx="2140920" cy="4406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F0DFDA7-C16F-4CB3-9C71-068DB629D9B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10941" y="6108934"/>
                <a:ext cx="2176560" cy="4762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39" name="Table 2">
            <a:extLst>
              <a:ext uri="{FF2B5EF4-FFF2-40B4-BE49-F238E27FC236}">
                <a16:creationId xmlns:a16="http://schemas.microsoft.com/office/drawing/2014/main" id="{0EB61C2B-CFC9-42FA-8E31-62E9666210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775645"/>
              </p:ext>
            </p:extLst>
          </p:nvPr>
        </p:nvGraphicFramePr>
        <p:xfrm>
          <a:off x="5648394" y="2495073"/>
          <a:ext cx="2144874" cy="160427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14958">
                  <a:extLst>
                    <a:ext uri="{9D8B030D-6E8A-4147-A177-3AD203B41FA5}">
                      <a16:colId xmlns:a16="http://schemas.microsoft.com/office/drawing/2014/main" val="3742294162"/>
                    </a:ext>
                  </a:extLst>
                </a:gridCol>
                <a:gridCol w="714958">
                  <a:extLst>
                    <a:ext uri="{9D8B030D-6E8A-4147-A177-3AD203B41FA5}">
                      <a16:colId xmlns:a16="http://schemas.microsoft.com/office/drawing/2014/main" val="829619388"/>
                    </a:ext>
                  </a:extLst>
                </a:gridCol>
                <a:gridCol w="714958">
                  <a:extLst>
                    <a:ext uri="{9D8B030D-6E8A-4147-A177-3AD203B41FA5}">
                      <a16:colId xmlns:a16="http://schemas.microsoft.com/office/drawing/2014/main" val="1675225416"/>
                    </a:ext>
                  </a:extLst>
                </a:gridCol>
              </a:tblGrid>
              <a:tr h="534758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43904"/>
                  </a:ext>
                </a:extLst>
              </a:tr>
              <a:tr h="534758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933643"/>
                  </a:ext>
                </a:extLst>
              </a:tr>
              <a:tr h="534758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696617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830FC45-93AD-4158-AD96-0E3385B11CB4}"/>
                  </a:ext>
                </a:extLst>
              </p14:cNvPr>
              <p14:cNvContentPartPr/>
              <p14:nvPr/>
            </p14:nvContentPartPr>
            <p14:xfrm>
              <a:off x="6518781" y="4232614"/>
              <a:ext cx="1179000" cy="368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830FC45-93AD-4158-AD96-0E3385B11CB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00781" y="4214614"/>
                <a:ext cx="121464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0AAB8CC-14AE-4705-9057-CFE867F26002}"/>
                  </a:ext>
                </a:extLst>
              </p14:cNvPr>
              <p14:cNvContentPartPr/>
              <p14:nvPr/>
            </p14:nvContentPartPr>
            <p14:xfrm>
              <a:off x="6686181" y="2988454"/>
              <a:ext cx="4680" cy="11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0AAB8CC-14AE-4705-9057-CFE867F2600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68181" y="2970454"/>
                <a:ext cx="403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482AA32-E678-4299-A902-C9BA7352D5F4}"/>
                  </a:ext>
                </a:extLst>
              </p14:cNvPr>
              <p14:cNvContentPartPr/>
              <p14:nvPr/>
            </p14:nvContentPartPr>
            <p14:xfrm>
              <a:off x="1581381" y="3252334"/>
              <a:ext cx="129960" cy="1144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482AA32-E678-4299-A902-C9BA7352D5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63381" y="3234334"/>
                <a:ext cx="16560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C4B9CFA-8C86-4AF5-A5C8-6C3576D77B3E}"/>
                  </a:ext>
                </a:extLst>
              </p14:cNvPr>
              <p14:cNvContentPartPr/>
              <p14:nvPr/>
            </p14:nvContentPartPr>
            <p14:xfrm>
              <a:off x="3313341" y="893254"/>
              <a:ext cx="1200960" cy="3945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C4B9CFA-8C86-4AF5-A5C8-6C3576D77B3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95341" y="875254"/>
                <a:ext cx="123660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C8C7FCF-96C2-44AB-8877-99E3F2DFA65F}"/>
                  </a:ext>
                </a:extLst>
              </p14:cNvPr>
              <p14:cNvContentPartPr/>
              <p14:nvPr/>
            </p14:nvContentPartPr>
            <p14:xfrm>
              <a:off x="5732181" y="2713774"/>
              <a:ext cx="549360" cy="2840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C8C7FCF-96C2-44AB-8877-99E3F2DFA65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14181" y="2695774"/>
                <a:ext cx="58500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8FB41D20-3A97-4E9F-8BC6-26C55D0CBE3C}"/>
                  </a:ext>
                </a:extLst>
              </p14:cNvPr>
              <p14:cNvContentPartPr/>
              <p14:nvPr/>
            </p14:nvContentPartPr>
            <p14:xfrm>
              <a:off x="4688181" y="1077574"/>
              <a:ext cx="167760" cy="1720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8FB41D20-3A97-4E9F-8BC6-26C55D0CBE3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70181" y="1059574"/>
                <a:ext cx="20340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D711296-5DE1-44FC-8B42-2ABCAAB47AB1}"/>
                  </a:ext>
                </a:extLst>
              </p14:cNvPr>
              <p14:cNvContentPartPr/>
              <p14:nvPr/>
            </p14:nvContentPartPr>
            <p14:xfrm>
              <a:off x="6142941" y="1157854"/>
              <a:ext cx="36720" cy="1018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D711296-5DE1-44FC-8B42-2ABCAAB47AB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24941" y="1139854"/>
                <a:ext cx="723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C565A59-0C43-4F6E-B4FD-19F85F73AEC8}"/>
                  </a:ext>
                </a:extLst>
              </p14:cNvPr>
              <p14:cNvContentPartPr/>
              <p14:nvPr/>
            </p14:nvContentPartPr>
            <p14:xfrm>
              <a:off x="5070501" y="898294"/>
              <a:ext cx="898560" cy="3729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C565A59-0C43-4F6E-B4FD-19F85F73AEC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052501" y="880294"/>
                <a:ext cx="934200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5356758A-4B63-4175-9116-0418149621FA}"/>
                  </a:ext>
                </a:extLst>
              </p14:cNvPr>
              <p14:cNvContentPartPr/>
              <p14:nvPr/>
            </p14:nvContentPartPr>
            <p14:xfrm>
              <a:off x="661581" y="2646094"/>
              <a:ext cx="730080" cy="2372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5356758A-4B63-4175-9116-0418149621F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43581" y="2628094"/>
                <a:ext cx="76572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A6649BD9-8A34-4408-9130-C41B44F1C9F5}"/>
                  </a:ext>
                </a:extLst>
              </p14:cNvPr>
              <p14:cNvContentPartPr/>
              <p14:nvPr/>
            </p14:nvContentPartPr>
            <p14:xfrm>
              <a:off x="1142181" y="2132734"/>
              <a:ext cx="4813560" cy="450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A6649BD9-8A34-4408-9130-C41B44F1C9F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24181" y="2114734"/>
                <a:ext cx="484920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6CFED46-D298-494D-98A4-3A0050C7AE97}"/>
                  </a:ext>
                </a:extLst>
              </p14:cNvPr>
              <p14:cNvContentPartPr/>
              <p14:nvPr/>
            </p14:nvContentPartPr>
            <p14:xfrm>
              <a:off x="1640781" y="2597854"/>
              <a:ext cx="5154480" cy="1836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6CFED46-D298-494D-98A4-3A0050C7AE9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622781" y="2579854"/>
                <a:ext cx="519012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DF02583D-6D1C-4CB0-A176-F89145861F6A}"/>
                  </a:ext>
                </a:extLst>
              </p14:cNvPr>
              <p14:cNvContentPartPr/>
              <p14:nvPr/>
            </p14:nvContentPartPr>
            <p14:xfrm>
              <a:off x="6371541" y="647734"/>
              <a:ext cx="1267560" cy="10116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DF02583D-6D1C-4CB0-A176-F89145861F6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353541" y="629734"/>
                <a:ext cx="1303200" cy="10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957BE373-14DC-49B8-BCC6-57690537D037}"/>
                  </a:ext>
                </a:extLst>
              </p14:cNvPr>
              <p14:cNvContentPartPr/>
              <p14:nvPr/>
            </p14:nvContentPartPr>
            <p14:xfrm>
              <a:off x="3088341" y="692014"/>
              <a:ext cx="305640" cy="7185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957BE373-14DC-49B8-BCC6-57690537D03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070341" y="674014"/>
                <a:ext cx="341280" cy="75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905A2205-F18D-41AA-ADD5-F77457C459EE}"/>
                  </a:ext>
                </a:extLst>
              </p14:cNvPr>
              <p14:cNvContentPartPr/>
              <p14:nvPr/>
            </p14:nvContentPartPr>
            <p14:xfrm>
              <a:off x="8684181" y="846094"/>
              <a:ext cx="285480" cy="1746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905A2205-F18D-41AA-ADD5-F77457C459E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666181" y="828094"/>
                <a:ext cx="3211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EC55EEBF-B2D7-476A-A8B3-A6F38329F710}"/>
                  </a:ext>
                </a:extLst>
              </p14:cNvPr>
              <p14:cNvContentPartPr/>
              <p14:nvPr/>
            </p14:nvContentPartPr>
            <p14:xfrm>
              <a:off x="7839981" y="775894"/>
              <a:ext cx="582120" cy="3834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EC55EEBF-B2D7-476A-A8B3-A6F38329F71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821981" y="757894"/>
                <a:ext cx="61776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AA01491B-2DFC-479E-9E12-F2C2F078B922}"/>
                  </a:ext>
                </a:extLst>
              </p14:cNvPr>
              <p14:cNvContentPartPr/>
              <p14:nvPr/>
            </p14:nvContentPartPr>
            <p14:xfrm>
              <a:off x="9157221" y="1020334"/>
              <a:ext cx="46080" cy="1544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AA01491B-2DFC-479E-9E12-F2C2F078B92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139221" y="1002334"/>
                <a:ext cx="817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241F69A6-DCFF-4AE4-B4B9-6075B4BC589F}"/>
                  </a:ext>
                </a:extLst>
              </p14:cNvPr>
              <p14:cNvContentPartPr/>
              <p14:nvPr/>
            </p14:nvContentPartPr>
            <p14:xfrm>
              <a:off x="9426501" y="874174"/>
              <a:ext cx="204480" cy="2952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241F69A6-DCFF-4AE4-B4B9-6075B4BC589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408501" y="856174"/>
                <a:ext cx="24012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E4910CBC-05FC-42F6-A497-FAEBAA7D32BB}"/>
                  </a:ext>
                </a:extLst>
              </p14:cNvPr>
              <p14:cNvContentPartPr/>
              <p14:nvPr/>
            </p14:nvContentPartPr>
            <p14:xfrm>
              <a:off x="9609381" y="717574"/>
              <a:ext cx="591120" cy="5828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E4910CBC-05FC-42F6-A497-FAEBAA7D32B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591381" y="699574"/>
                <a:ext cx="626760" cy="61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08F938E3-3BC6-4A2F-AAC5-347A17979021}"/>
                  </a:ext>
                </a:extLst>
              </p14:cNvPr>
              <p14:cNvContentPartPr/>
              <p14:nvPr/>
            </p14:nvContentPartPr>
            <p14:xfrm>
              <a:off x="10363221" y="814054"/>
              <a:ext cx="240120" cy="1645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08F938E3-3BC6-4A2F-AAC5-347A1797902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345221" y="796054"/>
                <a:ext cx="2757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1C71C485-81E3-4367-A330-0413BEA9A48D}"/>
                  </a:ext>
                </a:extLst>
              </p14:cNvPr>
              <p14:cNvContentPartPr/>
              <p14:nvPr/>
            </p14:nvContentPartPr>
            <p14:xfrm>
              <a:off x="10652661" y="636214"/>
              <a:ext cx="441720" cy="5079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1C71C485-81E3-4367-A330-0413BEA9A48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634661" y="618214"/>
                <a:ext cx="477360" cy="5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85DB6E16-65B3-44C6-BB4C-7D156257DC86}"/>
                  </a:ext>
                </a:extLst>
              </p14:cNvPr>
              <p14:cNvContentPartPr/>
              <p14:nvPr/>
            </p14:nvContentPartPr>
            <p14:xfrm>
              <a:off x="11286261" y="623254"/>
              <a:ext cx="275400" cy="57672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85DB6E16-65B3-44C6-BB4C-7D156257DC8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268261" y="605254"/>
                <a:ext cx="311040" cy="61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018002AA-9DF9-42DB-AD52-B9E95D9D6EE1}"/>
                  </a:ext>
                </a:extLst>
              </p14:cNvPr>
              <p14:cNvContentPartPr/>
              <p14:nvPr/>
            </p14:nvContentPartPr>
            <p14:xfrm>
              <a:off x="1739781" y="1637374"/>
              <a:ext cx="5175360" cy="110160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018002AA-9DF9-42DB-AD52-B9E95D9D6EE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721781" y="1619374"/>
                <a:ext cx="5211000" cy="11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B20A3DE9-3C28-4A3F-B5D0-7018EE15FE1B}"/>
                  </a:ext>
                </a:extLst>
              </p14:cNvPr>
              <p14:cNvContentPartPr/>
              <p14:nvPr/>
            </p14:nvContentPartPr>
            <p14:xfrm>
              <a:off x="6749541" y="2876494"/>
              <a:ext cx="77400" cy="7884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B20A3DE9-3C28-4A3F-B5D0-7018EE15FE1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731541" y="2858494"/>
                <a:ext cx="1130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A8ABA7C4-426B-4C4C-833A-7FBA4C465663}"/>
                  </a:ext>
                </a:extLst>
              </p14:cNvPr>
              <p14:cNvContentPartPr/>
              <p14:nvPr/>
            </p14:nvContentPartPr>
            <p14:xfrm>
              <a:off x="2257101" y="1718374"/>
              <a:ext cx="5119560" cy="118260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A8ABA7C4-426B-4C4C-833A-7FBA4C46566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239101" y="1700374"/>
                <a:ext cx="5155200" cy="12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9D8322FE-A9A7-4A38-AAC5-8D3E1738E14E}"/>
                  </a:ext>
                </a:extLst>
              </p14:cNvPr>
              <p14:cNvContentPartPr/>
              <p14:nvPr/>
            </p14:nvContentPartPr>
            <p14:xfrm>
              <a:off x="8023581" y="1761934"/>
              <a:ext cx="685800" cy="6408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9D8322FE-A9A7-4A38-AAC5-8D3E1738E14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005581" y="1743934"/>
                <a:ext cx="7214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22432C18-1877-4C45-BD5D-16FF8EA67023}"/>
                  </a:ext>
                </a:extLst>
              </p14:cNvPr>
              <p14:cNvContentPartPr/>
              <p14:nvPr/>
            </p14:nvContentPartPr>
            <p14:xfrm>
              <a:off x="7634061" y="1758334"/>
              <a:ext cx="170280" cy="3060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22432C18-1877-4C45-BD5D-16FF8EA6702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616061" y="1740334"/>
                <a:ext cx="20592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C0693C55-DDD9-4199-B039-CF58D6D37773}"/>
                  </a:ext>
                </a:extLst>
              </p14:cNvPr>
              <p14:cNvContentPartPr/>
              <p14:nvPr/>
            </p14:nvContentPartPr>
            <p14:xfrm>
              <a:off x="2305341" y="3793054"/>
              <a:ext cx="160920" cy="10404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C0693C55-DDD9-4199-B039-CF58D6D3777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287341" y="3775054"/>
                <a:ext cx="1965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F7BB5648-0502-4568-94BA-9E02BF7681B9}"/>
                  </a:ext>
                </a:extLst>
              </p14:cNvPr>
              <p14:cNvContentPartPr/>
              <p14:nvPr/>
            </p14:nvContentPartPr>
            <p14:xfrm>
              <a:off x="2441061" y="3711334"/>
              <a:ext cx="5189040" cy="108648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F7BB5648-0502-4568-94BA-9E02BF7681B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423061" y="3693334"/>
                <a:ext cx="5224680" cy="11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925B8460-F13D-4AA1-BFA4-E90803E844D9}"/>
                  </a:ext>
                </a:extLst>
              </p14:cNvPr>
              <p14:cNvContentPartPr/>
              <p14:nvPr/>
            </p14:nvContentPartPr>
            <p14:xfrm>
              <a:off x="8971461" y="1662574"/>
              <a:ext cx="329040" cy="24120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925B8460-F13D-4AA1-BFA4-E90803E844D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953461" y="1644574"/>
                <a:ext cx="36468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C56778B9-55E5-4D1C-9898-C229DA24B8C4}"/>
                  </a:ext>
                </a:extLst>
              </p14:cNvPr>
              <p14:cNvContentPartPr/>
              <p14:nvPr/>
            </p14:nvContentPartPr>
            <p14:xfrm>
              <a:off x="9366741" y="1530454"/>
              <a:ext cx="2719080" cy="50148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C56778B9-55E5-4D1C-9898-C229DA24B8C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348741" y="1512454"/>
                <a:ext cx="2754720" cy="5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8C26E571-0081-4CF7-BF3F-CF7E48FDCAED}"/>
                  </a:ext>
                </a:extLst>
              </p14:cNvPr>
              <p14:cNvContentPartPr/>
              <p14:nvPr/>
            </p14:nvContentPartPr>
            <p14:xfrm>
              <a:off x="7398981" y="1005214"/>
              <a:ext cx="231120" cy="27612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8C26E571-0081-4CF7-BF3F-CF7E48FDCAE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380981" y="987214"/>
                <a:ext cx="26676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3386CC39-0826-429B-B187-806D6C77AF50}"/>
                  </a:ext>
                </a:extLst>
              </p14:cNvPr>
              <p14:cNvContentPartPr/>
              <p14:nvPr/>
            </p14:nvContentPartPr>
            <p14:xfrm>
              <a:off x="7665381" y="601654"/>
              <a:ext cx="320040" cy="81684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3386CC39-0826-429B-B187-806D6C77AF5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647381" y="583654"/>
                <a:ext cx="355680" cy="85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7D848EC2-05A8-413B-99BC-8003A4BEA2F9}"/>
                  </a:ext>
                </a:extLst>
              </p14:cNvPr>
              <p14:cNvContentPartPr/>
              <p14:nvPr/>
            </p14:nvContentPartPr>
            <p14:xfrm>
              <a:off x="11598741" y="444334"/>
              <a:ext cx="307800" cy="79128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7D848EC2-05A8-413B-99BC-8003A4BEA2F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1580741" y="426334"/>
                <a:ext cx="343440" cy="82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D62AB069-D3C6-4DC7-8D20-75C25402D5DC}"/>
                  </a:ext>
                </a:extLst>
              </p14:cNvPr>
              <p14:cNvContentPartPr/>
              <p14:nvPr/>
            </p14:nvContentPartPr>
            <p14:xfrm>
              <a:off x="8752221" y="1515694"/>
              <a:ext cx="258120" cy="75564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D62AB069-D3C6-4DC7-8D20-75C25402D5D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734221" y="1497694"/>
                <a:ext cx="293760" cy="79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37BDD0E4-E770-4841-B3FD-9125E1B2F258}"/>
                  </a:ext>
                </a:extLst>
              </p14:cNvPr>
              <p14:cNvContentPartPr/>
              <p14:nvPr/>
            </p14:nvContentPartPr>
            <p14:xfrm>
              <a:off x="11872341" y="1363054"/>
              <a:ext cx="285480" cy="95904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37BDD0E4-E770-4841-B3FD-9125E1B2F25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1854341" y="1345054"/>
                <a:ext cx="321120" cy="9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591BD324-EC08-43C3-8BDE-6AEF6CA84291}"/>
                  </a:ext>
                </a:extLst>
              </p14:cNvPr>
              <p14:cNvContentPartPr/>
              <p14:nvPr/>
            </p14:nvContentPartPr>
            <p14:xfrm>
              <a:off x="8586981" y="2466814"/>
              <a:ext cx="3258720" cy="136656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591BD324-EC08-43C3-8BDE-6AEF6CA8429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568981" y="2448814"/>
                <a:ext cx="3294360" cy="14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FB726C04-6BFF-44D1-954B-62A854E1360B}"/>
                  </a:ext>
                </a:extLst>
              </p14:cNvPr>
              <p14:cNvContentPartPr/>
              <p14:nvPr/>
            </p14:nvContentPartPr>
            <p14:xfrm>
              <a:off x="11055501" y="4133254"/>
              <a:ext cx="686160" cy="26784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FB726C04-6BFF-44D1-954B-62A854E1360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1037501" y="4115254"/>
                <a:ext cx="72180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A15A825E-B78C-4E66-8DAC-80A7CE048091}"/>
                  </a:ext>
                </a:extLst>
              </p14:cNvPr>
              <p14:cNvContentPartPr/>
              <p14:nvPr/>
            </p14:nvContentPartPr>
            <p14:xfrm>
              <a:off x="9245421" y="4046854"/>
              <a:ext cx="1602360" cy="51444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A15A825E-B78C-4E66-8DAC-80A7CE04809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227421" y="4028854"/>
                <a:ext cx="1638000" cy="55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4AC901C2-17E4-45F5-A698-329692E8A9EF}"/>
                  </a:ext>
                </a:extLst>
              </p14:cNvPr>
              <p14:cNvContentPartPr/>
              <p14:nvPr/>
            </p14:nvContentPartPr>
            <p14:xfrm>
              <a:off x="6373521" y="5088694"/>
              <a:ext cx="1686240" cy="51948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4AC901C2-17E4-45F5-A698-329692E8A9E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355521" y="5070694"/>
                <a:ext cx="1721880" cy="55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A05C837F-6EF3-4440-81F8-F23E875B34BA}"/>
                  </a:ext>
                </a:extLst>
              </p14:cNvPr>
              <p14:cNvContentPartPr/>
              <p14:nvPr/>
            </p14:nvContentPartPr>
            <p14:xfrm>
              <a:off x="8421741" y="4573534"/>
              <a:ext cx="3752640" cy="1806840"/>
            </p14:xfrm>
          </p:contentPart>
        </mc:Choice>
        <mc:Fallback xmlns=""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A05C837F-6EF3-4440-81F8-F23E875B34B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403741" y="4555534"/>
                <a:ext cx="3788280" cy="184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3388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1">
            <a:extLst>
              <a:ext uri="{FF2B5EF4-FFF2-40B4-BE49-F238E27FC236}">
                <a16:creationId xmlns:a16="http://schemas.microsoft.com/office/drawing/2014/main" id="{B8BF2974-2725-453D-AAE7-AEBF7BD1B2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865764"/>
              </p:ext>
            </p:extLst>
          </p:nvPr>
        </p:nvGraphicFramePr>
        <p:xfrm>
          <a:off x="668092" y="525293"/>
          <a:ext cx="4869340" cy="360459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95620">
                  <a:extLst>
                    <a:ext uri="{9D8B030D-6E8A-4147-A177-3AD203B41FA5}">
                      <a16:colId xmlns:a16="http://schemas.microsoft.com/office/drawing/2014/main" val="2572370727"/>
                    </a:ext>
                  </a:extLst>
                </a:gridCol>
                <a:gridCol w="695620">
                  <a:extLst>
                    <a:ext uri="{9D8B030D-6E8A-4147-A177-3AD203B41FA5}">
                      <a16:colId xmlns:a16="http://schemas.microsoft.com/office/drawing/2014/main" val="3702410000"/>
                    </a:ext>
                  </a:extLst>
                </a:gridCol>
                <a:gridCol w="695620">
                  <a:extLst>
                    <a:ext uri="{9D8B030D-6E8A-4147-A177-3AD203B41FA5}">
                      <a16:colId xmlns:a16="http://schemas.microsoft.com/office/drawing/2014/main" val="1959743123"/>
                    </a:ext>
                  </a:extLst>
                </a:gridCol>
                <a:gridCol w="695620">
                  <a:extLst>
                    <a:ext uri="{9D8B030D-6E8A-4147-A177-3AD203B41FA5}">
                      <a16:colId xmlns:a16="http://schemas.microsoft.com/office/drawing/2014/main" val="2366953360"/>
                    </a:ext>
                  </a:extLst>
                </a:gridCol>
                <a:gridCol w="695620">
                  <a:extLst>
                    <a:ext uri="{9D8B030D-6E8A-4147-A177-3AD203B41FA5}">
                      <a16:colId xmlns:a16="http://schemas.microsoft.com/office/drawing/2014/main" val="1297272360"/>
                    </a:ext>
                  </a:extLst>
                </a:gridCol>
                <a:gridCol w="695620">
                  <a:extLst>
                    <a:ext uri="{9D8B030D-6E8A-4147-A177-3AD203B41FA5}">
                      <a16:colId xmlns:a16="http://schemas.microsoft.com/office/drawing/2014/main" val="3701608253"/>
                    </a:ext>
                  </a:extLst>
                </a:gridCol>
                <a:gridCol w="695620">
                  <a:extLst>
                    <a:ext uri="{9D8B030D-6E8A-4147-A177-3AD203B41FA5}">
                      <a16:colId xmlns:a16="http://schemas.microsoft.com/office/drawing/2014/main" val="3599141893"/>
                    </a:ext>
                  </a:extLst>
                </a:gridCol>
              </a:tblGrid>
              <a:tr h="514942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257091"/>
                  </a:ext>
                </a:extLst>
              </a:tr>
              <a:tr h="514942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79821"/>
                  </a:ext>
                </a:extLst>
              </a:tr>
              <a:tr h="514942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278960"/>
                  </a:ext>
                </a:extLst>
              </a:tr>
              <a:tr h="514942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799178"/>
                  </a:ext>
                </a:extLst>
              </a:tr>
              <a:tr h="514942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001992"/>
                  </a:ext>
                </a:extLst>
              </a:tr>
              <a:tr h="514942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552933"/>
                  </a:ext>
                </a:extLst>
              </a:tr>
              <a:tr h="514942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615474"/>
                  </a:ext>
                </a:extLst>
              </a:tr>
            </a:tbl>
          </a:graphicData>
        </a:graphic>
      </p:graphicFrame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56E4719B-C6BA-46FA-A78A-CF9C67545A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858461"/>
              </p:ext>
            </p:extLst>
          </p:nvPr>
        </p:nvGraphicFramePr>
        <p:xfrm>
          <a:off x="4134750" y="11403"/>
          <a:ext cx="2144874" cy="160427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14958">
                  <a:extLst>
                    <a:ext uri="{9D8B030D-6E8A-4147-A177-3AD203B41FA5}">
                      <a16:colId xmlns:a16="http://schemas.microsoft.com/office/drawing/2014/main" val="3742294162"/>
                    </a:ext>
                  </a:extLst>
                </a:gridCol>
                <a:gridCol w="714958">
                  <a:extLst>
                    <a:ext uri="{9D8B030D-6E8A-4147-A177-3AD203B41FA5}">
                      <a16:colId xmlns:a16="http://schemas.microsoft.com/office/drawing/2014/main" val="829619388"/>
                    </a:ext>
                  </a:extLst>
                </a:gridCol>
                <a:gridCol w="714958">
                  <a:extLst>
                    <a:ext uri="{9D8B030D-6E8A-4147-A177-3AD203B41FA5}">
                      <a16:colId xmlns:a16="http://schemas.microsoft.com/office/drawing/2014/main" val="1675225416"/>
                    </a:ext>
                  </a:extLst>
                </a:gridCol>
              </a:tblGrid>
              <a:tr h="534758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43904"/>
                  </a:ext>
                </a:extLst>
              </a:tr>
              <a:tr h="534758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933643"/>
                  </a:ext>
                </a:extLst>
              </a:tr>
              <a:tr h="534758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696617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3C01DFD-8C3D-4BE7-A071-B4A092548B1A}"/>
                  </a:ext>
                </a:extLst>
              </p14:cNvPr>
              <p14:cNvContentPartPr/>
              <p14:nvPr/>
            </p14:nvContentPartPr>
            <p14:xfrm>
              <a:off x="1689741" y="683014"/>
              <a:ext cx="5891040" cy="908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3C01DFD-8C3D-4BE7-A071-B4A092548B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1741" y="665014"/>
                <a:ext cx="5926680" cy="9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BCA82F5-529E-470B-907E-ACB0FB917A85}"/>
                  </a:ext>
                </a:extLst>
              </p14:cNvPr>
              <p14:cNvContentPartPr/>
              <p14:nvPr/>
            </p14:nvContentPartPr>
            <p14:xfrm>
              <a:off x="2404341" y="1215094"/>
              <a:ext cx="103680" cy="96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BCA82F5-529E-470B-907E-ACB0FB917A8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6341" y="1197094"/>
                <a:ext cx="13932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3CF2609-1DD5-43CB-B6B0-098CD22FE66F}"/>
                  </a:ext>
                </a:extLst>
              </p14:cNvPr>
              <p14:cNvContentPartPr/>
              <p14:nvPr/>
            </p14:nvContentPartPr>
            <p14:xfrm>
              <a:off x="1469421" y="1301854"/>
              <a:ext cx="262440" cy="270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3CF2609-1DD5-43CB-B6B0-098CD22FE66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51421" y="1283854"/>
                <a:ext cx="29808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F9E3A08-EF0B-41B3-AA9E-C00E2F2FF242}"/>
                  </a:ext>
                </a:extLst>
              </p14:cNvPr>
              <p14:cNvContentPartPr/>
              <p14:nvPr/>
            </p14:nvContentPartPr>
            <p14:xfrm>
              <a:off x="2106261" y="1328134"/>
              <a:ext cx="306000" cy="303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F9E3A08-EF0B-41B3-AA9E-C00E2F2FF24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88261" y="1310134"/>
                <a:ext cx="34164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A0CCE81-12B0-4A19-8E59-69C83B367A98}"/>
                  </a:ext>
                </a:extLst>
              </p14:cNvPr>
              <p14:cNvContentPartPr/>
              <p14:nvPr/>
            </p14:nvContentPartPr>
            <p14:xfrm>
              <a:off x="2786661" y="1226254"/>
              <a:ext cx="415080" cy="388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A0CCE81-12B0-4A19-8E59-69C83B367A9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68661" y="1208254"/>
                <a:ext cx="45072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57D4BCC-8361-46AE-B5E8-AB174906F2CB}"/>
                  </a:ext>
                </a:extLst>
              </p14:cNvPr>
              <p14:cNvContentPartPr/>
              <p14:nvPr/>
            </p14:nvContentPartPr>
            <p14:xfrm>
              <a:off x="3488301" y="1212574"/>
              <a:ext cx="369000" cy="348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57D4BCC-8361-46AE-B5E8-AB174906F2C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70301" y="1194574"/>
                <a:ext cx="40464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B23028D-3EA6-490E-B028-1B1A1FAAB2D2}"/>
                  </a:ext>
                </a:extLst>
              </p14:cNvPr>
              <p14:cNvContentPartPr/>
              <p14:nvPr/>
            </p14:nvContentPartPr>
            <p14:xfrm>
              <a:off x="4210101" y="1192774"/>
              <a:ext cx="337680" cy="364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B23028D-3EA6-490E-B028-1B1A1FAAB2D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92101" y="1174774"/>
                <a:ext cx="37332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CB132DA-4D7A-4F6F-AD0E-CF2AFE21034C}"/>
                  </a:ext>
                </a:extLst>
              </p14:cNvPr>
              <p14:cNvContentPartPr/>
              <p14:nvPr/>
            </p14:nvContentPartPr>
            <p14:xfrm>
              <a:off x="1365381" y="1744654"/>
              <a:ext cx="349560" cy="272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CB132DA-4D7A-4F6F-AD0E-CF2AFE21034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47381" y="1726654"/>
                <a:ext cx="38520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7979899-4633-4B34-BA37-86056FD7E7F4}"/>
                  </a:ext>
                </a:extLst>
              </p14:cNvPr>
              <p14:cNvContentPartPr/>
              <p14:nvPr/>
            </p14:nvContentPartPr>
            <p14:xfrm>
              <a:off x="2275821" y="1739254"/>
              <a:ext cx="155520" cy="1389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7979899-4633-4B34-BA37-86056FD7E7F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57821" y="1721254"/>
                <a:ext cx="1911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FDBA0AD-DE65-46C5-B202-95EAB9F21319}"/>
                  </a:ext>
                </a:extLst>
              </p14:cNvPr>
              <p14:cNvContentPartPr/>
              <p14:nvPr/>
            </p14:nvContentPartPr>
            <p14:xfrm>
              <a:off x="2995461" y="1859854"/>
              <a:ext cx="62280" cy="4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FDBA0AD-DE65-46C5-B202-95EAB9F2131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77461" y="1841854"/>
                <a:ext cx="979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9B1A2C3-6593-493A-9556-C63E180956F7}"/>
                  </a:ext>
                </a:extLst>
              </p14:cNvPr>
              <p14:cNvContentPartPr/>
              <p14:nvPr/>
            </p14:nvContentPartPr>
            <p14:xfrm>
              <a:off x="2947941" y="1810174"/>
              <a:ext cx="158760" cy="99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9B1A2C3-6593-493A-9556-C63E180956F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29941" y="1792174"/>
                <a:ext cx="1944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C70AAF2-1593-4E5B-A6E2-F8A6C5F11178}"/>
                  </a:ext>
                </a:extLst>
              </p14:cNvPr>
              <p14:cNvContentPartPr/>
              <p14:nvPr/>
            </p14:nvContentPartPr>
            <p14:xfrm>
              <a:off x="3837141" y="1771294"/>
              <a:ext cx="122760" cy="712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C70AAF2-1593-4E5B-A6E2-F8A6C5F1117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19141" y="1753294"/>
                <a:ext cx="1584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72C7F86-927A-47AA-AF4C-6FDA2301E92B}"/>
                  </a:ext>
                </a:extLst>
              </p14:cNvPr>
              <p14:cNvContentPartPr/>
              <p14:nvPr/>
            </p14:nvContentPartPr>
            <p14:xfrm>
              <a:off x="4475421" y="1857334"/>
              <a:ext cx="111240" cy="113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72C7F86-927A-47AA-AF4C-6FDA2301E92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457421" y="1839334"/>
                <a:ext cx="14688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8FC3B9F-5603-4581-8D62-A81A182A0E41}"/>
                  </a:ext>
                </a:extLst>
              </p14:cNvPr>
              <p14:cNvContentPartPr/>
              <p14:nvPr/>
            </p14:nvContentPartPr>
            <p14:xfrm>
              <a:off x="1664541" y="2277454"/>
              <a:ext cx="132120" cy="1044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8FC3B9F-5603-4581-8D62-A81A182A0E4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646541" y="2259454"/>
                <a:ext cx="1677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6757309-E20D-48A2-933D-BEC2CA2336D4}"/>
                  </a:ext>
                </a:extLst>
              </p14:cNvPr>
              <p14:cNvContentPartPr/>
              <p14:nvPr/>
            </p14:nvContentPartPr>
            <p14:xfrm>
              <a:off x="2334861" y="2319934"/>
              <a:ext cx="130320" cy="94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6757309-E20D-48A2-933D-BEC2CA2336D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16861" y="2301934"/>
                <a:ext cx="16596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8BA87F6-0965-42D9-B973-118F60FCF425}"/>
                  </a:ext>
                </a:extLst>
              </p14:cNvPr>
              <p14:cNvContentPartPr/>
              <p14:nvPr/>
            </p14:nvContentPartPr>
            <p14:xfrm>
              <a:off x="3022461" y="2251894"/>
              <a:ext cx="180000" cy="101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8BA87F6-0965-42D9-B973-118F60FCF42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04461" y="2233894"/>
                <a:ext cx="21564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67047B8-7C45-484B-9649-A62F6285B2F8}"/>
                  </a:ext>
                </a:extLst>
              </p14:cNvPr>
              <p14:cNvContentPartPr/>
              <p14:nvPr/>
            </p14:nvContentPartPr>
            <p14:xfrm>
              <a:off x="3816981" y="2275654"/>
              <a:ext cx="137160" cy="781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67047B8-7C45-484B-9649-A62F6285B2F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98981" y="2257654"/>
                <a:ext cx="1728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5CFE54C-1A02-4877-9AAC-DD556D69CB1E}"/>
                  </a:ext>
                </a:extLst>
              </p14:cNvPr>
              <p14:cNvContentPartPr/>
              <p14:nvPr/>
            </p14:nvContentPartPr>
            <p14:xfrm>
              <a:off x="4391541" y="2297254"/>
              <a:ext cx="199440" cy="975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5CFE54C-1A02-4877-9AAC-DD556D69CB1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373541" y="2279254"/>
                <a:ext cx="2350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13175D0-AD4F-46E3-AC00-BA541CA5E84B}"/>
                  </a:ext>
                </a:extLst>
              </p14:cNvPr>
              <p14:cNvContentPartPr/>
              <p14:nvPr/>
            </p14:nvContentPartPr>
            <p14:xfrm>
              <a:off x="1694061" y="2756974"/>
              <a:ext cx="163800" cy="146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13175D0-AD4F-46E3-AC00-BA541CA5E84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676061" y="2738974"/>
                <a:ext cx="1994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DABC9D1-83E8-4F54-BF44-EE2DF9482119}"/>
                  </a:ext>
                </a:extLst>
              </p14:cNvPr>
              <p14:cNvContentPartPr/>
              <p14:nvPr/>
            </p14:nvContentPartPr>
            <p14:xfrm>
              <a:off x="2295981" y="2751574"/>
              <a:ext cx="208800" cy="150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DABC9D1-83E8-4F54-BF44-EE2DF948211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277981" y="2733574"/>
                <a:ext cx="24444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E3219A0-13B2-42C9-98B7-355AFC3A3DF1}"/>
                  </a:ext>
                </a:extLst>
              </p14:cNvPr>
              <p14:cNvContentPartPr/>
              <p14:nvPr/>
            </p14:nvContentPartPr>
            <p14:xfrm>
              <a:off x="3085821" y="2772094"/>
              <a:ext cx="146160" cy="748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E3219A0-13B2-42C9-98B7-355AFC3A3DF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67821" y="2754094"/>
                <a:ext cx="1818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7DD81FB-D8B3-495F-B879-0DC8A5AA05E5}"/>
                  </a:ext>
                </a:extLst>
              </p14:cNvPr>
              <p14:cNvContentPartPr/>
              <p14:nvPr/>
            </p14:nvContentPartPr>
            <p14:xfrm>
              <a:off x="3814461" y="2753734"/>
              <a:ext cx="190440" cy="96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7DD81FB-D8B3-495F-B879-0DC8A5AA05E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796461" y="2735734"/>
                <a:ext cx="22608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8FDE616-F064-4D7E-A600-4E9199B5C6F4}"/>
                  </a:ext>
                </a:extLst>
              </p14:cNvPr>
              <p14:cNvContentPartPr/>
              <p14:nvPr/>
            </p14:nvContentPartPr>
            <p14:xfrm>
              <a:off x="4447341" y="2821774"/>
              <a:ext cx="134640" cy="106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8FDE616-F064-4D7E-A600-4E9199B5C6F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429341" y="2803774"/>
                <a:ext cx="17028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C9B346A-EDF2-4BB4-AB48-EF8F27A11909}"/>
                  </a:ext>
                </a:extLst>
              </p14:cNvPr>
              <p14:cNvContentPartPr/>
              <p14:nvPr/>
            </p14:nvContentPartPr>
            <p14:xfrm>
              <a:off x="1692261" y="3252334"/>
              <a:ext cx="112680" cy="104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C9B346A-EDF2-4BB4-AB48-EF8F27A1190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674261" y="3234334"/>
                <a:ext cx="14832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0250F7A-B0F7-4E12-8AD9-E90BAC80FBCD}"/>
                  </a:ext>
                </a:extLst>
              </p14:cNvPr>
              <p14:cNvContentPartPr/>
              <p14:nvPr/>
            </p14:nvContentPartPr>
            <p14:xfrm>
              <a:off x="2393541" y="3281134"/>
              <a:ext cx="168840" cy="1224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0250F7A-B0F7-4E12-8AD9-E90BAC80FBC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375541" y="3263134"/>
                <a:ext cx="20448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15E7499-3BCF-4CB1-B773-2A1FB7C1B6E7}"/>
                  </a:ext>
                </a:extLst>
              </p14:cNvPr>
              <p14:cNvContentPartPr/>
              <p14:nvPr/>
            </p14:nvContentPartPr>
            <p14:xfrm>
              <a:off x="3092661" y="3250174"/>
              <a:ext cx="173520" cy="1162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15E7499-3BCF-4CB1-B773-2A1FB7C1B6E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074661" y="3232174"/>
                <a:ext cx="2091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672E813-7263-4AC8-866A-BC2A3C9E2DE5}"/>
                  </a:ext>
                </a:extLst>
              </p14:cNvPr>
              <p14:cNvContentPartPr/>
              <p14:nvPr/>
            </p14:nvContentPartPr>
            <p14:xfrm>
              <a:off x="3733821" y="3246574"/>
              <a:ext cx="101520" cy="1278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672E813-7263-4AC8-866A-BC2A3C9E2DE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715821" y="3228574"/>
                <a:ext cx="1371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C7F5A51-050E-4F3A-BC7D-63E345D3A5BC}"/>
                  </a:ext>
                </a:extLst>
              </p14:cNvPr>
              <p14:cNvContentPartPr/>
              <p14:nvPr/>
            </p14:nvContentPartPr>
            <p14:xfrm>
              <a:off x="4437621" y="3236494"/>
              <a:ext cx="128520" cy="1270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C7F5A51-050E-4F3A-BC7D-63E345D3A5B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419621" y="3218494"/>
                <a:ext cx="1641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CB97E2F-D0FC-4B5F-8982-085FC9B7D93F}"/>
                  </a:ext>
                </a:extLst>
              </p14:cNvPr>
              <p14:cNvContentPartPr/>
              <p14:nvPr/>
            </p14:nvContentPartPr>
            <p14:xfrm>
              <a:off x="11833821" y="2815294"/>
              <a:ext cx="20880" cy="133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CB97E2F-D0FC-4B5F-8982-085FC9B7D93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815821" y="2797294"/>
                <a:ext cx="565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CE7E81F-D8EF-48B8-9151-26EB424E5A91}"/>
                  </a:ext>
                </a:extLst>
              </p14:cNvPr>
              <p14:cNvContentPartPr/>
              <p14:nvPr/>
            </p14:nvContentPartPr>
            <p14:xfrm>
              <a:off x="11370141" y="3419734"/>
              <a:ext cx="167760" cy="21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CE7E81F-D8EF-48B8-9151-26EB424E5A9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352141" y="3401734"/>
                <a:ext cx="2034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BB531C7-62F1-4411-A76E-88D4BE4CB7D9}"/>
                  </a:ext>
                </a:extLst>
              </p14:cNvPr>
              <p14:cNvContentPartPr/>
              <p14:nvPr/>
            </p14:nvContentPartPr>
            <p14:xfrm>
              <a:off x="10299861" y="2945254"/>
              <a:ext cx="1509480" cy="3654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BB531C7-62F1-4411-A76E-88D4BE4CB7D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281861" y="2927254"/>
                <a:ext cx="154512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E581FBF1-4776-4671-8EDF-5436245FA185}"/>
                  </a:ext>
                </a:extLst>
              </p14:cNvPr>
              <p14:cNvContentPartPr/>
              <p14:nvPr/>
            </p14:nvContentPartPr>
            <p14:xfrm>
              <a:off x="10987821" y="3577414"/>
              <a:ext cx="837360" cy="4687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E581FBF1-4776-4671-8EDF-5436245FA18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969821" y="3559414"/>
                <a:ext cx="873000" cy="5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C44316C0-A869-4437-86C3-6E9D07D2E4CD}"/>
                  </a:ext>
                </a:extLst>
              </p14:cNvPr>
              <p14:cNvContentPartPr/>
              <p14:nvPr/>
            </p14:nvContentPartPr>
            <p14:xfrm>
              <a:off x="11026341" y="4541854"/>
              <a:ext cx="765000" cy="3733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C44316C0-A869-4437-86C3-6E9D07D2E4C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1008341" y="4523854"/>
                <a:ext cx="80064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493D815D-85F6-4625-B096-C6B2929F8BF7}"/>
                  </a:ext>
                </a:extLst>
              </p14:cNvPr>
              <p14:cNvContentPartPr/>
              <p14:nvPr/>
            </p14:nvContentPartPr>
            <p14:xfrm>
              <a:off x="6155901" y="2731414"/>
              <a:ext cx="4525200" cy="23580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493D815D-85F6-4625-B096-C6B2929F8BF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137901" y="2713414"/>
                <a:ext cx="4560840" cy="239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64038974-8AFD-4F04-88FD-72401E838331}"/>
                  </a:ext>
                </a:extLst>
              </p14:cNvPr>
              <p14:cNvContentPartPr/>
              <p14:nvPr/>
            </p14:nvContentPartPr>
            <p14:xfrm>
              <a:off x="2002221" y="4423054"/>
              <a:ext cx="3627360" cy="60768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64038974-8AFD-4F04-88FD-72401E83833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984221" y="4405054"/>
                <a:ext cx="3663000" cy="64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C7431668-ACCA-4300-B7BC-4A621DD9B70F}"/>
                  </a:ext>
                </a:extLst>
              </p14:cNvPr>
              <p14:cNvContentPartPr/>
              <p14:nvPr/>
            </p14:nvContentPartPr>
            <p14:xfrm>
              <a:off x="559701" y="4430974"/>
              <a:ext cx="1069200" cy="3758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C7431668-ACCA-4300-B7BC-4A621DD9B70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41701" y="4412974"/>
                <a:ext cx="1104840" cy="41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3029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ED86AE-55D9-403C-8F00-90058FC3D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54" y="480392"/>
            <a:ext cx="4972050" cy="2743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2C76015-CC8E-45EC-B780-DC6553AD4722}"/>
                  </a:ext>
                </a:extLst>
              </p14:cNvPr>
              <p14:cNvContentPartPr/>
              <p14:nvPr/>
            </p14:nvContentPartPr>
            <p14:xfrm>
              <a:off x="6559461" y="87934"/>
              <a:ext cx="1584720" cy="531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2C76015-CC8E-45EC-B780-DC6553AD47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41461" y="69934"/>
                <a:ext cx="1620360" cy="56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0316CF-782A-414C-9C13-5A9555AAE3DB}"/>
                  </a:ext>
                </a:extLst>
              </p14:cNvPr>
              <p14:cNvContentPartPr/>
              <p14:nvPr/>
            </p14:nvContentPartPr>
            <p14:xfrm>
              <a:off x="5449941" y="146254"/>
              <a:ext cx="788400" cy="378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0316CF-782A-414C-9C13-5A9555AAE3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31941" y="128254"/>
                <a:ext cx="82404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6D8D954-5AE1-447F-923E-382F60E75B70}"/>
                  </a:ext>
                </a:extLst>
              </p14:cNvPr>
              <p14:cNvContentPartPr/>
              <p14:nvPr/>
            </p14:nvContentPartPr>
            <p14:xfrm>
              <a:off x="2719341" y="4971694"/>
              <a:ext cx="81720" cy="410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6D8D954-5AE1-447F-923E-382F60E75B7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01341" y="4953694"/>
                <a:ext cx="117360" cy="76680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A1A864E8-4479-44F5-B221-0A3171EFAC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998" y="3634409"/>
            <a:ext cx="4810125" cy="26384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9F0A251-F0CA-4CB5-B4D1-FBC0FF5F2382}"/>
                  </a:ext>
                </a:extLst>
              </p14:cNvPr>
              <p14:cNvContentPartPr/>
              <p14:nvPr/>
            </p14:nvContentPartPr>
            <p14:xfrm>
              <a:off x="6011901" y="969574"/>
              <a:ext cx="992520" cy="4809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9F0A251-F0CA-4CB5-B4D1-FBC0FF5F238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93901" y="951574"/>
                <a:ext cx="102816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95CE0ED-4631-43D5-931E-72A6AB393893}"/>
                  </a:ext>
                </a:extLst>
              </p14:cNvPr>
              <p14:cNvContentPartPr/>
              <p14:nvPr/>
            </p14:nvContentPartPr>
            <p14:xfrm>
              <a:off x="5942061" y="3492454"/>
              <a:ext cx="909720" cy="576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95CE0ED-4631-43D5-931E-72A6AB39389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24061" y="3474454"/>
                <a:ext cx="945360" cy="61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F3F9147-BAFD-4C5C-BAA5-2C037D962A49}"/>
                  </a:ext>
                </a:extLst>
              </p14:cNvPr>
              <p14:cNvContentPartPr/>
              <p14:nvPr/>
            </p14:nvContentPartPr>
            <p14:xfrm>
              <a:off x="8134461" y="810454"/>
              <a:ext cx="3650040" cy="8434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F3F9147-BAFD-4C5C-BAA5-2C037D962A4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16461" y="792454"/>
                <a:ext cx="3685680" cy="87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9368D2D-1367-44D2-88CD-2E7422905E7D}"/>
                  </a:ext>
                </a:extLst>
              </p14:cNvPr>
              <p14:cNvContentPartPr/>
              <p14:nvPr/>
            </p14:nvContentPartPr>
            <p14:xfrm>
              <a:off x="9197901" y="1935094"/>
              <a:ext cx="894240" cy="3121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9368D2D-1367-44D2-88CD-2E7422905E7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179901" y="1917094"/>
                <a:ext cx="9298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8FC7136-B3CD-492C-88C0-4E666E5E43F1}"/>
                  </a:ext>
                </a:extLst>
              </p14:cNvPr>
              <p14:cNvContentPartPr/>
              <p14:nvPr/>
            </p14:nvContentPartPr>
            <p14:xfrm>
              <a:off x="9269181" y="2445214"/>
              <a:ext cx="784440" cy="2858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8FC7136-B3CD-492C-88C0-4E666E5E43F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251181" y="2427214"/>
                <a:ext cx="82008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8059A49-73B4-4A3A-BA37-77C27B1CE216}"/>
                  </a:ext>
                </a:extLst>
              </p14:cNvPr>
              <p14:cNvContentPartPr/>
              <p14:nvPr/>
            </p14:nvContentPartPr>
            <p14:xfrm>
              <a:off x="9692901" y="4382734"/>
              <a:ext cx="3240" cy="500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8059A49-73B4-4A3A-BA37-77C27B1CE21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674901" y="4364734"/>
                <a:ext cx="388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5087E44-8966-4534-949D-46B41741FA95}"/>
                  </a:ext>
                </a:extLst>
              </p14:cNvPr>
              <p14:cNvContentPartPr/>
              <p14:nvPr/>
            </p14:nvContentPartPr>
            <p14:xfrm>
              <a:off x="9663741" y="4573534"/>
              <a:ext cx="2880" cy="284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5087E44-8966-4534-949D-46B41741FA9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645741" y="4555534"/>
                <a:ext cx="385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8ECD9F91-3956-4592-95EE-E269AF3BDDA2}"/>
                  </a:ext>
                </a:extLst>
              </p14:cNvPr>
              <p14:cNvContentPartPr/>
              <p14:nvPr/>
            </p14:nvContentPartPr>
            <p14:xfrm>
              <a:off x="9648261" y="4774774"/>
              <a:ext cx="16200" cy="79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8ECD9F91-3956-4592-95EE-E269AF3BDDA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630261" y="4756774"/>
                <a:ext cx="5184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847CA7A-161F-41DC-9DC9-28EE1CD179F0}"/>
                  </a:ext>
                </a:extLst>
              </p14:cNvPr>
              <p14:cNvContentPartPr/>
              <p14:nvPr/>
            </p14:nvContentPartPr>
            <p14:xfrm>
              <a:off x="9702261" y="3871174"/>
              <a:ext cx="34560" cy="3135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847CA7A-161F-41DC-9DC9-28EE1CD179F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684261" y="3853174"/>
                <a:ext cx="7020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AC6403E-B0F5-48C4-A6AB-A6FCEE25A543}"/>
                  </a:ext>
                </a:extLst>
              </p14:cNvPr>
              <p14:cNvContentPartPr/>
              <p14:nvPr/>
            </p14:nvContentPartPr>
            <p14:xfrm>
              <a:off x="9265581" y="3282214"/>
              <a:ext cx="957600" cy="3909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AC6403E-B0F5-48C4-A6AB-A6FCEE25A54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247581" y="3264214"/>
                <a:ext cx="99324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0A113227-58BD-4515-BD8B-BBA1B445F5B6}"/>
                  </a:ext>
                </a:extLst>
              </p14:cNvPr>
              <p14:cNvContentPartPr/>
              <p14:nvPr/>
            </p14:nvContentPartPr>
            <p14:xfrm>
              <a:off x="9265581" y="2858494"/>
              <a:ext cx="919080" cy="2919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0A113227-58BD-4515-BD8B-BBA1B445F5B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247581" y="2840494"/>
                <a:ext cx="954720" cy="32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4701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F0F0C9-DEAA-4121-954F-762F7FC44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16" y="397359"/>
            <a:ext cx="6224537" cy="27434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380D2CC-5BD3-4FB1-A67B-E649685C7431}"/>
                  </a:ext>
                </a:extLst>
              </p14:cNvPr>
              <p14:cNvContentPartPr/>
              <p14:nvPr/>
            </p14:nvContentPartPr>
            <p14:xfrm>
              <a:off x="8527941" y="450814"/>
              <a:ext cx="973440" cy="299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380D2CC-5BD3-4FB1-A67B-E649685C74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09941" y="432814"/>
                <a:ext cx="100908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8F54F75-89EE-43F1-92AC-122A4BAAE1AC}"/>
                  </a:ext>
                </a:extLst>
              </p14:cNvPr>
              <p14:cNvContentPartPr/>
              <p14:nvPr/>
            </p14:nvContentPartPr>
            <p14:xfrm>
              <a:off x="8530461" y="963094"/>
              <a:ext cx="1025280" cy="539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8F54F75-89EE-43F1-92AC-122A4BAAE1A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12461" y="945094"/>
                <a:ext cx="1060920" cy="5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3671B41-7FDF-4F70-8A08-B22768E9FDAC}"/>
                  </a:ext>
                </a:extLst>
              </p14:cNvPr>
              <p14:cNvContentPartPr/>
              <p14:nvPr/>
            </p14:nvContentPartPr>
            <p14:xfrm>
              <a:off x="9602901" y="945454"/>
              <a:ext cx="613440" cy="526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3671B41-7FDF-4F70-8A08-B22768E9FDA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84901" y="927454"/>
                <a:ext cx="649080" cy="56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44BC1CB-A28D-4156-9A58-B75E064DB038}"/>
                  </a:ext>
                </a:extLst>
              </p14:cNvPr>
              <p14:cNvContentPartPr/>
              <p14:nvPr/>
            </p14:nvContentPartPr>
            <p14:xfrm>
              <a:off x="10874061" y="1661494"/>
              <a:ext cx="460080" cy="3459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44BC1CB-A28D-4156-9A58-B75E064DB03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856061" y="1643494"/>
                <a:ext cx="49572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CE61CD2-E815-4114-863A-87B8AA157E13}"/>
                  </a:ext>
                </a:extLst>
              </p14:cNvPr>
              <p14:cNvContentPartPr/>
              <p14:nvPr/>
            </p14:nvContentPartPr>
            <p14:xfrm>
              <a:off x="8566101" y="1614334"/>
              <a:ext cx="1695600" cy="430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CE61CD2-E815-4114-863A-87B8AA157E1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548101" y="1596334"/>
                <a:ext cx="173124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11564A6-C2B3-4BC6-8836-DC7475087184}"/>
                  </a:ext>
                </a:extLst>
              </p14:cNvPr>
              <p14:cNvContentPartPr/>
              <p14:nvPr/>
            </p14:nvContentPartPr>
            <p14:xfrm>
              <a:off x="10956141" y="1655014"/>
              <a:ext cx="53640" cy="55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11564A6-C2B3-4BC6-8836-DC747508718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938141" y="1637014"/>
                <a:ext cx="8928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D56A035-F93D-40A4-98A0-C683EED1B6F3}"/>
                  </a:ext>
                </a:extLst>
              </p14:cNvPr>
              <p14:cNvContentPartPr/>
              <p14:nvPr/>
            </p14:nvContentPartPr>
            <p14:xfrm>
              <a:off x="7312941" y="1163614"/>
              <a:ext cx="1000440" cy="886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D56A035-F93D-40A4-98A0-C683EED1B6F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94941" y="1145614"/>
                <a:ext cx="1036080" cy="9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5BC9C21-54CB-4AED-8A9D-9CA09B8CE463}"/>
                  </a:ext>
                </a:extLst>
              </p14:cNvPr>
              <p14:cNvContentPartPr/>
              <p14:nvPr/>
            </p14:nvContentPartPr>
            <p14:xfrm>
              <a:off x="6674661" y="2583814"/>
              <a:ext cx="966600" cy="2142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5BC9C21-54CB-4AED-8A9D-9CA09B8CE46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56661" y="2565814"/>
                <a:ext cx="100224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F8A5F36-3E05-439C-BC22-EC266A0754EB}"/>
                  </a:ext>
                </a:extLst>
              </p14:cNvPr>
              <p14:cNvContentPartPr/>
              <p14:nvPr/>
            </p14:nvContentPartPr>
            <p14:xfrm>
              <a:off x="10483821" y="2446294"/>
              <a:ext cx="966960" cy="366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F8A5F36-3E05-439C-BC22-EC266A0754E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465821" y="2428294"/>
                <a:ext cx="100260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D0D9F56-2EFB-4504-A532-3E569DC9DC94}"/>
                  </a:ext>
                </a:extLst>
              </p14:cNvPr>
              <p14:cNvContentPartPr/>
              <p14:nvPr/>
            </p14:nvContentPartPr>
            <p14:xfrm>
              <a:off x="9118701" y="3033094"/>
              <a:ext cx="147240" cy="392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D0D9F56-2EFB-4504-A532-3E569DC9DC9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100701" y="3015094"/>
                <a:ext cx="18288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F3BEB16-5AAE-4DB2-AB77-388DF0E5A5DC}"/>
                  </a:ext>
                </a:extLst>
              </p14:cNvPr>
              <p14:cNvContentPartPr/>
              <p14:nvPr/>
            </p14:nvContentPartPr>
            <p14:xfrm>
              <a:off x="8352981" y="2214814"/>
              <a:ext cx="2017080" cy="6811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F3BEB16-5AAE-4DB2-AB77-388DF0E5A5D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334981" y="2196814"/>
                <a:ext cx="2052720" cy="7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9184C1A-FDA2-4E95-9F25-78EA5EC1DC8C}"/>
                  </a:ext>
                </a:extLst>
              </p14:cNvPr>
              <p14:cNvContentPartPr/>
              <p14:nvPr/>
            </p14:nvContentPartPr>
            <p14:xfrm>
              <a:off x="8912781" y="3076294"/>
              <a:ext cx="2308320" cy="4784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9184C1A-FDA2-4E95-9F25-78EA5EC1DC8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894781" y="3058294"/>
                <a:ext cx="2343960" cy="51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4704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1E1C38-AD0F-4157-A7C9-CE80FF55E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94" y="1109662"/>
            <a:ext cx="9658350" cy="46386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DDE25C0-991F-4110-97EB-B8F1264968BD}"/>
                  </a:ext>
                </a:extLst>
              </p14:cNvPr>
              <p14:cNvContentPartPr/>
              <p14:nvPr/>
            </p14:nvContentPartPr>
            <p14:xfrm>
              <a:off x="6738021" y="60934"/>
              <a:ext cx="4689000" cy="431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DDE25C0-991F-4110-97EB-B8F1264968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0021" y="42934"/>
                <a:ext cx="472464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1AA9227-B1D9-4A0F-B398-30161EE87A0B}"/>
                  </a:ext>
                </a:extLst>
              </p14:cNvPr>
              <p14:cNvContentPartPr/>
              <p14:nvPr/>
            </p14:nvContentPartPr>
            <p14:xfrm>
              <a:off x="4801221" y="80802"/>
              <a:ext cx="251640" cy="173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1AA9227-B1D9-4A0F-B398-30161EE87A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83221" y="62802"/>
                <a:ext cx="2872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F9E2FB4-A534-4E08-9315-281ED8E1171C}"/>
                  </a:ext>
                </a:extLst>
              </p14:cNvPr>
              <p14:cNvContentPartPr/>
              <p14:nvPr/>
            </p14:nvContentPartPr>
            <p14:xfrm>
              <a:off x="5572701" y="13414"/>
              <a:ext cx="784080" cy="463028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F9E2FB4-A534-4E08-9315-281ED8E1171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54701" y="-4589"/>
                <a:ext cx="819720" cy="498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0264751-1D72-4006-BA27-254A4D79C40C}"/>
                  </a:ext>
                </a:extLst>
              </p14:cNvPr>
              <p14:cNvContentPartPr/>
              <p14:nvPr/>
            </p14:nvContentPartPr>
            <p14:xfrm>
              <a:off x="11025621" y="1027242"/>
              <a:ext cx="820080" cy="363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0264751-1D72-4006-BA27-254A4D79C40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007621" y="1009242"/>
                <a:ext cx="85572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CAE4490-B6D5-4CB7-A309-3953B42C6CAD}"/>
                  </a:ext>
                </a:extLst>
              </p14:cNvPr>
              <p14:cNvContentPartPr/>
              <p14:nvPr/>
            </p14:nvContentPartPr>
            <p14:xfrm>
              <a:off x="11119221" y="2340162"/>
              <a:ext cx="714960" cy="255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CAE4490-B6D5-4CB7-A309-3953B42C6CA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101221" y="2322162"/>
                <a:ext cx="75060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1CE1914-04EF-415F-AB16-8C7BAB600965}"/>
                  </a:ext>
                </a:extLst>
              </p14:cNvPr>
              <p14:cNvContentPartPr/>
              <p14:nvPr/>
            </p14:nvContentPartPr>
            <p14:xfrm>
              <a:off x="10785501" y="1550322"/>
              <a:ext cx="1119240" cy="454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1CE1914-04EF-415F-AB16-8C7BAB60096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67501" y="1532322"/>
                <a:ext cx="1154880" cy="49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9F4F6E5-4FE6-4CBD-AAAA-823749A181F4}"/>
                  </a:ext>
                </a:extLst>
              </p14:cNvPr>
              <p14:cNvContentPartPr/>
              <p14:nvPr/>
            </p14:nvContentPartPr>
            <p14:xfrm>
              <a:off x="11105541" y="2863242"/>
              <a:ext cx="739080" cy="4240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9F4F6E5-4FE6-4CBD-AAAA-823749A181F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87541" y="2845242"/>
                <a:ext cx="77472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82C625E-AE7B-4C31-8B91-0C3D003DE0D9}"/>
                  </a:ext>
                </a:extLst>
              </p14:cNvPr>
              <p14:cNvContentPartPr/>
              <p14:nvPr/>
            </p14:nvContentPartPr>
            <p14:xfrm>
              <a:off x="10525941" y="3306042"/>
              <a:ext cx="1308240" cy="4212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82C625E-AE7B-4C31-8B91-0C3D003DE0D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507941" y="3288042"/>
                <a:ext cx="134388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52ED7A0-724C-4429-BFE9-6A4DC8251771}"/>
                  </a:ext>
                </a:extLst>
              </p14:cNvPr>
              <p14:cNvContentPartPr/>
              <p14:nvPr/>
            </p14:nvContentPartPr>
            <p14:xfrm>
              <a:off x="10492101" y="2856762"/>
              <a:ext cx="593280" cy="2955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52ED7A0-724C-4429-BFE9-6A4DC825177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474101" y="2838762"/>
                <a:ext cx="62892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897AAE03-094A-43E8-BCF6-35C913325493}"/>
                  </a:ext>
                </a:extLst>
              </p14:cNvPr>
              <p14:cNvContentPartPr/>
              <p14:nvPr/>
            </p14:nvContentPartPr>
            <p14:xfrm>
              <a:off x="8390061" y="4352202"/>
              <a:ext cx="584280" cy="3013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897AAE03-094A-43E8-BCF6-35C91332549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372061" y="4334202"/>
                <a:ext cx="61992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859AA78-6A69-46D6-A767-0C270A725287}"/>
                  </a:ext>
                </a:extLst>
              </p14:cNvPr>
              <p14:cNvContentPartPr/>
              <p14:nvPr/>
            </p14:nvContentPartPr>
            <p14:xfrm>
              <a:off x="6018741" y="4351842"/>
              <a:ext cx="613440" cy="3517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859AA78-6A69-46D6-A767-0C270A72528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000741" y="4333842"/>
                <a:ext cx="649080" cy="38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484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0</Words>
  <Application>Microsoft Office PowerPoint</Application>
  <PresentationFormat>Widescreen</PresentationFormat>
  <Paragraphs>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iman zabbah</dc:creator>
  <cp:lastModifiedBy>parsaPC</cp:lastModifiedBy>
  <cp:revision>27</cp:revision>
  <dcterms:created xsi:type="dcterms:W3CDTF">2020-10-28T05:00:37Z</dcterms:created>
  <dcterms:modified xsi:type="dcterms:W3CDTF">2026-04-18T21:27:52Z</dcterms:modified>
</cp:coreProperties>
</file>